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4"/>
  </p:notesMasterIdLst>
  <p:sldIdLst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709338-369D-4568-B146-6A0F8FA9D6C0}" v="1" dt="2023-02-09T19:27:46.5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32857-2554-4AA0-BAE9-A253B68A1FDB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5047D-EF09-48A3-9E73-B1A45D4C5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32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What problem being address: Use data to describe what the problem was. Consider creating a problem statement (see QI toolkit for criteria)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What is our goal: What does ”good enough” look like?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What intervention did we test: BRIEF description of the test of change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What worked well? List at least 1-2 things that worked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What didn’t work? List at least 1-2 things that didn’t work as well as expected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What did we learn that was unexpected?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What are our next steps? What did the team decide to do next. Move to address another driver because the goal was met; Modify the intervention and test again; Abandon this test and think of another intervention to address the problem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EED1A0-66BD-4F1F-A0A9-A5A89052D3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2107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5229" y="1122363"/>
            <a:ext cx="8502771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5229" y="3835311"/>
            <a:ext cx="8502771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11937442" y="5735639"/>
            <a:ext cx="254559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91247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0892" y="457200"/>
            <a:ext cx="391639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1573" y="987427"/>
            <a:ext cx="5739592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50892" y="2057400"/>
            <a:ext cx="391639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3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767" y="457200"/>
            <a:ext cx="3830131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8810" y="987427"/>
            <a:ext cx="5817231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65767" y="2057400"/>
            <a:ext cx="3830131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30989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072668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400" y="5301898"/>
            <a:ext cx="2187661" cy="139220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5573485" y="5155898"/>
            <a:ext cx="5608235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18154505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973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81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205" y="1122363"/>
            <a:ext cx="10113852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205" y="3748686"/>
            <a:ext cx="10113852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9B2AB5-44EB-4F8B-8F21-FF8C7E0924F5}"/>
              </a:ext>
            </a:extLst>
          </p:cNvPr>
          <p:cNvSpPr/>
          <p:nvPr userDrawn="1"/>
        </p:nvSpPr>
        <p:spPr>
          <a:xfrm rot="5400000">
            <a:off x="2500431" y="2181493"/>
            <a:ext cx="103517" cy="286397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11937442" y="5735637"/>
            <a:ext cx="254558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C2D7699-85F7-4DED-9E0E-49CBD7644A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111381"/>
            <a:ext cx="9837335" cy="559005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F246682-EDB2-4388-A838-0F8E801BF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318" t="-86863" b="-1"/>
          <a:stretch/>
        </p:blipFill>
        <p:spPr>
          <a:xfrm rot="10800000">
            <a:off x="11482197" y="6111381"/>
            <a:ext cx="701711" cy="1049392"/>
          </a:xfrm>
          <a:prstGeom prst="rect">
            <a:avLst/>
          </a:prstGeom>
        </p:spPr>
      </p:pic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8B981269-9F5D-4EC8-A441-59F0BC2DCF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3774" y="5876309"/>
            <a:ext cx="1675844" cy="1112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568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ransi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864" y="916108"/>
            <a:ext cx="9889586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7864" y="3933861"/>
            <a:ext cx="9889586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6" y="6405162"/>
            <a:ext cx="1940858" cy="2861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AE51D4E-ECB7-46F9-B9F8-CB6654C33C31}" type="datetime4">
              <a:rPr lang="en-US" smtClean="0"/>
              <a:pPr/>
              <a:t>March 26,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7" y="6405162"/>
            <a:ext cx="4926259" cy="2861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4" y="6405162"/>
            <a:ext cx="888520" cy="2861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/>
          <p:nvPr userDrawn="1"/>
        </p:nvCxnSpPr>
        <p:spPr>
          <a:xfrm>
            <a:off x="1500994" y="3777471"/>
            <a:ext cx="425528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785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1B8DC9-692B-4D77-AE1C-0BB29E49A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51D4E-ECB7-46F9-B9F8-CB6654C33C31}" type="datetime4">
              <a:rPr lang="en-US" smtClean="0"/>
              <a:t>March 26,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87B47F-0FEF-479B-9364-898FBD483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428AD0-5404-4F7F-A1DB-372B4CDF4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8B6D95C-2979-4C02-941E-62B24B9CEAE7}"/>
              </a:ext>
            </a:extLst>
          </p:cNvPr>
          <p:cNvSpPr txBox="1">
            <a:spLocks/>
          </p:cNvSpPr>
          <p:nvPr userDrawn="1"/>
        </p:nvSpPr>
        <p:spPr>
          <a:xfrm>
            <a:off x="1457864" y="924734"/>
            <a:ext cx="9889586" cy="28527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7864" y="3933861"/>
            <a:ext cx="9889586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1500994" y="3777471"/>
            <a:ext cx="425528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769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51D4E-ECB7-46F9-B9F8-CB6654C33C31}" type="datetime4">
              <a:rPr lang="en-US" smtClean="0"/>
              <a:t>March 26,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207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8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AE51D4E-ECB7-46F9-B9F8-CB6654C33C31}" type="datetime4">
              <a:rPr lang="en-US" smtClean="0"/>
              <a:pPr/>
              <a:t>March 26,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8" y="6395114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7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787" y="291718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3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Transi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2171579" y="1131567"/>
            <a:ext cx="6868045" cy="4604912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3804161" y="2966635"/>
            <a:ext cx="6858001" cy="9247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1" y="0"/>
            <a:ext cx="677079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70936" y="3968369"/>
            <a:ext cx="5796949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370936" y="3777471"/>
            <a:ext cx="425528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72827" y="-10048"/>
            <a:ext cx="5219767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936" y="841981"/>
            <a:ext cx="5796949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9503370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5115" y="169077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9115" y="1690777"/>
            <a:ext cx="4869615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A1A22-A053-4E61-A546-EA1475DED935}" type="datetime4">
              <a:rPr lang="en-US" smtClean="0"/>
              <a:t>March 26,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67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6" y="365125"/>
            <a:ext cx="988027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15" y="1768415"/>
            <a:ext cx="4802726" cy="6383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5115" y="2505075"/>
            <a:ext cx="480272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3236" y="1768415"/>
            <a:ext cx="4826378" cy="6383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43236" y="2505075"/>
            <a:ext cx="482637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1D2B-FE7D-46C6-9BFC-835944DD3765}" type="datetime4">
              <a:rPr lang="en-US" smtClean="0"/>
              <a:t>March 26, 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013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6D47-171C-4950-99C4-83BA15BC1889}" type="datetime4">
              <a:rPr lang="en-US" smtClean="0"/>
              <a:t>March 26,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480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51D4E-ECB7-46F9-B9F8-CB6654C33C31}" type="datetime4">
              <a:rPr lang="en-US" smtClean="0"/>
              <a:t>March 26,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555" y="6079253"/>
            <a:ext cx="959446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8126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EA14-8DB1-4AF8-A85B-D82031E3E9FC}" type="datetime4">
              <a:rPr lang="en-US" smtClean="0"/>
              <a:t>March 26,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27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5" y="457200"/>
            <a:ext cx="391639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796" y="987425"/>
            <a:ext cx="5739592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75115" y="2057400"/>
            <a:ext cx="391639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D2A71-D755-449A-BA98-21CDF5617838}" type="datetime4">
              <a:rPr lang="en-US" smtClean="0"/>
              <a:t>March 26,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802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115" y="457200"/>
            <a:ext cx="383013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8158" y="987425"/>
            <a:ext cx="581723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5115" y="2057400"/>
            <a:ext cx="383013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6037-FE9A-472D-B463-74900E51E390}" type="datetime4">
              <a:rPr lang="en-US" smtClean="0"/>
              <a:t>March 26,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38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7FBD-00FD-4202-BF17-2F499690F255}" type="datetime4">
              <a:rPr lang="en-US" smtClean="0"/>
              <a:t>March 26,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9962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2F923-C541-4CDF-AAEC-68ABDC7B7EC9}" type="datetime4">
              <a:rPr lang="en-US" smtClean="0"/>
              <a:t>March 26,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2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12192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12192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9833" y="973084"/>
            <a:ext cx="9889587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4136" y="6405164"/>
            <a:ext cx="19408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9768" y="6405164"/>
            <a:ext cx="4926259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5375" y="6405164"/>
            <a:ext cx="88852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1164564" y="3786097"/>
            <a:ext cx="988958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3494255D-D7B4-4505-9042-9803384C55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8985" y="6057347"/>
            <a:ext cx="1354688" cy="82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0456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DB707EC-1EA3-43C1-B46B-40C61C9F8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2C3E82C3-5FA6-4062-BA82-BE0E00579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E46203FA-D21F-4635-B538-58418C2A5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CBA9B5B-BE8F-408C-AF8B-2B1B90271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80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2614" y="1690777"/>
            <a:ext cx="4620884" cy="42974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54805" y="1690777"/>
            <a:ext cx="4620884" cy="42974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3A35DF1-8A30-4F36-A85F-CBDDE82AF4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35595" y="6435308"/>
            <a:ext cx="1862253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51669B2-3365-4E0D-8FFD-9298CE8EF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62614" y="6435308"/>
            <a:ext cx="5739631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58A3345-E1B1-4723-8631-6ACF3E9FDD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31199" y="6435308"/>
            <a:ext cx="923924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19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768" y="365127"/>
            <a:ext cx="988027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767" y="1768415"/>
            <a:ext cx="4802727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5767" y="2505076"/>
            <a:ext cx="4802727" cy="352773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33888" y="1768415"/>
            <a:ext cx="4826379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33888" y="2505076"/>
            <a:ext cx="4826379" cy="352773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59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8475" y="6079255"/>
            <a:ext cx="1303528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584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654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8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7.svg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2613" y="216133"/>
            <a:ext cx="9813075" cy="11055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2613" y="1639020"/>
            <a:ext cx="9813075" cy="44156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35595" y="6435308"/>
            <a:ext cx="1862253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62614" y="6435308"/>
            <a:ext cx="5739631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31199" y="6435308"/>
            <a:ext cx="923924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51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335" indent="-126206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3944" indent="-13216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29779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8761A9F4-B2A8-4ED2-A983-A7319F3EF663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-1" y="6341779"/>
            <a:ext cx="10601012" cy="40173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788" y="216131"/>
            <a:ext cx="10601011" cy="11055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788" y="1639019"/>
            <a:ext cx="10601011" cy="44156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36791" y="6395114"/>
            <a:ext cx="1978587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AE51D4E-ECB7-46F9-B9F8-CB6654C33C31}" type="datetime4">
              <a:rPr lang="en-US" smtClean="0"/>
              <a:pPr/>
              <a:t>March 26,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9622" y="6395114"/>
            <a:ext cx="5036788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15758" y="6395114"/>
            <a:ext cx="88852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8D47C25-7D0C-4018-B087-FEF0BA3304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 l="93318" t="-86863" b="-1"/>
          <a:stretch/>
        </p:blipFill>
        <p:spPr>
          <a:xfrm rot="10800000">
            <a:off x="11487488" y="6351827"/>
            <a:ext cx="701711" cy="750683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E0C5B0AC-0EE8-4EBB-9E4B-986892E3DB8A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884" y="6261834"/>
            <a:ext cx="855937" cy="69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32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7113" indent="-1682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31925" indent="-1762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1730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721601-A008-D555-9434-9E8D3C2D3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338" y="1256044"/>
            <a:ext cx="11188556" cy="5139069"/>
          </a:xfrm>
        </p:spPr>
        <p:txBody>
          <a:bodyPr>
            <a:normAutofit/>
          </a:bodyPr>
          <a:lstStyle/>
          <a:p>
            <a:r>
              <a:rPr lang="en-US" sz="3600" dirty="0"/>
              <a:t>What problem was being addressed?</a:t>
            </a:r>
          </a:p>
          <a:p>
            <a:r>
              <a:rPr lang="en-US" sz="3600" dirty="0"/>
              <a:t>What is our goal?</a:t>
            </a:r>
          </a:p>
          <a:p>
            <a:r>
              <a:rPr lang="en-US" sz="3600" dirty="0"/>
              <a:t>What intervention did we test &amp; how </a:t>
            </a:r>
            <a:r>
              <a:rPr lang="en-US" sz="3600"/>
              <a:t>did we </a:t>
            </a:r>
            <a:r>
              <a:rPr lang="en-US" sz="3600" dirty="0"/>
              <a:t>measure it?</a:t>
            </a:r>
          </a:p>
          <a:p>
            <a:r>
              <a:rPr lang="en-US" sz="3600" dirty="0"/>
              <a:t>What worked well?</a:t>
            </a:r>
          </a:p>
          <a:p>
            <a:r>
              <a:rPr lang="en-US" sz="3600" dirty="0"/>
              <a:t>What didn’t work?</a:t>
            </a:r>
          </a:p>
          <a:p>
            <a:r>
              <a:rPr lang="en-US" sz="3600" dirty="0"/>
              <a:t>What did we learn that was unexpected?</a:t>
            </a:r>
          </a:p>
          <a:p>
            <a:r>
              <a:rPr lang="en-US" sz="3600" dirty="0"/>
              <a:t>What are our next steps?</a:t>
            </a:r>
          </a:p>
          <a:p>
            <a:endParaRPr lang="en-US" sz="36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FB3799-A299-E093-DD00-B426FAEC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PDSA</a:t>
            </a:r>
          </a:p>
        </p:txBody>
      </p:sp>
    </p:spTree>
    <p:extLst>
      <p:ext uri="{BB962C8B-B14F-4D97-AF65-F5344CB8AC3E}">
        <p14:creationId xmlns:p14="http://schemas.microsoft.com/office/powerpoint/2010/main" val="327583157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180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1_Office Theme</vt:lpstr>
      <vt:lpstr>Office Theme</vt:lpstr>
      <vt:lpstr>PDSA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Margaret Mueller Boyer</dc:creator>
  <cp:lastModifiedBy>Sara Stubben</cp:lastModifiedBy>
  <cp:revision>7</cp:revision>
  <dcterms:created xsi:type="dcterms:W3CDTF">2023-02-09T16:50:16Z</dcterms:created>
  <dcterms:modified xsi:type="dcterms:W3CDTF">2024-03-26T20:49:20Z</dcterms:modified>
</cp:coreProperties>
</file>