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 id="2147483744" r:id="rId5"/>
  </p:sldMasterIdLst>
  <p:notesMasterIdLst>
    <p:notesMasterId r:id="rId12"/>
  </p:notesMasterIdLst>
  <p:sldIdLst>
    <p:sldId id="290" r:id="rId6"/>
    <p:sldId id="286" r:id="rId7"/>
    <p:sldId id="283" r:id="rId8"/>
    <p:sldId id="284" r:id="rId9"/>
    <p:sldId id="287" r:id="rId10"/>
    <p:sldId id="28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3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73796" autoAdjust="0"/>
  </p:normalViewPr>
  <p:slideViewPr>
    <p:cSldViewPr snapToGrid="0">
      <p:cViewPr varScale="1">
        <p:scale>
          <a:sx n="91" d="100"/>
          <a:sy n="91" d="100"/>
        </p:scale>
        <p:origin x="91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8B7EA4-2E17-42C3-91BA-B9E0976F6E79}" type="datetimeFigureOut">
              <a:rPr lang="en-US" smtClean="0"/>
              <a:t>3/25/2025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EED1A0-66BD-4F1F-A0A9-A5A89052D3E6}" type="slidenum">
              <a:rPr lang="en-US" smtClean="0"/>
              <a:t>‹#›</a:t>
            </a:fld>
            <a:endParaRPr lang="en-US"/>
          </a:p>
        </p:txBody>
      </p:sp>
    </p:spTree>
    <p:extLst>
      <p:ext uri="{BB962C8B-B14F-4D97-AF65-F5344CB8AC3E}">
        <p14:creationId xmlns:p14="http://schemas.microsoft.com/office/powerpoint/2010/main" val="1200711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By planning, trying it, observing the results, and acting on what you’ve learned, you can make the impact or achieve the goal or AIM.</a:t>
            </a:r>
          </a:p>
          <a:p>
            <a:endParaRPr lang="en-US" dirty="0"/>
          </a:p>
          <a:p>
            <a:r>
              <a:rPr lang="en-US" dirty="0"/>
              <a:t>Cycle of improvement is a quick test that even though brief you should be able to know if it is working on not, make adjustments where needed, and try again.  Usually suggested to start small.  Working with 1 provider for example before pushing something out to the entire department or multiple provider groups, trialing something with a small group of nurses before educating an entire team on something that might not be ready yet.  </a:t>
            </a:r>
          </a:p>
        </p:txBody>
      </p:sp>
      <p:sp>
        <p:nvSpPr>
          <p:cNvPr id="4" name="Slide Number Placeholder 3"/>
          <p:cNvSpPr>
            <a:spLocks noGrp="1"/>
          </p:cNvSpPr>
          <p:nvPr>
            <p:ph type="sldNum" sz="quarter" idx="5"/>
          </p:nvPr>
        </p:nvSpPr>
        <p:spPr/>
        <p:txBody>
          <a:bodyPr/>
          <a:lstStyle/>
          <a:p>
            <a:fld id="{C3EED1A0-66BD-4F1F-A0A9-A5A89052D3E6}" type="slidenum">
              <a:rPr lang="en-US" smtClean="0"/>
              <a:t>2</a:t>
            </a:fld>
            <a:endParaRPr lang="en-US"/>
          </a:p>
        </p:txBody>
      </p:sp>
    </p:spTree>
    <p:extLst>
      <p:ext uri="{BB962C8B-B14F-4D97-AF65-F5344CB8AC3E}">
        <p14:creationId xmlns:p14="http://schemas.microsoft.com/office/powerpoint/2010/main" val="2459816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ED1A0-66BD-4F1F-A0A9-A5A89052D3E6}" type="slidenum">
              <a:rPr lang="en-US" smtClean="0"/>
              <a:t>3</a:t>
            </a:fld>
            <a:endParaRPr lang="en-US"/>
          </a:p>
        </p:txBody>
      </p:sp>
    </p:spTree>
    <p:extLst>
      <p:ext uri="{BB962C8B-B14F-4D97-AF65-F5344CB8AC3E}">
        <p14:creationId xmlns:p14="http://schemas.microsoft.com/office/powerpoint/2010/main" val="1232764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ED1A0-66BD-4F1F-A0A9-A5A89052D3E6}" type="slidenum">
              <a:rPr lang="en-US" smtClean="0"/>
              <a:t>4</a:t>
            </a:fld>
            <a:endParaRPr lang="en-US"/>
          </a:p>
        </p:txBody>
      </p:sp>
    </p:spTree>
    <p:extLst>
      <p:ext uri="{BB962C8B-B14F-4D97-AF65-F5344CB8AC3E}">
        <p14:creationId xmlns:p14="http://schemas.microsoft.com/office/powerpoint/2010/main" val="2143409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ED1A0-66BD-4F1F-A0A9-A5A89052D3E6}" type="slidenum">
              <a:rPr lang="en-US" smtClean="0"/>
              <a:t>5</a:t>
            </a:fld>
            <a:endParaRPr lang="en-US"/>
          </a:p>
        </p:txBody>
      </p:sp>
    </p:spTree>
    <p:extLst>
      <p:ext uri="{BB962C8B-B14F-4D97-AF65-F5344CB8AC3E}">
        <p14:creationId xmlns:p14="http://schemas.microsoft.com/office/powerpoint/2010/main" val="3315602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EED1A0-66BD-4F1F-A0A9-A5A89052D3E6}" type="slidenum">
              <a:rPr lang="en-US" smtClean="0"/>
              <a:t>6</a:t>
            </a:fld>
            <a:endParaRPr lang="en-US"/>
          </a:p>
        </p:txBody>
      </p:sp>
    </p:spTree>
    <p:extLst>
      <p:ext uri="{BB962C8B-B14F-4D97-AF65-F5344CB8AC3E}">
        <p14:creationId xmlns:p14="http://schemas.microsoft.com/office/powerpoint/2010/main" val="41127404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165229" y="1122363"/>
            <a:ext cx="8502771" cy="2387600"/>
          </a:xfrm>
        </p:spPr>
        <p:txBody>
          <a:bodyPr anchor="b"/>
          <a:lstStyle>
            <a:lvl1pPr algn="l">
              <a:defRPr sz="4500"/>
            </a:lvl1pPr>
          </a:lstStyle>
          <a:p>
            <a:r>
              <a:rPr lang="en-US" dirty="0"/>
              <a:t>Click to edit Master title</a:t>
            </a:r>
          </a:p>
        </p:txBody>
      </p:sp>
      <p:sp>
        <p:nvSpPr>
          <p:cNvPr id="3" name="Subtitle 2"/>
          <p:cNvSpPr>
            <a:spLocks noGrp="1"/>
          </p:cNvSpPr>
          <p:nvPr>
            <p:ph type="subTitle" idx="1"/>
          </p:nvPr>
        </p:nvSpPr>
        <p:spPr>
          <a:xfrm>
            <a:off x="2165229" y="3835311"/>
            <a:ext cx="8502771" cy="1655762"/>
          </a:xfrm>
        </p:spPr>
        <p:txBody>
          <a:bodyPr/>
          <a:lstStyle>
            <a:lvl1pPr marL="0" indent="0" algn="l">
              <a:buNone/>
              <a:defRPr sz="1800">
                <a:solidFill>
                  <a:schemeClr val="bg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11" name="Rectangle 10">
            <a:extLst>
              <a:ext uri="{FF2B5EF4-FFF2-40B4-BE49-F238E27FC236}">
                <a16:creationId xmlns:a16="http://schemas.microsoft.com/office/drawing/2014/main" id="{854930D1-E2DC-47A5-A9FA-77714AF5F5C3}"/>
              </a:ext>
            </a:extLst>
          </p:cNvPr>
          <p:cNvSpPr/>
          <p:nvPr userDrawn="1"/>
        </p:nvSpPr>
        <p:spPr>
          <a:xfrm>
            <a:off x="11937443" y="5735641"/>
            <a:ext cx="254559" cy="1122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078515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1950893" y="457200"/>
            <a:ext cx="3916395"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1573" y="987429"/>
            <a:ext cx="5739592"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hasCustomPrompt="1"/>
          </p:nvPr>
        </p:nvSpPr>
        <p:spPr>
          <a:xfrm>
            <a:off x="1950893" y="2057400"/>
            <a:ext cx="391639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C0C21-B7CE-4F0B-81CD-4269BE354346}" type="slidenum">
              <a:rPr lang="en-US" smtClean="0"/>
              <a:t>‹#›</a:t>
            </a:fld>
            <a:endParaRPr lang="en-US"/>
          </a:p>
        </p:txBody>
      </p:sp>
    </p:spTree>
    <p:extLst>
      <p:ext uri="{BB962C8B-B14F-4D97-AF65-F5344CB8AC3E}">
        <p14:creationId xmlns:p14="http://schemas.microsoft.com/office/powerpoint/2010/main" val="3093881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65768" y="457200"/>
            <a:ext cx="3830131"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6028811" y="987429"/>
            <a:ext cx="5817231"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65768" y="2057400"/>
            <a:ext cx="3830131"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C0C21-B7CE-4F0B-81CD-4269BE354346}" type="slidenum">
              <a:rPr lang="en-US" smtClean="0"/>
              <a:t>‹#›</a:t>
            </a:fld>
            <a:endParaRPr lang="en-US"/>
          </a:p>
        </p:txBody>
      </p:sp>
    </p:spTree>
    <p:extLst>
      <p:ext uri="{BB962C8B-B14F-4D97-AF65-F5344CB8AC3E}">
        <p14:creationId xmlns:p14="http://schemas.microsoft.com/office/powerpoint/2010/main" val="412877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9610530-C120-42F5-BC5C-50D8C27DBA1D}"/>
              </a:ext>
            </a:extLst>
          </p:cNvPr>
          <p:cNvSpPr/>
          <p:nvPr userDrawn="1"/>
        </p:nvSpPr>
        <p:spPr>
          <a:xfrm>
            <a:off x="0" y="813447"/>
            <a:ext cx="12192000" cy="38301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a:extLst>
              <a:ext uri="{FF2B5EF4-FFF2-40B4-BE49-F238E27FC236}">
                <a16:creationId xmlns:a16="http://schemas.microsoft.com/office/drawing/2014/main" id="{1054954B-B384-49AA-A711-7F3F9C2A029D}"/>
              </a:ext>
            </a:extLst>
          </p:cNvPr>
          <p:cNvSpPr/>
          <p:nvPr userDrawn="1"/>
        </p:nvSpPr>
        <p:spPr>
          <a:xfrm>
            <a:off x="0" y="989441"/>
            <a:ext cx="12192000" cy="348959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1159833" y="309896"/>
            <a:ext cx="9889587" cy="2744597"/>
          </a:xfrm>
        </p:spPr>
        <p:txBody>
          <a:bodyPr anchor="b">
            <a:normAutofit/>
          </a:bodyPr>
          <a:lstStyle>
            <a:lvl1pPr algn="ctr">
              <a:defRPr sz="3600" b="1">
                <a:solidFill>
                  <a:schemeClr val="bg1"/>
                </a:solidFill>
              </a:defRPr>
            </a:lvl1pPr>
          </a:lstStyle>
          <a:p>
            <a:r>
              <a:rPr lang="en-US" dirty="0"/>
              <a:t>Thank you</a:t>
            </a:r>
          </a:p>
        </p:txBody>
      </p:sp>
      <p:cxnSp>
        <p:nvCxnSpPr>
          <p:cNvPr id="11" name="Straight Connector 10">
            <a:extLst>
              <a:ext uri="{FF2B5EF4-FFF2-40B4-BE49-F238E27FC236}">
                <a16:creationId xmlns:a16="http://schemas.microsoft.com/office/drawing/2014/main" id="{732C7634-0492-40B1-8525-F74FD5E500FD}"/>
              </a:ext>
            </a:extLst>
          </p:cNvPr>
          <p:cNvCxnSpPr>
            <a:cxnSpLocks/>
          </p:cNvCxnSpPr>
          <p:nvPr userDrawn="1"/>
        </p:nvCxnSpPr>
        <p:spPr>
          <a:xfrm>
            <a:off x="1164565" y="3072668"/>
            <a:ext cx="988958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0" name="Picture 9" descr="A close up of a logo&#10;&#10;Description automatically generated">
            <a:extLst>
              <a:ext uri="{FF2B5EF4-FFF2-40B4-BE49-F238E27FC236}">
                <a16:creationId xmlns:a16="http://schemas.microsoft.com/office/drawing/2014/main" id="{B8A0DA13-57CC-4C3B-9D44-56EACA00AE2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95400" y="5301900"/>
            <a:ext cx="2187661" cy="1392207"/>
          </a:xfrm>
          <a:prstGeom prst="rect">
            <a:avLst/>
          </a:prstGeom>
        </p:spPr>
      </p:pic>
      <p:sp>
        <p:nvSpPr>
          <p:cNvPr id="13" name="Title 1">
            <a:extLst>
              <a:ext uri="{FF2B5EF4-FFF2-40B4-BE49-F238E27FC236}">
                <a16:creationId xmlns:a16="http://schemas.microsoft.com/office/drawing/2014/main" id="{FBB7243D-01C7-40E4-B0AC-AD1B89923EC5}"/>
              </a:ext>
            </a:extLst>
          </p:cNvPr>
          <p:cNvSpPr txBox="1">
            <a:spLocks/>
          </p:cNvSpPr>
          <p:nvPr userDrawn="1"/>
        </p:nvSpPr>
        <p:spPr>
          <a:xfrm>
            <a:off x="5573485" y="5155900"/>
            <a:ext cx="5608235" cy="1392207"/>
          </a:xfrm>
          <a:prstGeom prst="rect">
            <a:avLst/>
          </a:prstGeom>
        </p:spPr>
        <p:txBody>
          <a:bodyPr vert="horz" lIns="68580" tIns="34290" rIns="68580" bIns="34290" rtlCol="0" anchor="ctr">
            <a:normAutofit/>
          </a:bodyPr>
          <a:lstStyle>
            <a:lvl1pPr algn="ctr" defTabSz="914400" rtl="0" eaLnBrk="1" latinLnBrk="0" hangingPunct="1">
              <a:lnSpc>
                <a:spcPct val="90000"/>
              </a:lnSpc>
              <a:spcBef>
                <a:spcPct val="0"/>
              </a:spcBef>
              <a:buNone/>
              <a:defRPr sz="4800" b="1" kern="1200">
                <a:solidFill>
                  <a:schemeClr val="bg1"/>
                </a:solidFill>
                <a:latin typeface="+mj-lt"/>
                <a:ea typeface="+mj-ea"/>
                <a:cs typeface="+mj-cs"/>
              </a:defRPr>
            </a:lvl1pPr>
          </a:lstStyle>
          <a:p>
            <a:pPr algn="l"/>
            <a:r>
              <a:rPr lang="en-US" sz="2400" dirty="0">
                <a:solidFill>
                  <a:schemeClr val="tx1"/>
                </a:solidFill>
                <a:latin typeface="+mj-lt"/>
              </a:rPr>
              <a:t>Florida Perinatal</a:t>
            </a:r>
          </a:p>
          <a:p>
            <a:pPr algn="l"/>
            <a:r>
              <a:rPr lang="en-US" sz="2400" dirty="0">
                <a:solidFill>
                  <a:schemeClr val="tx1"/>
                </a:solidFill>
                <a:latin typeface="+mj-lt"/>
              </a:rPr>
              <a:t>Quality Collaborative</a:t>
            </a:r>
          </a:p>
        </p:txBody>
      </p:sp>
    </p:spTree>
    <p:extLst>
      <p:ext uri="{BB962C8B-B14F-4D97-AF65-F5344CB8AC3E}">
        <p14:creationId xmlns:p14="http://schemas.microsoft.com/office/powerpoint/2010/main" val="22621922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5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C0C21-B7CE-4F0B-81CD-4269BE354346}" type="slidenum">
              <a:rPr lang="en-US" smtClean="0"/>
              <a:t>‹#›</a:t>
            </a:fld>
            <a:endParaRPr lang="en-US"/>
          </a:p>
        </p:txBody>
      </p:sp>
    </p:spTree>
    <p:extLst>
      <p:ext uri="{BB962C8B-B14F-4D97-AF65-F5344CB8AC3E}">
        <p14:creationId xmlns:p14="http://schemas.microsoft.com/office/powerpoint/2010/main" val="2644132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2"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C0C21-B7CE-4F0B-81CD-4269BE354346}" type="slidenum">
              <a:rPr lang="en-US" smtClean="0"/>
              <a:t>‹#›</a:t>
            </a:fld>
            <a:endParaRPr lang="en-US"/>
          </a:p>
        </p:txBody>
      </p:sp>
    </p:spTree>
    <p:extLst>
      <p:ext uri="{BB962C8B-B14F-4D97-AF65-F5344CB8AC3E}">
        <p14:creationId xmlns:p14="http://schemas.microsoft.com/office/powerpoint/2010/main" val="24998050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Transition">
    <p:spTree>
      <p:nvGrpSpPr>
        <p:cNvPr id="1" name=""/>
        <p:cNvGrpSpPr/>
        <p:nvPr/>
      </p:nvGrpSpPr>
      <p:grpSpPr>
        <a:xfrm>
          <a:off x="0" y="0"/>
          <a:ext cx="0" cy="0"/>
          <a:chOff x="0" y="0"/>
          <a:chExt cx="0" cy="0"/>
        </a:xfrm>
      </p:grpSpPr>
      <p:sp>
        <p:nvSpPr>
          <p:cNvPr id="21" name="Flowchart: Off-page Connector 20">
            <a:extLst>
              <a:ext uri="{FF2B5EF4-FFF2-40B4-BE49-F238E27FC236}">
                <a16:creationId xmlns:a16="http://schemas.microsoft.com/office/drawing/2014/main" id="{CDFA2D1E-8CC3-4A8A-ACBC-ADE3D7507028}"/>
              </a:ext>
            </a:extLst>
          </p:cNvPr>
          <p:cNvSpPr/>
          <p:nvPr userDrawn="1"/>
        </p:nvSpPr>
        <p:spPr>
          <a:xfrm rot="16200000">
            <a:off x="2171579" y="1131567"/>
            <a:ext cx="6868045" cy="4604912"/>
          </a:xfrm>
          <a:prstGeom prst="flowChartOffpageConnector">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Isosceles Triangle 10">
            <a:extLst>
              <a:ext uri="{FF2B5EF4-FFF2-40B4-BE49-F238E27FC236}">
                <a16:creationId xmlns:a16="http://schemas.microsoft.com/office/drawing/2014/main" id="{0BD5DFED-EA4A-43F0-BE94-B26B6F6DA67A}"/>
              </a:ext>
            </a:extLst>
          </p:cNvPr>
          <p:cNvSpPr/>
          <p:nvPr userDrawn="1"/>
        </p:nvSpPr>
        <p:spPr>
          <a:xfrm rot="5400000">
            <a:off x="3804161" y="2966635"/>
            <a:ext cx="6858001" cy="924733"/>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a:extLst>
              <a:ext uri="{FF2B5EF4-FFF2-40B4-BE49-F238E27FC236}">
                <a16:creationId xmlns:a16="http://schemas.microsoft.com/office/drawing/2014/main" id="{BB75A8E6-AAC3-415E-B4F3-FCAFA5B6AA93}"/>
              </a:ext>
            </a:extLst>
          </p:cNvPr>
          <p:cNvSpPr/>
          <p:nvPr userDrawn="1"/>
        </p:nvSpPr>
        <p:spPr>
          <a:xfrm>
            <a:off x="1" y="0"/>
            <a:ext cx="677079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7" name="Text Placeholder 2">
            <a:extLst>
              <a:ext uri="{FF2B5EF4-FFF2-40B4-BE49-F238E27FC236}">
                <a16:creationId xmlns:a16="http://schemas.microsoft.com/office/drawing/2014/main" id="{89C0C49A-E3F4-4827-AA73-8A61B482693C}"/>
              </a:ext>
            </a:extLst>
          </p:cNvPr>
          <p:cNvSpPr>
            <a:spLocks noGrp="1"/>
          </p:cNvSpPr>
          <p:nvPr>
            <p:ph type="body" idx="1" hasCustomPrompt="1"/>
          </p:nvPr>
        </p:nvSpPr>
        <p:spPr>
          <a:xfrm>
            <a:off x="370936" y="3968369"/>
            <a:ext cx="5796949" cy="1500187"/>
          </a:xfrm>
        </p:spPr>
        <p:txBody>
          <a:bodyPr>
            <a:normAutofit/>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Subtitle</a:t>
            </a:r>
          </a:p>
        </p:txBody>
      </p:sp>
      <p:cxnSp>
        <p:nvCxnSpPr>
          <p:cNvPr id="8" name="Straight Connector 7">
            <a:extLst>
              <a:ext uri="{FF2B5EF4-FFF2-40B4-BE49-F238E27FC236}">
                <a16:creationId xmlns:a16="http://schemas.microsoft.com/office/drawing/2014/main" id="{157A4762-8EAA-4F57-A866-DB6CAB1366E5}"/>
              </a:ext>
            </a:extLst>
          </p:cNvPr>
          <p:cNvCxnSpPr/>
          <p:nvPr userDrawn="1"/>
        </p:nvCxnSpPr>
        <p:spPr>
          <a:xfrm>
            <a:off x="370936" y="3777471"/>
            <a:ext cx="4255283"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drawing&#10;&#10;Description automatically generated">
            <a:extLst>
              <a:ext uri="{FF2B5EF4-FFF2-40B4-BE49-F238E27FC236}">
                <a16:creationId xmlns:a16="http://schemas.microsoft.com/office/drawing/2014/main" id="{CAB69222-5E7F-4221-8B25-FAA565CE82D4}"/>
              </a:ext>
            </a:extLst>
          </p:cNvPr>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40768" y="6163047"/>
            <a:ext cx="925390" cy="694953"/>
          </a:xfrm>
          <a:prstGeom prst="rect">
            <a:avLst/>
          </a:prstGeom>
        </p:spPr>
      </p:pic>
      <p:sp>
        <p:nvSpPr>
          <p:cNvPr id="27" name="Picture Placeholder 26">
            <a:extLst>
              <a:ext uri="{FF2B5EF4-FFF2-40B4-BE49-F238E27FC236}">
                <a16:creationId xmlns:a16="http://schemas.microsoft.com/office/drawing/2014/main" id="{9CCC78DE-9A3A-4138-83A8-1AF56BC2E791}"/>
              </a:ext>
            </a:extLst>
          </p:cNvPr>
          <p:cNvSpPr>
            <a:spLocks noGrp="1"/>
          </p:cNvSpPr>
          <p:nvPr>
            <p:ph type="pic" sz="quarter" idx="10" hasCustomPrompt="1"/>
          </p:nvPr>
        </p:nvSpPr>
        <p:spPr>
          <a:xfrm>
            <a:off x="6972827" y="-10048"/>
            <a:ext cx="5219767" cy="6868048"/>
          </a:xfrm>
          <a:custGeom>
            <a:avLst/>
            <a:gdLst>
              <a:gd name="connsiteX0" fmla="*/ 0 w 5229225"/>
              <a:gd name="connsiteY0" fmla="*/ 0 h 6858000"/>
              <a:gd name="connsiteX1" fmla="*/ 4282631 w 5229225"/>
              <a:gd name="connsiteY1" fmla="*/ 0 h 6858000"/>
              <a:gd name="connsiteX2" fmla="*/ 5229225 w 5229225"/>
              <a:gd name="connsiteY2" fmla="*/ 3429000 h 6858000"/>
              <a:gd name="connsiteX3" fmla="*/ 4282631 w 5229225"/>
              <a:gd name="connsiteY3" fmla="*/ 6858000 h 6858000"/>
              <a:gd name="connsiteX4" fmla="*/ 0 w 5229225"/>
              <a:gd name="connsiteY4" fmla="*/ 6858000 h 6858000"/>
              <a:gd name="connsiteX5" fmla="*/ 946594 w 5229225"/>
              <a:gd name="connsiteY5" fmla="*/ 3429000 h 6858000"/>
              <a:gd name="connsiteX6" fmla="*/ 0 w 5229225"/>
              <a:gd name="connsiteY6" fmla="*/ 0 h 6858000"/>
              <a:gd name="connsiteX0" fmla="*/ 0 w 5237225"/>
              <a:gd name="connsiteY0" fmla="*/ 0 h 6858000"/>
              <a:gd name="connsiteX1" fmla="*/ 5237225 w 5237225"/>
              <a:gd name="connsiteY1" fmla="*/ 0 h 6858000"/>
              <a:gd name="connsiteX2" fmla="*/ 5229225 w 5237225"/>
              <a:gd name="connsiteY2" fmla="*/ 3429000 h 6858000"/>
              <a:gd name="connsiteX3" fmla="*/ 4282631 w 5237225"/>
              <a:gd name="connsiteY3" fmla="*/ 6858000 h 6858000"/>
              <a:gd name="connsiteX4" fmla="*/ 0 w 5237225"/>
              <a:gd name="connsiteY4" fmla="*/ 6858000 h 6858000"/>
              <a:gd name="connsiteX5" fmla="*/ 946594 w 5237225"/>
              <a:gd name="connsiteY5" fmla="*/ 3429000 h 6858000"/>
              <a:gd name="connsiteX6" fmla="*/ 0 w 5237225"/>
              <a:gd name="connsiteY6" fmla="*/ 0 h 6858000"/>
              <a:gd name="connsiteX0" fmla="*/ 0 w 5237225"/>
              <a:gd name="connsiteY0" fmla="*/ 0 h 6868048"/>
              <a:gd name="connsiteX1" fmla="*/ 5237225 w 5237225"/>
              <a:gd name="connsiteY1" fmla="*/ 0 h 6868048"/>
              <a:gd name="connsiteX2" fmla="*/ 5229225 w 5237225"/>
              <a:gd name="connsiteY2" fmla="*/ 3429000 h 6868048"/>
              <a:gd name="connsiteX3" fmla="*/ 5237225 w 5237225"/>
              <a:gd name="connsiteY3" fmla="*/ 6868048 h 6868048"/>
              <a:gd name="connsiteX4" fmla="*/ 0 w 5237225"/>
              <a:gd name="connsiteY4" fmla="*/ 6858000 h 6868048"/>
              <a:gd name="connsiteX5" fmla="*/ 946594 w 5237225"/>
              <a:gd name="connsiteY5" fmla="*/ 3429000 h 6868048"/>
              <a:gd name="connsiteX6" fmla="*/ 0 w 5237225"/>
              <a:gd name="connsiteY6" fmla="*/ 0 h 6868048"/>
              <a:gd name="connsiteX0" fmla="*/ 30145 w 5237225"/>
              <a:gd name="connsiteY0" fmla="*/ 10049 h 6868048"/>
              <a:gd name="connsiteX1" fmla="*/ 5237225 w 5237225"/>
              <a:gd name="connsiteY1" fmla="*/ 0 h 6868048"/>
              <a:gd name="connsiteX2" fmla="*/ 5229225 w 5237225"/>
              <a:gd name="connsiteY2" fmla="*/ 3429000 h 6868048"/>
              <a:gd name="connsiteX3" fmla="*/ 5237225 w 5237225"/>
              <a:gd name="connsiteY3" fmla="*/ 6868048 h 6868048"/>
              <a:gd name="connsiteX4" fmla="*/ 0 w 5237225"/>
              <a:gd name="connsiteY4" fmla="*/ 6858000 h 6868048"/>
              <a:gd name="connsiteX5" fmla="*/ 946594 w 5237225"/>
              <a:gd name="connsiteY5" fmla="*/ 3429000 h 6868048"/>
              <a:gd name="connsiteX6" fmla="*/ 30145 w 5237225"/>
              <a:gd name="connsiteY6" fmla="*/ 10049 h 6868048"/>
              <a:gd name="connsiteX0" fmla="*/ 20096 w 5227176"/>
              <a:gd name="connsiteY0" fmla="*/ 10049 h 6868048"/>
              <a:gd name="connsiteX1" fmla="*/ 5227176 w 5227176"/>
              <a:gd name="connsiteY1" fmla="*/ 0 h 6868048"/>
              <a:gd name="connsiteX2" fmla="*/ 5219176 w 5227176"/>
              <a:gd name="connsiteY2" fmla="*/ 3429000 h 6868048"/>
              <a:gd name="connsiteX3" fmla="*/ 5227176 w 5227176"/>
              <a:gd name="connsiteY3" fmla="*/ 6868048 h 6868048"/>
              <a:gd name="connsiteX4" fmla="*/ 0 w 5227176"/>
              <a:gd name="connsiteY4" fmla="*/ 6858000 h 6868048"/>
              <a:gd name="connsiteX5" fmla="*/ 936545 w 5227176"/>
              <a:gd name="connsiteY5" fmla="*/ 3429000 h 6868048"/>
              <a:gd name="connsiteX6" fmla="*/ 20096 w 5227176"/>
              <a:gd name="connsiteY6" fmla="*/ 10049 h 6868048"/>
              <a:gd name="connsiteX0" fmla="*/ 10047 w 5217127"/>
              <a:gd name="connsiteY0" fmla="*/ 10049 h 6868048"/>
              <a:gd name="connsiteX1" fmla="*/ 5217127 w 5217127"/>
              <a:gd name="connsiteY1" fmla="*/ 0 h 6868048"/>
              <a:gd name="connsiteX2" fmla="*/ 5209127 w 5217127"/>
              <a:gd name="connsiteY2" fmla="*/ 3429000 h 6868048"/>
              <a:gd name="connsiteX3" fmla="*/ 5217127 w 5217127"/>
              <a:gd name="connsiteY3" fmla="*/ 6868048 h 6868048"/>
              <a:gd name="connsiteX4" fmla="*/ 0 w 5217127"/>
              <a:gd name="connsiteY4" fmla="*/ 6868048 h 6868048"/>
              <a:gd name="connsiteX5" fmla="*/ 926496 w 5217127"/>
              <a:gd name="connsiteY5" fmla="*/ 3429000 h 6868048"/>
              <a:gd name="connsiteX6" fmla="*/ 10047 w 5217127"/>
              <a:gd name="connsiteY6" fmla="*/ 10049 h 6868048"/>
              <a:gd name="connsiteX0" fmla="*/ 10047 w 5219766"/>
              <a:gd name="connsiteY0" fmla="*/ 10049 h 6868048"/>
              <a:gd name="connsiteX1" fmla="*/ 5217127 w 5219766"/>
              <a:gd name="connsiteY1" fmla="*/ 0 h 6868048"/>
              <a:gd name="connsiteX2" fmla="*/ 5219176 w 5219766"/>
              <a:gd name="connsiteY2" fmla="*/ 3449097 h 6868048"/>
              <a:gd name="connsiteX3" fmla="*/ 5217127 w 5219766"/>
              <a:gd name="connsiteY3" fmla="*/ 6868048 h 6868048"/>
              <a:gd name="connsiteX4" fmla="*/ 0 w 5219766"/>
              <a:gd name="connsiteY4" fmla="*/ 6868048 h 6868048"/>
              <a:gd name="connsiteX5" fmla="*/ 926496 w 5219766"/>
              <a:gd name="connsiteY5" fmla="*/ 3429000 h 6868048"/>
              <a:gd name="connsiteX6" fmla="*/ 10047 w 5219766"/>
              <a:gd name="connsiteY6" fmla="*/ 10049 h 6868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19766" h="6868048">
                <a:moveTo>
                  <a:pt x="10047" y="10049"/>
                </a:moveTo>
                <a:lnTo>
                  <a:pt x="5217127" y="0"/>
                </a:lnTo>
                <a:cubicBezTo>
                  <a:pt x="5214460" y="1143000"/>
                  <a:pt x="5221843" y="2306097"/>
                  <a:pt x="5219176" y="3449097"/>
                </a:cubicBezTo>
                <a:cubicBezTo>
                  <a:pt x="5221843" y="4595446"/>
                  <a:pt x="5214460" y="5721699"/>
                  <a:pt x="5217127" y="6868048"/>
                </a:cubicBezTo>
                <a:lnTo>
                  <a:pt x="0" y="6868048"/>
                </a:lnTo>
                <a:lnTo>
                  <a:pt x="926496" y="3429000"/>
                </a:lnTo>
                <a:lnTo>
                  <a:pt x="10047" y="10049"/>
                </a:lnTo>
                <a:close/>
              </a:path>
            </a:pathLst>
          </a:custGeom>
        </p:spPr>
        <p:txBody>
          <a:bodyPr anchor="ctr"/>
          <a:lstStyle>
            <a:lvl1pPr marL="0" indent="0" algn="r">
              <a:buNone/>
              <a:defRPr/>
            </a:lvl1pPr>
          </a:lstStyle>
          <a:p>
            <a:r>
              <a:rPr lang="en-US" dirty="0"/>
              <a:t>Insert picture or delete</a:t>
            </a:r>
          </a:p>
        </p:txBody>
      </p:sp>
      <p:sp>
        <p:nvSpPr>
          <p:cNvPr id="33" name="Title 1">
            <a:extLst>
              <a:ext uri="{FF2B5EF4-FFF2-40B4-BE49-F238E27FC236}">
                <a16:creationId xmlns:a16="http://schemas.microsoft.com/office/drawing/2014/main" id="{F0D4F941-B98D-49EE-8437-FF61927CB2E7}"/>
              </a:ext>
            </a:extLst>
          </p:cNvPr>
          <p:cNvSpPr>
            <a:spLocks noGrp="1"/>
          </p:cNvSpPr>
          <p:nvPr>
            <p:ph type="title" hasCustomPrompt="1"/>
          </p:nvPr>
        </p:nvSpPr>
        <p:spPr>
          <a:xfrm>
            <a:off x="370936" y="841981"/>
            <a:ext cx="5796949" cy="2744597"/>
          </a:xfrm>
        </p:spPr>
        <p:txBody>
          <a:bodyPr anchor="b">
            <a:normAutofit/>
          </a:bodyPr>
          <a:lstStyle>
            <a:lvl1pPr algn="l">
              <a:defRPr sz="3600" b="1">
                <a:solidFill>
                  <a:schemeClr val="bg1"/>
                </a:solidFill>
              </a:defRPr>
            </a:lvl1pPr>
          </a:lstStyle>
          <a:p>
            <a:r>
              <a:rPr lang="en-US" dirty="0"/>
              <a:t>Slide title</a:t>
            </a:r>
          </a:p>
        </p:txBody>
      </p:sp>
    </p:spTree>
    <p:extLst>
      <p:ext uri="{BB962C8B-B14F-4D97-AF65-F5344CB8AC3E}">
        <p14:creationId xmlns:p14="http://schemas.microsoft.com/office/powerpoint/2010/main" val="1187651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op Stripe Header">
    <p:spTree>
      <p:nvGrpSpPr>
        <p:cNvPr id="1" name=""/>
        <p:cNvGrpSpPr/>
        <p:nvPr/>
      </p:nvGrpSpPr>
      <p:grpSpPr>
        <a:xfrm>
          <a:off x="0" y="0"/>
          <a:ext cx="0" cy="0"/>
          <a:chOff x="0" y="0"/>
          <a:chExt cx="0" cy="0"/>
        </a:xfrm>
      </p:grpSpPr>
      <p:sp>
        <p:nvSpPr>
          <p:cNvPr id="3" name="Content Placeholder 2"/>
          <p:cNvSpPr>
            <a:spLocks noGrp="1"/>
          </p:cNvSpPr>
          <p:nvPr>
            <p:ph idx="1"/>
          </p:nvPr>
        </p:nvSpPr>
        <p:spPr>
          <a:xfrm>
            <a:off x="752789" y="1256045"/>
            <a:ext cx="10601011" cy="47985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39CCFA91-B5AF-4D41-87D6-E5484BE7FC44}"/>
              </a:ext>
            </a:extLst>
          </p:cNvPr>
          <p:cNvSpPr>
            <a:spLocks noGrp="1"/>
          </p:cNvSpPr>
          <p:nvPr>
            <p:ph type="dt" sz="half" idx="10"/>
          </p:nvPr>
        </p:nvSpPr>
        <p:spPr/>
        <p:txBody>
          <a:bodyPr/>
          <a:lstStyle>
            <a:lvl1pPr>
              <a:defRPr>
                <a:solidFill>
                  <a:schemeClr val="tx1"/>
                </a:solidFill>
              </a:defRPr>
            </a:lvl1pPr>
          </a:lstStyle>
          <a:p>
            <a:fld id="{75B2BC04-5614-464E-B723-14687945F270}" type="datetime4">
              <a:rPr lang="en-US" smtClean="0"/>
              <a:t>March 25, 2025</a:t>
            </a:fld>
            <a:endParaRPr lang="en-US"/>
          </a:p>
        </p:txBody>
      </p:sp>
      <p:sp>
        <p:nvSpPr>
          <p:cNvPr id="4" name="Footer Placeholder 3">
            <a:extLst>
              <a:ext uri="{FF2B5EF4-FFF2-40B4-BE49-F238E27FC236}">
                <a16:creationId xmlns:a16="http://schemas.microsoft.com/office/drawing/2014/main" id="{D39E1626-AABC-4FFD-9B5E-40C878F1F6BF}"/>
              </a:ext>
            </a:extLst>
          </p:cNvPr>
          <p:cNvSpPr>
            <a:spLocks noGrp="1"/>
          </p:cNvSpPr>
          <p:nvPr>
            <p:ph type="ftr" sz="quarter" idx="11"/>
          </p:nvPr>
        </p:nvSpPr>
        <p:spPr>
          <a:xfrm>
            <a:off x="1657979" y="6395116"/>
            <a:ext cx="5378432" cy="286169"/>
          </a:xfrm>
        </p:spPr>
        <p:txBody>
          <a:bodyPr/>
          <a:lstStyle>
            <a:lvl1pPr>
              <a:defRPr>
                <a:solidFill>
                  <a:schemeClr val="tx1"/>
                </a:solidFill>
              </a:defRPr>
            </a:lvl1pPr>
          </a:lstStyle>
          <a:p>
            <a:endParaRPr lang="en-US" dirty="0"/>
          </a:p>
        </p:txBody>
      </p:sp>
      <p:sp>
        <p:nvSpPr>
          <p:cNvPr id="5" name="Slide Number Placeholder 4">
            <a:extLst>
              <a:ext uri="{FF2B5EF4-FFF2-40B4-BE49-F238E27FC236}">
                <a16:creationId xmlns:a16="http://schemas.microsoft.com/office/drawing/2014/main" id="{08ECDD6B-9730-417B-AAD3-9D6F37FF8B83}"/>
              </a:ext>
            </a:extLst>
          </p:cNvPr>
          <p:cNvSpPr>
            <a:spLocks noGrp="1"/>
          </p:cNvSpPr>
          <p:nvPr>
            <p:ph type="sldNum" sz="quarter" idx="12"/>
          </p:nvPr>
        </p:nvSpPr>
        <p:spPr/>
        <p:txBody>
          <a:bodyPr/>
          <a:lstStyle>
            <a:lvl1pPr>
              <a:defRPr>
                <a:solidFill>
                  <a:schemeClr val="tx1"/>
                </a:solidFill>
              </a:defRPr>
            </a:lvl1pPr>
          </a:lstStyle>
          <a:p>
            <a:r>
              <a:rPr lang="en-US"/>
              <a:t>|  </a:t>
            </a:r>
            <a:fld id="{E25C0C21-B7CE-4F0B-81CD-4269BE354346}" type="slidenum">
              <a:rPr lang="en-US" smtClean="0"/>
              <a:pPr/>
              <a:t>‹#›</a:t>
            </a:fld>
            <a:endParaRPr lang="en-US" dirty="0"/>
          </a:p>
        </p:txBody>
      </p:sp>
      <p:pic>
        <p:nvPicPr>
          <p:cNvPr id="8" name="Graphic 7">
            <a:extLst>
              <a:ext uri="{FF2B5EF4-FFF2-40B4-BE49-F238E27FC236}">
                <a16:creationId xmlns:a16="http://schemas.microsoft.com/office/drawing/2014/main" id="{D1DF39C0-40C4-4330-9542-3C2512BFE734}"/>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7373" r="2491" b="-1"/>
          <a:stretch/>
        </p:blipFill>
        <p:spPr>
          <a:xfrm rot="10800000">
            <a:off x="-1" y="301769"/>
            <a:ext cx="12192000" cy="642777"/>
          </a:xfrm>
          <a:prstGeom prst="rect">
            <a:avLst/>
          </a:prstGeom>
        </p:spPr>
      </p:pic>
      <p:sp>
        <p:nvSpPr>
          <p:cNvPr id="10" name="Title 9">
            <a:extLst>
              <a:ext uri="{FF2B5EF4-FFF2-40B4-BE49-F238E27FC236}">
                <a16:creationId xmlns:a16="http://schemas.microsoft.com/office/drawing/2014/main" id="{EBD6980D-02E2-410F-8C4F-1250C5CD9084}"/>
              </a:ext>
            </a:extLst>
          </p:cNvPr>
          <p:cNvSpPr>
            <a:spLocks noGrp="1"/>
          </p:cNvSpPr>
          <p:nvPr>
            <p:ph type="title" hasCustomPrompt="1"/>
          </p:nvPr>
        </p:nvSpPr>
        <p:spPr>
          <a:xfrm>
            <a:off x="752788" y="291720"/>
            <a:ext cx="10601011" cy="623840"/>
          </a:xfrm>
        </p:spPr>
        <p:txBody>
          <a:bodyPr/>
          <a:lstStyle>
            <a:lvl1pPr>
              <a:defRPr>
                <a:solidFill>
                  <a:schemeClr val="bg1"/>
                </a:solidFill>
              </a:defRPr>
            </a:lvl1pPr>
          </a:lstStyle>
          <a:p>
            <a:r>
              <a:rPr lang="en-US" dirty="0"/>
              <a:t>Click to edit header</a:t>
            </a:r>
          </a:p>
        </p:txBody>
      </p:sp>
      <p:pic>
        <p:nvPicPr>
          <p:cNvPr id="7" name="Picture 6">
            <a:extLst>
              <a:ext uri="{FF2B5EF4-FFF2-40B4-BE49-F238E27FC236}">
                <a16:creationId xmlns:a16="http://schemas.microsoft.com/office/drawing/2014/main" id="{440F30F3-179E-56A7-FFD1-5D0B45C2A0A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353321" y="6122387"/>
            <a:ext cx="959447" cy="778747"/>
          </a:xfrm>
          <a:prstGeom prst="rect">
            <a:avLst/>
          </a:prstGeom>
        </p:spPr>
      </p:pic>
    </p:spTree>
    <p:extLst>
      <p:ext uri="{BB962C8B-B14F-4D97-AF65-F5344CB8AC3E}">
        <p14:creationId xmlns:p14="http://schemas.microsoft.com/office/powerpoint/2010/main" val="34835709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asic Slide (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a:extLst>
              <a:ext uri="{FF2B5EF4-FFF2-40B4-BE49-F238E27FC236}">
                <a16:creationId xmlns:a16="http://schemas.microsoft.com/office/drawing/2014/main" id="{EBD6980D-02E2-410F-8C4F-1250C5CD9084}"/>
              </a:ext>
            </a:extLst>
          </p:cNvPr>
          <p:cNvSpPr>
            <a:spLocks noGrp="1"/>
          </p:cNvSpPr>
          <p:nvPr>
            <p:ph type="title" hasCustomPrompt="1"/>
          </p:nvPr>
        </p:nvSpPr>
        <p:spPr/>
        <p:txBody>
          <a:bodyPr/>
          <a:lstStyle>
            <a:lvl1pPr>
              <a:defRPr/>
            </a:lvl1pPr>
          </a:lstStyle>
          <a:p>
            <a:r>
              <a:rPr lang="en-US" dirty="0"/>
              <a:t>Click to edit header</a:t>
            </a:r>
          </a:p>
        </p:txBody>
      </p:sp>
      <p:sp>
        <p:nvSpPr>
          <p:cNvPr id="2" name="Date Placeholder 1">
            <a:extLst>
              <a:ext uri="{FF2B5EF4-FFF2-40B4-BE49-F238E27FC236}">
                <a16:creationId xmlns:a16="http://schemas.microsoft.com/office/drawing/2014/main" id="{39CCFA91-B5AF-4D41-87D6-E5484BE7FC44}"/>
              </a:ext>
            </a:extLst>
          </p:cNvPr>
          <p:cNvSpPr>
            <a:spLocks noGrp="1"/>
          </p:cNvSpPr>
          <p:nvPr>
            <p:ph type="dt" sz="half" idx="10"/>
          </p:nvPr>
        </p:nvSpPr>
        <p:spPr/>
        <p:txBody>
          <a:bodyPr/>
          <a:lstStyle/>
          <a:p>
            <a:fld id="{BF7B5CDA-AB8D-4A41-B727-076C783E4FCD}" type="datetime4">
              <a:rPr lang="en-US" smtClean="0"/>
              <a:t>March 25, 2025</a:t>
            </a:fld>
            <a:endParaRPr lang="en-US"/>
          </a:p>
        </p:txBody>
      </p:sp>
      <p:sp>
        <p:nvSpPr>
          <p:cNvPr id="4" name="Footer Placeholder 3">
            <a:extLst>
              <a:ext uri="{FF2B5EF4-FFF2-40B4-BE49-F238E27FC236}">
                <a16:creationId xmlns:a16="http://schemas.microsoft.com/office/drawing/2014/main" id="{D39E1626-AABC-4FFD-9B5E-40C878F1F6B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ECDD6B-9730-417B-AAD3-9D6F37FF8B83}"/>
              </a:ext>
            </a:extLst>
          </p:cNvPr>
          <p:cNvSpPr>
            <a:spLocks noGrp="1"/>
          </p:cNvSpPr>
          <p:nvPr>
            <p:ph type="sldNum" sz="quarter" idx="12"/>
          </p:nvPr>
        </p:nvSpPr>
        <p:spPr/>
        <p:txBody>
          <a:bodyPr/>
          <a:lstStyle/>
          <a:p>
            <a:r>
              <a:rPr lang="en-US"/>
              <a:t>|  </a:t>
            </a:r>
            <a:fld id="{E25C0C21-B7CE-4F0B-81CD-4269BE354346}" type="slidenum">
              <a:rPr lang="en-US" smtClean="0"/>
              <a:pPr/>
              <a:t>‹#›</a:t>
            </a:fld>
            <a:endParaRPr lang="en-US" dirty="0"/>
          </a:p>
        </p:txBody>
      </p:sp>
    </p:spTree>
    <p:extLst>
      <p:ext uri="{BB962C8B-B14F-4D97-AF65-F5344CB8AC3E}">
        <p14:creationId xmlns:p14="http://schemas.microsoft.com/office/powerpoint/2010/main" val="3137124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Transition">
    <p:bg>
      <p:bgPr>
        <a:solidFill>
          <a:schemeClr val="bg1"/>
        </a:solidFill>
        <a:effectLst/>
      </p:bgPr>
    </p:bg>
    <p:spTree>
      <p:nvGrpSpPr>
        <p:cNvPr id="1" name=""/>
        <p:cNvGrpSpPr/>
        <p:nvPr/>
      </p:nvGrpSpPr>
      <p:grpSpPr>
        <a:xfrm>
          <a:off x="0" y="0"/>
          <a:ext cx="0" cy="0"/>
          <a:chOff x="0" y="0"/>
          <a:chExt cx="0" cy="0"/>
        </a:xfrm>
      </p:grpSpPr>
      <p:sp>
        <p:nvSpPr>
          <p:cNvPr id="21" name="Flowchart: Off-page Connector 20">
            <a:extLst>
              <a:ext uri="{FF2B5EF4-FFF2-40B4-BE49-F238E27FC236}">
                <a16:creationId xmlns:a16="http://schemas.microsoft.com/office/drawing/2014/main" id="{CDFA2D1E-8CC3-4A8A-ACBC-ADE3D7507028}"/>
              </a:ext>
            </a:extLst>
          </p:cNvPr>
          <p:cNvSpPr/>
          <p:nvPr userDrawn="1"/>
        </p:nvSpPr>
        <p:spPr>
          <a:xfrm rot="16200000">
            <a:off x="2171580" y="1131567"/>
            <a:ext cx="6868045" cy="4604912"/>
          </a:xfrm>
          <a:prstGeom prst="flowChartOffpageConnector">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Isosceles Triangle 10">
            <a:extLst>
              <a:ext uri="{FF2B5EF4-FFF2-40B4-BE49-F238E27FC236}">
                <a16:creationId xmlns:a16="http://schemas.microsoft.com/office/drawing/2014/main" id="{0BD5DFED-EA4A-43F0-BE94-B26B6F6DA67A}"/>
              </a:ext>
            </a:extLst>
          </p:cNvPr>
          <p:cNvSpPr/>
          <p:nvPr userDrawn="1"/>
        </p:nvSpPr>
        <p:spPr>
          <a:xfrm rot="5400000">
            <a:off x="3804162" y="2966636"/>
            <a:ext cx="6858001" cy="924733"/>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a:extLst>
              <a:ext uri="{FF2B5EF4-FFF2-40B4-BE49-F238E27FC236}">
                <a16:creationId xmlns:a16="http://schemas.microsoft.com/office/drawing/2014/main" id="{BB75A8E6-AAC3-415E-B4F3-FCAFA5B6AA93}"/>
              </a:ext>
            </a:extLst>
          </p:cNvPr>
          <p:cNvSpPr/>
          <p:nvPr userDrawn="1"/>
        </p:nvSpPr>
        <p:spPr>
          <a:xfrm>
            <a:off x="2" y="0"/>
            <a:ext cx="677079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7" name="Text Placeholder 2">
            <a:extLst>
              <a:ext uri="{FF2B5EF4-FFF2-40B4-BE49-F238E27FC236}">
                <a16:creationId xmlns:a16="http://schemas.microsoft.com/office/drawing/2014/main" id="{89C0C49A-E3F4-4827-AA73-8A61B482693C}"/>
              </a:ext>
            </a:extLst>
          </p:cNvPr>
          <p:cNvSpPr>
            <a:spLocks noGrp="1"/>
          </p:cNvSpPr>
          <p:nvPr>
            <p:ph type="body" idx="1" hasCustomPrompt="1"/>
          </p:nvPr>
        </p:nvSpPr>
        <p:spPr>
          <a:xfrm>
            <a:off x="370936" y="3968371"/>
            <a:ext cx="5796949" cy="1500187"/>
          </a:xfrm>
        </p:spPr>
        <p:txBody>
          <a:bodyPr>
            <a:normAutofit/>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Subtitle</a:t>
            </a:r>
          </a:p>
        </p:txBody>
      </p:sp>
      <p:cxnSp>
        <p:nvCxnSpPr>
          <p:cNvPr id="8" name="Straight Connector 7">
            <a:extLst>
              <a:ext uri="{FF2B5EF4-FFF2-40B4-BE49-F238E27FC236}">
                <a16:creationId xmlns:a16="http://schemas.microsoft.com/office/drawing/2014/main" id="{157A4762-8EAA-4F57-A866-DB6CAB1366E5}"/>
              </a:ext>
            </a:extLst>
          </p:cNvPr>
          <p:cNvCxnSpPr/>
          <p:nvPr userDrawn="1"/>
        </p:nvCxnSpPr>
        <p:spPr>
          <a:xfrm>
            <a:off x="370937" y="3777471"/>
            <a:ext cx="4255283"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7" name="Picture Placeholder 26">
            <a:extLst>
              <a:ext uri="{FF2B5EF4-FFF2-40B4-BE49-F238E27FC236}">
                <a16:creationId xmlns:a16="http://schemas.microsoft.com/office/drawing/2014/main" id="{9CCC78DE-9A3A-4138-83A8-1AF56BC2E791}"/>
              </a:ext>
            </a:extLst>
          </p:cNvPr>
          <p:cNvSpPr>
            <a:spLocks noGrp="1"/>
          </p:cNvSpPr>
          <p:nvPr>
            <p:ph type="pic" sz="quarter" idx="10" hasCustomPrompt="1"/>
          </p:nvPr>
        </p:nvSpPr>
        <p:spPr>
          <a:xfrm>
            <a:off x="6972829" y="-10048"/>
            <a:ext cx="5219767" cy="6868048"/>
          </a:xfrm>
          <a:custGeom>
            <a:avLst/>
            <a:gdLst>
              <a:gd name="connsiteX0" fmla="*/ 0 w 5229225"/>
              <a:gd name="connsiteY0" fmla="*/ 0 h 6858000"/>
              <a:gd name="connsiteX1" fmla="*/ 4282631 w 5229225"/>
              <a:gd name="connsiteY1" fmla="*/ 0 h 6858000"/>
              <a:gd name="connsiteX2" fmla="*/ 5229225 w 5229225"/>
              <a:gd name="connsiteY2" fmla="*/ 3429000 h 6858000"/>
              <a:gd name="connsiteX3" fmla="*/ 4282631 w 5229225"/>
              <a:gd name="connsiteY3" fmla="*/ 6858000 h 6858000"/>
              <a:gd name="connsiteX4" fmla="*/ 0 w 5229225"/>
              <a:gd name="connsiteY4" fmla="*/ 6858000 h 6858000"/>
              <a:gd name="connsiteX5" fmla="*/ 946594 w 5229225"/>
              <a:gd name="connsiteY5" fmla="*/ 3429000 h 6858000"/>
              <a:gd name="connsiteX6" fmla="*/ 0 w 5229225"/>
              <a:gd name="connsiteY6" fmla="*/ 0 h 6858000"/>
              <a:gd name="connsiteX0" fmla="*/ 0 w 5237225"/>
              <a:gd name="connsiteY0" fmla="*/ 0 h 6858000"/>
              <a:gd name="connsiteX1" fmla="*/ 5237225 w 5237225"/>
              <a:gd name="connsiteY1" fmla="*/ 0 h 6858000"/>
              <a:gd name="connsiteX2" fmla="*/ 5229225 w 5237225"/>
              <a:gd name="connsiteY2" fmla="*/ 3429000 h 6858000"/>
              <a:gd name="connsiteX3" fmla="*/ 4282631 w 5237225"/>
              <a:gd name="connsiteY3" fmla="*/ 6858000 h 6858000"/>
              <a:gd name="connsiteX4" fmla="*/ 0 w 5237225"/>
              <a:gd name="connsiteY4" fmla="*/ 6858000 h 6858000"/>
              <a:gd name="connsiteX5" fmla="*/ 946594 w 5237225"/>
              <a:gd name="connsiteY5" fmla="*/ 3429000 h 6858000"/>
              <a:gd name="connsiteX6" fmla="*/ 0 w 5237225"/>
              <a:gd name="connsiteY6" fmla="*/ 0 h 6858000"/>
              <a:gd name="connsiteX0" fmla="*/ 0 w 5237225"/>
              <a:gd name="connsiteY0" fmla="*/ 0 h 6868048"/>
              <a:gd name="connsiteX1" fmla="*/ 5237225 w 5237225"/>
              <a:gd name="connsiteY1" fmla="*/ 0 h 6868048"/>
              <a:gd name="connsiteX2" fmla="*/ 5229225 w 5237225"/>
              <a:gd name="connsiteY2" fmla="*/ 3429000 h 6868048"/>
              <a:gd name="connsiteX3" fmla="*/ 5237225 w 5237225"/>
              <a:gd name="connsiteY3" fmla="*/ 6868048 h 6868048"/>
              <a:gd name="connsiteX4" fmla="*/ 0 w 5237225"/>
              <a:gd name="connsiteY4" fmla="*/ 6858000 h 6868048"/>
              <a:gd name="connsiteX5" fmla="*/ 946594 w 5237225"/>
              <a:gd name="connsiteY5" fmla="*/ 3429000 h 6868048"/>
              <a:gd name="connsiteX6" fmla="*/ 0 w 5237225"/>
              <a:gd name="connsiteY6" fmla="*/ 0 h 6868048"/>
              <a:gd name="connsiteX0" fmla="*/ 30145 w 5237225"/>
              <a:gd name="connsiteY0" fmla="*/ 10049 h 6868048"/>
              <a:gd name="connsiteX1" fmla="*/ 5237225 w 5237225"/>
              <a:gd name="connsiteY1" fmla="*/ 0 h 6868048"/>
              <a:gd name="connsiteX2" fmla="*/ 5229225 w 5237225"/>
              <a:gd name="connsiteY2" fmla="*/ 3429000 h 6868048"/>
              <a:gd name="connsiteX3" fmla="*/ 5237225 w 5237225"/>
              <a:gd name="connsiteY3" fmla="*/ 6868048 h 6868048"/>
              <a:gd name="connsiteX4" fmla="*/ 0 w 5237225"/>
              <a:gd name="connsiteY4" fmla="*/ 6858000 h 6868048"/>
              <a:gd name="connsiteX5" fmla="*/ 946594 w 5237225"/>
              <a:gd name="connsiteY5" fmla="*/ 3429000 h 6868048"/>
              <a:gd name="connsiteX6" fmla="*/ 30145 w 5237225"/>
              <a:gd name="connsiteY6" fmla="*/ 10049 h 6868048"/>
              <a:gd name="connsiteX0" fmla="*/ 20096 w 5227176"/>
              <a:gd name="connsiteY0" fmla="*/ 10049 h 6868048"/>
              <a:gd name="connsiteX1" fmla="*/ 5227176 w 5227176"/>
              <a:gd name="connsiteY1" fmla="*/ 0 h 6868048"/>
              <a:gd name="connsiteX2" fmla="*/ 5219176 w 5227176"/>
              <a:gd name="connsiteY2" fmla="*/ 3429000 h 6868048"/>
              <a:gd name="connsiteX3" fmla="*/ 5227176 w 5227176"/>
              <a:gd name="connsiteY3" fmla="*/ 6868048 h 6868048"/>
              <a:gd name="connsiteX4" fmla="*/ 0 w 5227176"/>
              <a:gd name="connsiteY4" fmla="*/ 6858000 h 6868048"/>
              <a:gd name="connsiteX5" fmla="*/ 936545 w 5227176"/>
              <a:gd name="connsiteY5" fmla="*/ 3429000 h 6868048"/>
              <a:gd name="connsiteX6" fmla="*/ 20096 w 5227176"/>
              <a:gd name="connsiteY6" fmla="*/ 10049 h 6868048"/>
              <a:gd name="connsiteX0" fmla="*/ 10047 w 5217127"/>
              <a:gd name="connsiteY0" fmla="*/ 10049 h 6868048"/>
              <a:gd name="connsiteX1" fmla="*/ 5217127 w 5217127"/>
              <a:gd name="connsiteY1" fmla="*/ 0 h 6868048"/>
              <a:gd name="connsiteX2" fmla="*/ 5209127 w 5217127"/>
              <a:gd name="connsiteY2" fmla="*/ 3429000 h 6868048"/>
              <a:gd name="connsiteX3" fmla="*/ 5217127 w 5217127"/>
              <a:gd name="connsiteY3" fmla="*/ 6868048 h 6868048"/>
              <a:gd name="connsiteX4" fmla="*/ 0 w 5217127"/>
              <a:gd name="connsiteY4" fmla="*/ 6868048 h 6868048"/>
              <a:gd name="connsiteX5" fmla="*/ 926496 w 5217127"/>
              <a:gd name="connsiteY5" fmla="*/ 3429000 h 6868048"/>
              <a:gd name="connsiteX6" fmla="*/ 10047 w 5217127"/>
              <a:gd name="connsiteY6" fmla="*/ 10049 h 6868048"/>
              <a:gd name="connsiteX0" fmla="*/ 10047 w 5219766"/>
              <a:gd name="connsiteY0" fmla="*/ 10049 h 6868048"/>
              <a:gd name="connsiteX1" fmla="*/ 5217127 w 5219766"/>
              <a:gd name="connsiteY1" fmla="*/ 0 h 6868048"/>
              <a:gd name="connsiteX2" fmla="*/ 5219176 w 5219766"/>
              <a:gd name="connsiteY2" fmla="*/ 3449097 h 6868048"/>
              <a:gd name="connsiteX3" fmla="*/ 5217127 w 5219766"/>
              <a:gd name="connsiteY3" fmla="*/ 6868048 h 6868048"/>
              <a:gd name="connsiteX4" fmla="*/ 0 w 5219766"/>
              <a:gd name="connsiteY4" fmla="*/ 6868048 h 6868048"/>
              <a:gd name="connsiteX5" fmla="*/ 926496 w 5219766"/>
              <a:gd name="connsiteY5" fmla="*/ 3429000 h 6868048"/>
              <a:gd name="connsiteX6" fmla="*/ 10047 w 5219766"/>
              <a:gd name="connsiteY6" fmla="*/ 10049 h 6868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19766" h="6868048">
                <a:moveTo>
                  <a:pt x="10047" y="10049"/>
                </a:moveTo>
                <a:lnTo>
                  <a:pt x="5217127" y="0"/>
                </a:lnTo>
                <a:cubicBezTo>
                  <a:pt x="5214460" y="1143000"/>
                  <a:pt x="5221843" y="2306097"/>
                  <a:pt x="5219176" y="3449097"/>
                </a:cubicBezTo>
                <a:cubicBezTo>
                  <a:pt x="5221843" y="4595446"/>
                  <a:pt x="5214460" y="5721699"/>
                  <a:pt x="5217127" y="6868048"/>
                </a:cubicBezTo>
                <a:lnTo>
                  <a:pt x="0" y="6868048"/>
                </a:lnTo>
                <a:lnTo>
                  <a:pt x="926496" y="3429000"/>
                </a:lnTo>
                <a:lnTo>
                  <a:pt x="10047" y="10049"/>
                </a:lnTo>
                <a:close/>
              </a:path>
            </a:pathLst>
          </a:custGeom>
        </p:spPr>
        <p:txBody>
          <a:bodyPr anchor="ctr"/>
          <a:lstStyle>
            <a:lvl1pPr marL="0" indent="0" algn="r">
              <a:buNone/>
              <a:defRPr/>
            </a:lvl1pPr>
          </a:lstStyle>
          <a:p>
            <a:r>
              <a:rPr lang="en-US" dirty="0"/>
              <a:t>Insert picture or delete</a:t>
            </a:r>
          </a:p>
        </p:txBody>
      </p:sp>
      <p:sp>
        <p:nvSpPr>
          <p:cNvPr id="33" name="Title 1">
            <a:extLst>
              <a:ext uri="{FF2B5EF4-FFF2-40B4-BE49-F238E27FC236}">
                <a16:creationId xmlns:a16="http://schemas.microsoft.com/office/drawing/2014/main" id="{F0D4F941-B98D-49EE-8437-FF61927CB2E7}"/>
              </a:ext>
            </a:extLst>
          </p:cNvPr>
          <p:cNvSpPr>
            <a:spLocks noGrp="1"/>
          </p:cNvSpPr>
          <p:nvPr>
            <p:ph type="title" hasCustomPrompt="1"/>
          </p:nvPr>
        </p:nvSpPr>
        <p:spPr>
          <a:xfrm>
            <a:off x="370936" y="841983"/>
            <a:ext cx="5796949" cy="2744597"/>
          </a:xfrm>
        </p:spPr>
        <p:txBody>
          <a:bodyPr anchor="b">
            <a:normAutofit/>
          </a:bodyPr>
          <a:lstStyle>
            <a:lvl1pPr algn="l">
              <a:defRPr sz="3600" b="1">
                <a:solidFill>
                  <a:schemeClr val="bg1"/>
                </a:solidFill>
              </a:defRPr>
            </a:lvl1pPr>
          </a:lstStyle>
          <a:p>
            <a:r>
              <a:rPr lang="en-US" dirty="0"/>
              <a:t>Slide title</a:t>
            </a:r>
          </a:p>
        </p:txBody>
      </p:sp>
    </p:spTree>
    <p:extLst>
      <p:ext uri="{BB962C8B-B14F-4D97-AF65-F5344CB8AC3E}">
        <p14:creationId xmlns:p14="http://schemas.microsoft.com/office/powerpoint/2010/main" val="2099416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ansition Slide">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9610530-C120-42F5-BC5C-50D8C27DBA1D}"/>
              </a:ext>
            </a:extLst>
          </p:cNvPr>
          <p:cNvSpPr/>
          <p:nvPr userDrawn="1"/>
        </p:nvSpPr>
        <p:spPr>
          <a:xfrm>
            <a:off x="0" y="1526876"/>
            <a:ext cx="12192000" cy="38301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a:extLst>
              <a:ext uri="{FF2B5EF4-FFF2-40B4-BE49-F238E27FC236}">
                <a16:creationId xmlns:a16="http://schemas.microsoft.com/office/drawing/2014/main" id="{1054954B-B384-49AA-A711-7F3F9C2A029D}"/>
              </a:ext>
            </a:extLst>
          </p:cNvPr>
          <p:cNvSpPr/>
          <p:nvPr userDrawn="1"/>
        </p:nvSpPr>
        <p:spPr>
          <a:xfrm>
            <a:off x="0" y="1692828"/>
            <a:ext cx="12192000" cy="348959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1159833" y="973086"/>
            <a:ext cx="9889587" cy="2744597"/>
          </a:xfrm>
        </p:spPr>
        <p:txBody>
          <a:bodyPr anchor="b">
            <a:normAutofit/>
          </a:bodyPr>
          <a:lstStyle>
            <a:lvl1pPr algn="ctr">
              <a:defRPr sz="3600" b="1">
                <a:solidFill>
                  <a:schemeClr val="bg1"/>
                </a:solidFill>
              </a:defRPr>
            </a:lvl1pPr>
          </a:lstStyle>
          <a:p>
            <a:r>
              <a:rPr lang="en-US" dirty="0"/>
              <a:t>Transition slide title</a:t>
            </a:r>
          </a:p>
        </p:txBody>
      </p:sp>
      <p:sp>
        <p:nvSpPr>
          <p:cNvPr id="7" name="Date Placeholder 6">
            <a:extLst>
              <a:ext uri="{FF2B5EF4-FFF2-40B4-BE49-F238E27FC236}">
                <a16:creationId xmlns:a16="http://schemas.microsoft.com/office/drawing/2014/main" id="{1FA8781A-4EC7-4D14-BBE0-80F3D6F9254E}"/>
              </a:ext>
            </a:extLst>
          </p:cNvPr>
          <p:cNvSpPr>
            <a:spLocks noGrp="1"/>
          </p:cNvSpPr>
          <p:nvPr>
            <p:ph type="dt" sz="half" idx="10"/>
          </p:nvPr>
        </p:nvSpPr>
        <p:spPr>
          <a:xfrm>
            <a:off x="7094137" y="6405166"/>
            <a:ext cx="1940859" cy="286169"/>
          </a:xfrm>
        </p:spPr>
        <p:txBody>
          <a:bodyPr/>
          <a:lstStyle>
            <a:lvl1pPr>
              <a:defRPr>
                <a:solidFill>
                  <a:schemeClr val="accent2"/>
                </a:solidFill>
              </a:defRPr>
            </a:lvl1pPr>
          </a:lstStyle>
          <a:p>
            <a:endParaRPr lang="en-US"/>
          </a:p>
        </p:txBody>
      </p:sp>
      <p:sp>
        <p:nvSpPr>
          <p:cNvPr id="8" name="Footer Placeholder 7">
            <a:extLst>
              <a:ext uri="{FF2B5EF4-FFF2-40B4-BE49-F238E27FC236}">
                <a16:creationId xmlns:a16="http://schemas.microsoft.com/office/drawing/2014/main" id="{C142DB4B-4017-4FC8-8755-DBE13FC809ED}"/>
              </a:ext>
            </a:extLst>
          </p:cNvPr>
          <p:cNvSpPr>
            <a:spLocks noGrp="1"/>
          </p:cNvSpPr>
          <p:nvPr>
            <p:ph type="ftr" sz="quarter" idx="11"/>
          </p:nvPr>
        </p:nvSpPr>
        <p:spPr>
          <a:xfrm>
            <a:off x="2029769" y="6405166"/>
            <a:ext cx="4926259" cy="286169"/>
          </a:xfrm>
        </p:spPr>
        <p:txBody>
          <a:bodyPr/>
          <a:lstStyle>
            <a:lvl1pPr>
              <a:defRPr>
                <a:solidFill>
                  <a:schemeClr val="accent2"/>
                </a:solidFill>
              </a:defRPr>
            </a:lvl1pPr>
          </a:lstStyle>
          <a:p>
            <a:endParaRPr lang="en-US" dirty="0"/>
          </a:p>
        </p:txBody>
      </p:sp>
      <p:sp>
        <p:nvSpPr>
          <p:cNvPr id="9" name="Slide Number Placeholder 8">
            <a:extLst>
              <a:ext uri="{FF2B5EF4-FFF2-40B4-BE49-F238E27FC236}">
                <a16:creationId xmlns:a16="http://schemas.microsoft.com/office/drawing/2014/main" id="{539129F5-5BAB-4E6D-A7AA-0F614AAFEB74}"/>
              </a:ext>
            </a:extLst>
          </p:cNvPr>
          <p:cNvSpPr>
            <a:spLocks noGrp="1"/>
          </p:cNvSpPr>
          <p:nvPr>
            <p:ph type="sldNum" sz="quarter" idx="12"/>
          </p:nvPr>
        </p:nvSpPr>
        <p:spPr>
          <a:xfrm>
            <a:off x="9135375" y="6405166"/>
            <a:ext cx="888520" cy="286169"/>
          </a:xfrm>
        </p:spPr>
        <p:txBody>
          <a:bodyPr/>
          <a:lstStyle>
            <a:lvl1pPr>
              <a:defRPr>
                <a:solidFill>
                  <a:schemeClr val="accent2"/>
                </a:solidFill>
              </a:defRPr>
            </a:lvl1pPr>
          </a:lstStyle>
          <a:p>
            <a:r>
              <a:rPr lang="en-US"/>
              <a:t>|  </a:t>
            </a:r>
            <a:fld id="{E25C0C21-B7CE-4F0B-81CD-4269BE354346}" type="slidenum">
              <a:rPr lang="en-US" smtClean="0"/>
              <a:pPr/>
              <a:t>‹#›</a:t>
            </a:fld>
            <a:endParaRPr lang="en-US" dirty="0"/>
          </a:p>
        </p:txBody>
      </p:sp>
      <p:cxnSp>
        <p:nvCxnSpPr>
          <p:cNvPr id="11" name="Straight Connector 10">
            <a:extLst>
              <a:ext uri="{FF2B5EF4-FFF2-40B4-BE49-F238E27FC236}">
                <a16:creationId xmlns:a16="http://schemas.microsoft.com/office/drawing/2014/main" id="{732C7634-0492-40B1-8525-F74FD5E500FD}"/>
              </a:ext>
            </a:extLst>
          </p:cNvPr>
          <p:cNvCxnSpPr>
            <a:cxnSpLocks/>
          </p:cNvCxnSpPr>
          <p:nvPr userDrawn="1"/>
        </p:nvCxnSpPr>
        <p:spPr>
          <a:xfrm>
            <a:off x="1164565" y="3786097"/>
            <a:ext cx="988958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a logo&#10;&#10;Description automatically generated">
            <a:extLst>
              <a:ext uri="{FF2B5EF4-FFF2-40B4-BE49-F238E27FC236}">
                <a16:creationId xmlns:a16="http://schemas.microsoft.com/office/drawing/2014/main" id="{3494255D-D7B4-4505-9042-9803384C559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38985" y="6057347"/>
            <a:ext cx="1354688" cy="824662"/>
          </a:xfrm>
          <a:prstGeom prst="rect">
            <a:avLst/>
          </a:prstGeom>
        </p:spPr>
      </p:pic>
    </p:spTree>
    <p:extLst>
      <p:ext uri="{BB962C8B-B14F-4D97-AF65-F5344CB8AC3E}">
        <p14:creationId xmlns:p14="http://schemas.microsoft.com/office/powerpoint/2010/main" val="36323169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51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Slide (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itle 5">
            <a:extLst>
              <a:ext uri="{FF2B5EF4-FFF2-40B4-BE49-F238E27FC236}">
                <a16:creationId xmlns:a16="http://schemas.microsoft.com/office/drawing/2014/main" id="{3DB707EC-1EA3-43C1-B46B-40C61C9F828C}"/>
              </a:ext>
            </a:extLst>
          </p:cNvPr>
          <p:cNvSpPr>
            <a:spLocks noGrp="1"/>
          </p:cNvSpPr>
          <p:nvPr>
            <p:ph type="title"/>
          </p:nvPr>
        </p:nvSpPr>
        <p:spPr/>
        <p:txBody>
          <a:bodyPr/>
          <a:lstStyle/>
          <a:p>
            <a:r>
              <a:rPr lang="en-US"/>
              <a:t>Click to edit Master title style</a:t>
            </a:r>
          </a:p>
        </p:txBody>
      </p:sp>
      <p:sp>
        <p:nvSpPr>
          <p:cNvPr id="11" name="Date Placeholder 10">
            <a:extLst>
              <a:ext uri="{FF2B5EF4-FFF2-40B4-BE49-F238E27FC236}">
                <a16:creationId xmlns:a16="http://schemas.microsoft.com/office/drawing/2014/main" id="{2C3E82C3-5FA6-4062-BA82-BE0E00579C09}"/>
              </a:ext>
            </a:extLst>
          </p:cNvPr>
          <p:cNvSpPr>
            <a:spLocks noGrp="1"/>
          </p:cNvSpPr>
          <p:nvPr>
            <p:ph type="dt" sz="half" idx="10"/>
          </p:nvPr>
        </p:nvSpPr>
        <p:spPr/>
        <p:txBody>
          <a:bodyPr/>
          <a:lstStyle/>
          <a:p>
            <a:endParaRPr lang="en-US"/>
          </a:p>
        </p:txBody>
      </p:sp>
      <p:sp>
        <p:nvSpPr>
          <p:cNvPr id="12" name="Footer Placeholder 11">
            <a:extLst>
              <a:ext uri="{FF2B5EF4-FFF2-40B4-BE49-F238E27FC236}">
                <a16:creationId xmlns:a16="http://schemas.microsoft.com/office/drawing/2014/main" id="{E46203FA-D21F-4635-B538-58418C2A570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5CBA9B5B-BE8F-408C-AF8B-2B1B9027125B}"/>
              </a:ext>
            </a:extLst>
          </p:cNvPr>
          <p:cNvSpPr>
            <a:spLocks noGrp="1"/>
          </p:cNvSpPr>
          <p:nvPr>
            <p:ph type="sldNum" sz="quarter" idx="12"/>
          </p:nvPr>
        </p:nvSpPr>
        <p:spPr/>
        <p:txBody>
          <a:bodyPr/>
          <a:lstStyle/>
          <a:p>
            <a:r>
              <a:rPr lang="en-US"/>
              <a:t>|  </a:t>
            </a:r>
            <a:fld id="{E25C0C21-B7CE-4F0B-81CD-4269BE354346}" type="slidenum">
              <a:rPr lang="en-US" smtClean="0"/>
              <a:pPr/>
              <a:t>‹#›</a:t>
            </a:fld>
            <a:endParaRPr lang="en-US" dirty="0"/>
          </a:p>
        </p:txBody>
      </p:sp>
    </p:spTree>
    <p:extLst>
      <p:ext uri="{BB962C8B-B14F-4D97-AF65-F5344CB8AC3E}">
        <p14:creationId xmlns:p14="http://schemas.microsoft.com/office/powerpoint/2010/main" val="152315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62615" y="1690777"/>
            <a:ext cx="4620884" cy="42974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54806" y="1690777"/>
            <a:ext cx="4620884" cy="42974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a:extLst>
              <a:ext uri="{FF2B5EF4-FFF2-40B4-BE49-F238E27FC236}">
                <a16:creationId xmlns:a16="http://schemas.microsoft.com/office/drawing/2014/main" id="{73A35DF1-8A30-4F36-A85F-CBDDE82AF40B}"/>
              </a:ext>
            </a:extLst>
          </p:cNvPr>
          <p:cNvSpPr>
            <a:spLocks noGrp="1"/>
          </p:cNvSpPr>
          <p:nvPr>
            <p:ph type="dt" sz="half" idx="10"/>
          </p:nvPr>
        </p:nvSpPr>
        <p:spPr>
          <a:xfrm>
            <a:off x="7835596" y="6435310"/>
            <a:ext cx="1862253" cy="286169"/>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9" name="Footer Placeholder 4">
            <a:extLst>
              <a:ext uri="{FF2B5EF4-FFF2-40B4-BE49-F238E27FC236}">
                <a16:creationId xmlns:a16="http://schemas.microsoft.com/office/drawing/2014/main" id="{551669B2-3365-4E0D-8FFD-9298CE8EF01A}"/>
              </a:ext>
            </a:extLst>
          </p:cNvPr>
          <p:cNvSpPr>
            <a:spLocks noGrp="1"/>
          </p:cNvSpPr>
          <p:nvPr>
            <p:ph type="ftr" sz="quarter" idx="3"/>
          </p:nvPr>
        </p:nvSpPr>
        <p:spPr>
          <a:xfrm>
            <a:off x="1962615" y="6435310"/>
            <a:ext cx="5739631" cy="286169"/>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0" name="Slide Number Placeholder 5">
            <a:extLst>
              <a:ext uri="{FF2B5EF4-FFF2-40B4-BE49-F238E27FC236}">
                <a16:creationId xmlns:a16="http://schemas.microsoft.com/office/drawing/2014/main" id="{F58A3345-E1B1-4723-8631-6ACF3E9FDDEF}"/>
              </a:ext>
            </a:extLst>
          </p:cNvPr>
          <p:cNvSpPr>
            <a:spLocks noGrp="1"/>
          </p:cNvSpPr>
          <p:nvPr>
            <p:ph type="sldNum" sz="quarter" idx="4"/>
          </p:nvPr>
        </p:nvSpPr>
        <p:spPr>
          <a:xfrm>
            <a:off x="9831199" y="6435310"/>
            <a:ext cx="923924" cy="286169"/>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a:t>|  </a:t>
            </a:r>
            <a:fld id="{E25C0C21-B7CE-4F0B-81CD-4269BE354346}" type="slidenum">
              <a:rPr lang="en-US" smtClean="0"/>
              <a:pPr/>
              <a:t>‹#›</a:t>
            </a:fld>
            <a:endParaRPr lang="en-US" dirty="0"/>
          </a:p>
        </p:txBody>
      </p:sp>
    </p:spTree>
    <p:extLst>
      <p:ext uri="{BB962C8B-B14F-4D97-AF65-F5344CB8AC3E}">
        <p14:creationId xmlns:p14="http://schemas.microsoft.com/office/powerpoint/2010/main" val="420515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65768" y="365129"/>
            <a:ext cx="988027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65769" y="1768415"/>
            <a:ext cx="4802727" cy="63835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965769" y="2505078"/>
            <a:ext cx="4802727" cy="352773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033889" y="1768415"/>
            <a:ext cx="4826379" cy="63835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7033889" y="2505078"/>
            <a:ext cx="4826379" cy="352773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5C0C21-B7CE-4F0B-81CD-4269BE354346}" type="slidenum">
              <a:rPr lang="en-US" smtClean="0"/>
              <a:t>‹#›</a:t>
            </a:fld>
            <a:endParaRPr lang="en-US"/>
          </a:p>
        </p:txBody>
      </p:sp>
    </p:spTree>
    <p:extLst>
      <p:ext uri="{BB962C8B-B14F-4D97-AF65-F5344CB8AC3E}">
        <p14:creationId xmlns:p14="http://schemas.microsoft.com/office/powerpoint/2010/main" val="2344400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Header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5C0C21-B7CE-4F0B-81CD-4269BE354346}" type="slidenum">
              <a:rPr lang="en-US" smtClean="0"/>
              <a:t>‹#›</a:t>
            </a:fld>
            <a:endParaRPr lang="en-US"/>
          </a:p>
        </p:txBody>
      </p:sp>
    </p:spTree>
    <p:extLst>
      <p:ext uri="{BB962C8B-B14F-4D97-AF65-F5344CB8AC3E}">
        <p14:creationId xmlns:p14="http://schemas.microsoft.com/office/powerpoint/2010/main" val="1505452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with logo">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CFCA1-D4F3-477E-B945-80FEF29F5C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9009C9-D22A-4588-88D9-C3B5602ACA72}"/>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4AE0FB6E-239B-4065-AE65-29EF4D395F4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5D9D93-9CED-4551-8524-E66DFEEF3BF5}"/>
              </a:ext>
            </a:extLst>
          </p:cNvPr>
          <p:cNvSpPr>
            <a:spLocks noGrp="1"/>
          </p:cNvSpPr>
          <p:nvPr>
            <p:ph type="sldNum" sz="quarter" idx="12"/>
          </p:nvPr>
        </p:nvSpPr>
        <p:spPr/>
        <p:txBody>
          <a:bodyPr/>
          <a:lstStyle/>
          <a:p>
            <a:r>
              <a:rPr lang="en-US"/>
              <a:t>|  </a:t>
            </a:r>
            <a:fld id="{E25C0C21-B7CE-4F0B-81CD-4269BE354346}" type="slidenum">
              <a:rPr lang="en-US" smtClean="0"/>
              <a:pPr/>
              <a:t>‹#›</a:t>
            </a:fld>
            <a:endParaRPr lang="en-US" dirty="0"/>
          </a:p>
        </p:txBody>
      </p:sp>
      <p:pic>
        <p:nvPicPr>
          <p:cNvPr id="7" name="Picture 6">
            <a:extLst>
              <a:ext uri="{FF2B5EF4-FFF2-40B4-BE49-F238E27FC236}">
                <a16:creationId xmlns:a16="http://schemas.microsoft.com/office/drawing/2014/main" id="{67DF294E-C019-4C8F-A7F6-FA4F57D1B4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88475" y="6079257"/>
            <a:ext cx="1303528" cy="778747"/>
          </a:xfrm>
          <a:prstGeom prst="rect">
            <a:avLst/>
          </a:prstGeom>
        </p:spPr>
      </p:pic>
    </p:spTree>
    <p:extLst>
      <p:ext uri="{BB962C8B-B14F-4D97-AF65-F5344CB8AC3E}">
        <p14:creationId xmlns:p14="http://schemas.microsoft.com/office/powerpoint/2010/main" val="85201964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no logo">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5C0C21-B7CE-4F0B-81CD-4269BE354346}" type="slidenum">
              <a:rPr lang="en-US" smtClean="0"/>
              <a:t>‹#›</a:t>
            </a:fld>
            <a:endParaRPr lang="en-US"/>
          </a:p>
        </p:txBody>
      </p:sp>
    </p:spTree>
    <p:extLst>
      <p:ext uri="{BB962C8B-B14F-4D97-AF65-F5344CB8AC3E}">
        <p14:creationId xmlns:p14="http://schemas.microsoft.com/office/powerpoint/2010/main" val="164265663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image" Target="../media/image8.png"/><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62613" y="216135"/>
            <a:ext cx="9813075" cy="110559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962613" y="1639020"/>
            <a:ext cx="9813075" cy="441560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35596" y="6435310"/>
            <a:ext cx="1862253" cy="286169"/>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62615" y="6435310"/>
            <a:ext cx="5739631" cy="286169"/>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831199" y="6435310"/>
            <a:ext cx="923924" cy="286169"/>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a:t>|  </a:t>
            </a:r>
            <a:fld id="{E25C0C21-B7CE-4F0B-81CD-4269BE354346}" type="slidenum">
              <a:rPr lang="en-US" smtClean="0"/>
              <a:pPr/>
              <a:t>‹#›</a:t>
            </a:fld>
            <a:endParaRPr lang="en-US" dirty="0"/>
          </a:p>
        </p:txBody>
      </p:sp>
    </p:spTree>
    <p:extLst>
      <p:ext uri="{BB962C8B-B14F-4D97-AF65-F5344CB8AC3E}">
        <p14:creationId xmlns:p14="http://schemas.microsoft.com/office/powerpoint/2010/main" val="3944584733"/>
      </p:ext>
    </p:extLst>
  </p:cSld>
  <p:clrMap bg1="lt1" tx1="dk1" bg2="lt2" tx2="dk2" accent1="accent1" accent2="accent2" accent3="accent3" accent4="accent4" accent5="accent5" accent6="accent6" hlink="hlink" folHlink="folHlink"/>
  <p:sldLayoutIdLst>
    <p:sldLayoutId id="2147483743" r:id="rId1"/>
    <p:sldLayoutId id="2147483770" r:id="rId2"/>
    <p:sldLayoutId id="2147483745" r:id="rId3"/>
    <p:sldLayoutId id="2147483773" r:id="rId4"/>
    <p:sldLayoutId id="2147483747" r:id="rId5"/>
    <p:sldLayoutId id="2147483771" r:id="rId6"/>
    <p:sldLayoutId id="2147483772" r:id="rId7"/>
    <p:sldLayoutId id="2147483750" r:id="rId8"/>
    <p:sldLayoutId id="2147483751" r:id="rId9"/>
    <p:sldLayoutId id="2147483752" r:id="rId10"/>
    <p:sldLayoutId id="2147483753" r:id="rId11"/>
    <p:sldLayoutId id="2147483754" r:id="rId12"/>
    <p:sldLayoutId id="2147483755" r:id="rId13"/>
    <p:sldLayoutId id="2147483756" r:id="rId14"/>
  </p:sldLayoutIdLst>
  <p:hf sldNum="0" hdr="0" ftr="0" dt="0"/>
  <p:txStyles>
    <p:titleStyle>
      <a:lvl1pPr algn="l" defTabSz="685800" rtl="0" eaLnBrk="1" latinLnBrk="0" hangingPunct="1">
        <a:lnSpc>
          <a:spcPct val="90000"/>
        </a:lnSpc>
        <a:spcBef>
          <a:spcPct val="0"/>
        </a:spcBef>
        <a:buNone/>
        <a:defRPr sz="27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65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2pPr>
      <a:lvl3pPr marL="770335" indent="-126206"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3pPr>
      <a:lvl4pPr marL="1073944" indent="-13216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371600" indent="-129779"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8761A9F4-B2A8-4ED2-A983-A7319F3EF663}"/>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 y="6341779"/>
            <a:ext cx="10601012" cy="401730"/>
          </a:xfrm>
          <a:prstGeom prst="rect">
            <a:avLst/>
          </a:prstGeom>
        </p:spPr>
      </p:pic>
      <p:sp>
        <p:nvSpPr>
          <p:cNvPr id="2" name="Title Placeholder 1"/>
          <p:cNvSpPr>
            <a:spLocks noGrp="1"/>
          </p:cNvSpPr>
          <p:nvPr>
            <p:ph type="title"/>
          </p:nvPr>
        </p:nvSpPr>
        <p:spPr>
          <a:xfrm>
            <a:off x="752789" y="216133"/>
            <a:ext cx="10601011" cy="94843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752789" y="1337095"/>
            <a:ext cx="10601011" cy="471753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136792" y="6395116"/>
            <a:ext cx="1978587" cy="286169"/>
          </a:xfrm>
          <a:prstGeom prst="rect">
            <a:avLst/>
          </a:prstGeom>
        </p:spPr>
        <p:txBody>
          <a:bodyPr vert="horz" lIns="91440" tIns="45720" rIns="91440" bIns="45720" rtlCol="0" anchor="ctr"/>
          <a:lstStyle>
            <a:lvl1pPr algn="r">
              <a:defRPr sz="900">
                <a:solidFill>
                  <a:schemeClr val="bg1"/>
                </a:solidFill>
              </a:defRPr>
            </a:lvl1pPr>
          </a:lstStyle>
          <a:p>
            <a:fld id="{D3F87BFC-E1F7-4743-9CD0-6DABBD1D5C09}" type="datetime4">
              <a:rPr lang="en-US" smtClean="0"/>
              <a:t>March 25, 2025</a:t>
            </a:fld>
            <a:endParaRPr lang="en-US"/>
          </a:p>
        </p:txBody>
      </p:sp>
      <p:sp>
        <p:nvSpPr>
          <p:cNvPr id="5" name="Footer Placeholder 4"/>
          <p:cNvSpPr>
            <a:spLocks noGrp="1"/>
          </p:cNvSpPr>
          <p:nvPr>
            <p:ph type="ftr" sz="quarter" idx="3"/>
          </p:nvPr>
        </p:nvSpPr>
        <p:spPr>
          <a:xfrm>
            <a:off x="1999623" y="6395116"/>
            <a:ext cx="5036788" cy="286169"/>
          </a:xfrm>
          <a:prstGeom prst="rect">
            <a:avLst/>
          </a:prstGeom>
        </p:spPr>
        <p:txBody>
          <a:bodyPr vert="horz" lIns="91440" tIns="45720" rIns="91440" bIns="45720" rtlCol="0" anchor="ctr"/>
          <a:lstStyle>
            <a:lvl1pPr algn="l">
              <a:defRPr sz="900">
                <a:solidFill>
                  <a:schemeClr val="bg1"/>
                </a:solidFill>
              </a:defRPr>
            </a:lvl1pPr>
          </a:lstStyle>
          <a:p>
            <a:endParaRPr lang="en-US" dirty="0"/>
          </a:p>
        </p:txBody>
      </p:sp>
      <p:sp>
        <p:nvSpPr>
          <p:cNvPr id="6" name="Slide Number Placeholder 5"/>
          <p:cNvSpPr>
            <a:spLocks noGrp="1"/>
          </p:cNvSpPr>
          <p:nvPr>
            <p:ph type="sldNum" sz="quarter" idx="4"/>
          </p:nvPr>
        </p:nvSpPr>
        <p:spPr>
          <a:xfrm>
            <a:off x="9215759" y="6395116"/>
            <a:ext cx="888520" cy="286169"/>
          </a:xfrm>
          <a:prstGeom prst="rect">
            <a:avLst/>
          </a:prstGeom>
        </p:spPr>
        <p:txBody>
          <a:bodyPr vert="horz" lIns="91440" tIns="45720" rIns="91440" bIns="45720" rtlCol="0" anchor="ctr"/>
          <a:lstStyle>
            <a:lvl1pPr algn="r">
              <a:defRPr sz="900">
                <a:solidFill>
                  <a:schemeClr val="bg1"/>
                </a:solidFill>
              </a:defRPr>
            </a:lvl1pPr>
          </a:lstStyle>
          <a:p>
            <a:r>
              <a:rPr lang="en-US"/>
              <a:t>|  </a:t>
            </a:r>
            <a:fld id="{E25C0C21-B7CE-4F0B-81CD-4269BE354346}" type="slidenum">
              <a:rPr lang="en-US" smtClean="0"/>
              <a:pPr/>
              <a:t>‹#›</a:t>
            </a:fld>
            <a:endParaRPr lang="en-US" dirty="0"/>
          </a:p>
        </p:txBody>
      </p:sp>
      <p:pic>
        <p:nvPicPr>
          <p:cNvPr id="15" name="Graphic 14">
            <a:extLst>
              <a:ext uri="{FF2B5EF4-FFF2-40B4-BE49-F238E27FC236}">
                <a16:creationId xmlns:a16="http://schemas.microsoft.com/office/drawing/2014/main" id="{F8D47C25-7D0C-4018-B087-FEF0BA3304A3}"/>
              </a:ext>
            </a:extLst>
          </p:cNvPr>
          <p:cNvPicPr>
            <a:picLocks noChangeAspect="1"/>
          </p:cNvPicPr>
          <p:nvPr userDrawn="1"/>
        </p:nvPicPr>
        <p:blipFill rotWithShape="1">
          <a:blip r:embed="rId5">
            <a:extLst>
              <a:ext uri="{96DAC541-7B7A-43D3-8B79-37D633B846F1}">
                <asvg:svgBlip xmlns:asvg="http://schemas.microsoft.com/office/drawing/2016/SVG/main" r:embed="rId6"/>
              </a:ext>
            </a:extLst>
          </a:blip>
          <a:srcRect l="93318" t="-86863" b="-1"/>
          <a:stretch/>
        </p:blipFill>
        <p:spPr>
          <a:xfrm rot="10800000">
            <a:off x="11487490" y="6351829"/>
            <a:ext cx="701711" cy="750683"/>
          </a:xfrm>
          <a:prstGeom prst="rect">
            <a:avLst/>
          </a:prstGeom>
        </p:spPr>
      </p:pic>
      <p:pic>
        <p:nvPicPr>
          <p:cNvPr id="7" name="Picture 6">
            <a:extLst>
              <a:ext uri="{FF2B5EF4-FFF2-40B4-BE49-F238E27FC236}">
                <a16:creationId xmlns:a16="http://schemas.microsoft.com/office/drawing/2014/main" id="{199E60DC-552E-AF9C-00C4-ADF6D4882F69}"/>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666495" y="6253036"/>
            <a:ext cx="888520" cy="699855"/>
          </a:xfrm>
          <a:prstGeom prst="rect">
            <a:avLst/>
          </a:prstGeom>
        </p:spPr>
      </p:pic>
    </p:spTree>
    <p:extLst>
      <p:ext uri="{BB962C8B-B14F-4D97-AF65-F5344CB8AC3E}">
        <p14:creationId xmlns:p14="http://schemas.microsoft.com/office/powerpoint/2010/main" val="3759146519"/>
      </p:ext>
    </p:extLst>
  </p:cSld>
  <p:clrMap bg1="lt1" tx1="dk1" bg2="lt2" tx2="dk2" accent1="accent1" accent2="accent2" accent3="accent3" accent4="accent4" accent5="accent5" accent6="accent6" hlink="hlink" folHlink="folHlink"/>
  <p:sldLayoutIdLst>
    <p:sldLayoutId id="2147483746" r:id="rId1"/>
    <p:sldLayoutId id="2147483749" r:id="rId2"/>
    <p:sldLayoutId id="2147483748" r:id="rId3"/>
  </p:sldLayoutIdLst>
  <p:hf sldNum="0" hdr="0" ftr="0" dt="0"/>
  <p:txStyles>
    <p:titleStyle>
      <a:lvl1pPr algn="l" defTabSz="685800" rtl="0" eaLnBrk="1" latinLnBrk="0" hangingPunct="1">
        <a:lnSpc>
          <a:spcPct val="90000"/>
        </a:lnSpc>
        <a:spcBef>
          <a:spcPct val="0"/>
        </a:spcBef>
        <a:buNone/>
        <a:defRPr sz="27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65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2pPr>
      <a:lvl3pPr marL="770335" indent="-126206"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3pPr>
      <a:lvl4pPr marL="1073944" indent="-13216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371600" indent="-129779"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C8AC183-0C66-9733-4CDA-353D251473EA}"/>
              </a:ext>
            </a:extLst>
          </p:cNvPr>
          <p:cNvSpPr>
            <a:spLocks noGrp="1"/>
          </p:cNvSpPr>
          <p:nvPr>
            <p:ph type="body" idx="1"/>
          </p:nvPr>
        </p:nvSpPr>
        <p:spPr/>
        <p:txBody>
          <a:bodyPr>
            <a:normAutofit/>
          </a:bodyPr>
          <a:lstStyle/>
          <a:p>
            <a:r>
              <a:rPr lang="en-US" sz="2400" dirty="0">
                <a:solidFill>
                  <a:schemeClr val="bg1"/>
                </a:solidFill>
              </a:rPr>
              <a:t>Updated 3/25/2025</a:t>
            </a:r>
          </a:p>
        </p:txBody>
      </p:sp>
      <p:sp>
        <p:nvSpPr>
          <p:cNvPr id="4" name="Title 3">
            <a:extLst>
              <a:ext uri="{FF2B5EF4-FFF2-40B4-BE49-F238E27FC236}">
                <a16:creationId xmlns:a16="http://schemas.microsoft.com/office/drawing/2014/main" id="{20D3FF65-C163-8677-1D8C-F10D2C0223C6}"/>
              </a:ext>
            </a:extLst>
          </p:cNvPr>
          <p:cNvSpPr>
            <a:spLocks noGrp="1"/>
          </p:cNvSpPr>
          <p:nvPr>
            <p:ph type="title"/>
          </p:nvPr>
        </p:nvSpPr>
        <p:spPr/>
        <p:txBody>
          <a:bodyPr>
            <a:normAutofit/>
          </a:bodyPr>
          <a:lstStyle/>
          <a:p>
            <a:r>
              <a:rPr lang="en-US" sz="4800" dirty="0"/>
              <a:t>Plan-Do-Study-Act Example</a:t>
            </a:r>
          </a:p>
        </p:txBody>
      </p:sp>
      <p:pic>
        <p:nvPicPr>
          <p:cNvPr id="5" name="Content Placeholder 3" descr="Diagram&#10;&#10;Description automatically generated">
            <a:extLst>
              <a:ext uri="{FF2B5EF4-FFF2-40B4-BE49-F238E27FC236}">
                <a16:creationId xmlns:a16="http://schemas.microsoft.com/office/drawing/2014/main" id="{69165809-B96C-E9F8-F512-038ABB809A61}"/>
              </a:ext>
            </a:extLst>
          </p:cNvPr>
          <p:cNvPicPr>
            <a:picLocks noChangeAspect="1"/>
          </p:cNvPicPr>
          <p:nvPr/>
        </p:nvPicPr>
        <p:blipFill>
          <a:blip r:embed="rId2"/>
          <a:srcRect t="19053" r="63479"/>
          <a:stretch/>
        </p:blipFill>
        <p:spPr>
          <a:xfrm>
            <a:off x="8240110" y="1388485"/>
            <a:ext cx="3580954" cy="4396186"/>
          </a:xfrm>
          <a:prstGeom prst="rect">
            <a:avLst/>
          </a:prstGeom>
        </p:spPr>
      </p:pic>
    </p:spTree>
    <p:extLst>
      <p:ext uri="{BB962C8B-B14F-4D97-AF65-F5344CB8AC3E}">
        <p14:creationId xmlns:p14="http://schemas.microsoft.com/office/powerpoint/2010/main" val="355227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iagram&#10;&#10;Description automatically generated">
            <a:extLst>
              <a:ext uri="{FF2B5EF4-FFF2-40B4-BE49-F238E27FC236}">
                <a16:creationId xmlns:a16="http://schemas.microsoft.com/office/drawing/2014/main" id="{72CCAD8B-4BD3-31DD-3537-20A0C5A637EB}"/>
              </a:ext>
            </a:extLst>
          </p:cNvPr>
          <p:cNvPicPr>
            <a:picLocks noGrp="1" noChangeAspect="1"/>
          </p:cNvPicPr>
          <p:nvPr>
            <p:ph idx="1"/>
          </p:nvPr>
        </p:nvPicPr>
        <p:blipFill>
          <a:blip r:embed="rId3"/>
          <a:stretch>
            <a:fillRect/>
          </a:stretch>
        </p:blipFill>
        <p:spPr>
          <a:xfrm>
            <a:off x="1785218" y="1279255"/>
            <a:ext cx="8621564" cy="4775470"/>
          </a:xfrm>
          <a:prstGeom prst="rect">
            <a:avLst/>
          </a:prstGeom>
        </p:spPr>
      </p:pic>
      <p:sp>
        <p:nvSpPr>
          <p:cNvPr id="3" name="Title 2">
            <a:extLst>
              <a:ext uri="{FF2B5EF4-FFF2-40B4-BE49-F238E27FC236}">
                <a16:creationId xmlns:a16="http://schemas.microsoft.com/office/drawing/2014/main" id="{AB1516BF-E99D-C995-AD2D-6CA78D9820C2}"/>
              </a:ext>
            </a:extLst>
          </p:cNvPr>
          <p:cNvSpPr>
            <a:spLocks noGrp="1"/>
          </p:cNvSpPr>
          <p:nvPr>
            <p:ph type="title"/>
          </p:nvPr>
        </p:nvSpPr>
        <p:spPr/>
        <p:txBody>
          <a:bodyPr>
            <a:normAutofit/>
          </a:bodyPr>
          <a:lstStyle/>
          <a:p>
            <a:r>
              <a:rPr lang="en-US" sz="5400" b="1" dirty="0">
                <a:solidFill>
                  <a:srgbClr val="009374"/>
                </a:solidFill>
              </a:rPr>
              <a:t>PDSA</a:t>
            </a:r>
          </a:p>
        </p:txBody>
      </p:sp>
    </p:spTree>
    <p:extLst>
      <p:ext uri="{BB962C8B-B14F-4D97-AF65-F5344CB8AC3E}">
        <p14:creationId xmlns:p14="http://schemas.microsoft.com/office/powerpoint/2010/main" val="60991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B9C02B-89CB-4C96-9E05-55EB7782CBAF}"/>
              </a:ext>
            </a:extLst>
          </p:cNvPr>
          <p:cNvSpPr>
            <a:spLocks noGrp="1"/>
          </p:cNvSpPr>
          <p:nvPr>
            <p:ph idx="1"/>
          </p:nvPr>
        </p:nvSpPr>
        <p:spPr/>
        <p:txBody>
          <a:bodyPr/>
          <a:lstStyle/>
          <a:p>
            <a:pPr marL="342900" indent="-342900">
              <a:buFont typeface="+mj-lt"/>
              <a:buAutoNum type="arabicPeriod"/>
            </a:pPr>
            <a:r>
              <a:rPr lang="en-US" sz="2800" dirty="0"/>
              <a:t>What did you test and why?</a:t>
            </a:r>
          </a:p>
          <a:p>
            <a:pPr marL="685800" lvl="1" indent="-342900">
              <a:buFont typeface="+mj-lt"/>
              <a:buAutoNum type="arabicPeriod"/>
            </a:pPr>
            <a:endParaRPr lang="en-US" sz="2800" dirty="0"/>
          </a:p>
          <a:p>
            <a:pPr marL="342900" indent="-342900">
              <a:buFont typeface="+mj-lt"/>
              <a:buAutoNum type="arabicPeriod"/>
            </a:pPr>
            <a:r>
              <a:rPr lang="en-US" sz="2800" dirty="0"/>
              <a:t>Did you reach the outcome you thought you would?</a:t>
            </a:r>
          </a:p>
          <a:p>
            <a:pPr marL="685800" lvl="1" indent="-342900">
              <a:buFont typeface="+mj-lt"/>
              <a:buAutoNum type="arabicPeriod"/>
            </a:pPr>
            <a:endParaRPr lang="en-US" sz="2800" dirty="0"/>
          </a:p>
          <a:p>
            <a:pPr marL="342900" indent="-342900">
              <a:buFont typeface="+mj-lt"/>
              <a:buAutoNum type="arabicPeriod"/>
            </a:pPr>
            <a:r>
              <a:rPr lang="en-US" sz="2800" dirty="0"/>
              <a:t>Did you collect data? </a:t>
            </a:r>
          </a:p>
          <a:p>
            <a:pPr marL="685800" lvl="1" indent="-342900">
              <a:buFont typeface="+mj-lt"/>
              <a:buAutoNum type="arabicPeriod"/>
            </a:pPr>
            <a:endParaRPr lang="en-US" sz="2800" dirty="0"/>
          </a:p>
          <a:p>
            <a:pPr marL="342900" indent="-342900">
              <a:buFont typeface="+mj-lt"/>
              <a:buAutoNum type="arabicPeriod"/>
            </a:pPr>
            <a:r>
              <a:rPr lang="en-US" sz="2800" dirty="0"/>
              <a:t>What worked and what didn't work?</a:t>
            </a:r>
          </a:p>
          <a:p>
            <a:pPr marL="685800" lvl="1" indent="-342900">
              <a:buFont typeface="+mj-lt"/>
              <a:buAutoNum type="arabicPeriod"/>
            </a:pPr>
            <a:endParaRPr lang="en-US" sz="2800" dirty="0"/>
          </a:p>
          <a:p>
            <a:pPr marL="342900" indent="-342900">
              <a:buFont typeface="+mj-lt"/>
              <a:buAutoNum type="arabicPeriod"/>
            </a:pPr>
            <a:r>
              <a:rPr lang="en-US" sz="2800" dirty="0"/>
              <a:t>Should what you tested be kept, changed, or abandoned?</a:t>
            </a:r>
          </a:p>
          <a:p>
            <a:pPr marL="685800" lvl="1" indent="-342900">
              <a:buFont typeface="+mj-lt"/>
              <a:buAutoNum type="arabicPeriod"/>
            </a:pPr>
            <a:endParaRPr lang="en-US" dirty="0"/>
          </a:p>
          <a:p>
            <a:pPr marL="0" indent="0">
              <a:buNone/>
            </a:pPr>
            <a:endParaRPr lang="en-US" dirty="0"/>
          </a:p>
        </p:txBody>
      </p:sp>
      <p:sp>
        <p:nvSpPr>
          <p:cNvPr id="3" name="Title 2">
            <a:extLst>
              <a:ext uri="{FF2B5EF4-FFF2-40B4-BE49-F238E27FC236}">
                <a16:creationId xmlns:a16="http://schemas.microsoft.com/office/drawing/2014/main" id="{289F38AA-E562-4CF6-8D19-F5120E546831}"/>
              </a:ext>
            </a:extLst>
          </p:cNvPr>
          <p:cNvSpPr>
            <a:spLocks noGrp="1"/>
          </p:cNvSpPr>
          <p:nvPr>
            <p:ph type="title"/>
          </p:nvPr>
        </p:nvSpPr>
        <p:spPr/>
        <p:txBody>
          <a:bodyPr>
            <a:normAutofit/>
          </a:bodyPr>
          <a:lstStyle/>
          <a:p>
            <a:r>
              <a:rPr lang="en-US" sz="3600" b="1" dirty="0">
                <a:effectLst>
                  <a:outerShdw blurRad="38100" dist="38100" dir="2700000" algn="tl">
                    <a:srgbClr val="000000">
                      <a:alpha val="43137"/>
                    </a:srgbClr>
                  </a:outerShdw>
                </a:effectLst>
              </a:rPr>
              <a:t>Coaching Call Report Out PDSA</a:t>
            </a:r>
          </a:p>
        </p:txBody>
      </p:sp>
    </p:spTree>
    <p:extLst>
      <p:ext uri="{BB962C8B-B14F-4D97-AF65-F5344CB8AC3E}">
        <p14:creationId xmlns:p14="http://schemas.microsoft.com/office/powerpoint/2010/main" val="265017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3C09D931-C10E-0348-57E6-EE8194D03EE1}"/>
              </a:ext>
            </a:extLst>
          </p:cNvPr>
          <p:cNvGraphicFramePr>
            <a:graphicFrameLocks noGrp="1"/>
          </p:cNvGraphicFramePr>
          <p:nvPr>
            <p:ph idx="1"/>
            <p:extLst>
              <p:ext uri="{D42A27DB-BD31-4B8C-83A1-F6EECF244321}">
                <p14:modId xmlns:p14="http://schemas.microsoft.com/office/powerpoint/2010/main" val="2465038548"/>
              </p:ext>
            </p:extLst>
          </p:nvPr>
        </p:nvGraphicFramePr>
        <p:xfrm>
          <a:off x="752475" y="1273615"/>
          <a:ext cx="10601324" cy="4664736"/>
        </p:xfrm>
        <a:graphic>
          <a:graphicData uri="http://schemas.openxmlformats.org/drawingml/2006/table">
            <a:tbl>
              <a:tblPr firstRow="1" firstCol="1" bandRow="1">
                <a:tableStyleId>{5C22544A-7EE6-4342-B048-85BDC9FD1C3A}</a:tableStyleId>
              </a:tblPr>
              <a:tblGrid>
                <a:gridCol w="4502697">
                  <a:extLst>
                    <a:ext uri="{9D8B030D-6E8A-4147-A177-3AD203B41FA5}">
                      <a16:colId xmlns:a16="http://schemas.microsoft.com/office/drawing/2014/main" val="1223287022"/>
                    </a:ext>
                  </a:extLst>
                </a:gridCol>
                <a:gridCol w="6098627">
                  <a:extLst>
                    <a:ext uri="{9D8B030D-6E8A-4147-A177-3AD203B41FA5}">
                      <a16:colId xmlns:a16="http://schemas.microsoft.com/office/drawing/2014/main" val="2782206138"/>
                    </a:ext>
                  </a:extLst>
                </a:gridCol>
              </a:tblGrid>
              <a:tr h="388728">
                <a:tc>
                  <a:txBody>
                    <a:bodyPr/>
                    <a:lstStyle/>
                    <a:p>
                      <a:pPr marL="0" marR="0">
                        <a:spcBef>
                          <a:spcPts val="0"/>
                        </a:spcBef>
                        <a:spcAft>
                          <a:spcPts val="0"/>
                        </a:spcAft>
                      </a:pPr>
                      <a:r>
                        <a:rPr lang="en-US" sz="1600" dirty="0">
                          <a:effectLst/>
                        </a:rPr>
                        <a:t>PDSA #</a:t>
                      </a:r>
                      <a:endParaRPr lang="en-US" sz="1600" dirty="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3605536273"/>
                  </a:ext>
                </a:extLst>
              </a:tr>
              <a:tr h="388728">
                <a:tc>
                  <a:txBody>
                    <a:bodyPr/>
                    <a:lstStyle/>
                    <a:p>
                      <a:pPr marL="0" marR="0">
                        <a:spcBef>
                          <a:spcPts val="0"/>
                        </a:spcBef>
                        <a:spcAft>
                          <a:spcPts val="0"/>
                        </a:spcAft>
                      </a:pPr>
                      <a:r>
                        <a:rPr lang="en-US" sz="1600" dirty="0">
                          <a:effectLst/>
                        </a:rPr>
                        <a:t>Driver impacted</a:t>
                      </a:r>
                      <a:endParaRPr lang="en-US" sz="1600" dirty="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544785755"/>
                  </a:ext>
                </a:extLst>
              </a:tr>
              <a:tr h="388728">
                <a:tc>
                  <a:txBody>
                    <a:bodyPr/>
                    <a:lstStyle/>
                    <a:p>
                      <a:pPr marL="0" marR="0">
                        <a:spcBef>
                          <a:spcPts val="0"/>
                        </a:spcBef>
                        <a:spcAft>
                          <a:spcPts val="0"/>
                        </a:spcAft>
                      </a:pPr>
                      <a:r>
                        <a:rPr lang="en-US" sz="1600">
                          <a:effectLst/>
                        </a:rPr>
                        <a:t>Facilitator</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538660893"/>
                  </a:ext>
                </a:extLst>
              </a:tr>
              <a:tr h="388728">
                <a:tc>
                  <a:txBody>
                    <a:bodyPr/>
                    <a:lstStyle/>
                    <a:p>
                      <a:pPr marL="0" marR="0">
                        <a:spcBef>
                          <a:spcPts val="0"/>
                        </a:spcBef>
                        <a:spcAft>
                          <a:spcPts val="0"/>
                        </a:spcAft>
                      </a:pPr>
                      <a:r>
                        <a:rPr lang="en-US" sz="1600">
                          <a:effectLst/>
                        </a:rPr>
                        <a:t>Dates of test</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2548307617"/>
                  </a:ext>
                </a:extLst>
              </a:tr>
              <a:tr h="388728">
                <a:tc>
                  <a:txBody>
                    <a:bodyPr/>
                    <a:lstStyle/>
                    <a:p>
                      <a:pPr marL="0" marR="0">
                        <a:spcBef>
                          <a:spcPts val="0"/>
                        </a:spcBef>
                        <a:spcAft>
                          <a:spcPts val="0"/>
                        </a:spcAft>
                      </a:pPr>
                      <a:r>
                        <a:rPr lang="en-US" sz="1600">
                          <a:effectLst/>
                        </a:rPr>
                        <a:t>Location</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240054218"/>
                  </a:ext>
                </a:extLst>
              </a:tr>
              <a:tr h="388728">
                <a:tc>
                  <a:txBody>
                    <a:bodyPr/>
                    <a:lstStyle/>
                    <a:p>
                      <a:pPr marL="0" marR="0">
                        <a:spcBef>
                          <a:spcPts val="0"/>
                        </a:spcBef>
                        <a:spcAft>
                          <a:spcPts val="0"/>
                        </a:spcAft>
                      </a:pPr>
                      <a:r>
                        <a:rPr lang="en-US" sz="1600">
                          <a:effectLst/>
                        </a:rPr>
                        <a:t>Testing population</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3521915551"/>
                  </a:ext>
                </a:extLst>
              </a:tr>
              <a:tr h="388728">
                <a:tc>
                  <a:txBody>
                    <a:bodyPr/>
                    <a:lstStyle/>
                    <a:p>
                      <a:pPr marL="0" marR="0">
                        <a:spcBef>
                          <a:spcPts val="0"/>
                        </a:spcBef>
                        <a:spcAft>
                          <a:spcPts val="0"/>
                        </a:spcAft>
                      </a:pPr>
                      <a:r>
                        <a:rPr lang="en-US" sz="1600">
                          <a:effectLst/>
                        </a:rPr>
                        <a:t>Estimated number impacted</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106335034"/>
                  </a:ext>
                </a:extLst>
              </a:tr>
              <a:tr h="388728">
                <a:tc>
                  <a:txBody>
                    <a:bodyPr/>
                    <a:lstStyle/>
                    <a:p>
                      <a:pPr marL="0" marR="0">
                        <a:spcBef>
                          <a:spcPts val="0"/>
                        </a:spcBef>
                        <a:spcAft>
                          <a:spcPts val="0"/>
                        </a:spcAft>
                      </a:pPr>
                      <a:r>
                        <a:rPr lang="en-US" sz="1600" dirty="0">
                          <a:effectLst/>
                        </a:rPr>
                        <a:t>Test description</a:t>
                      </a:r>
                      <a:endParaRPr lang="en-US" sz="1600" dirty="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454052829"/>
                  </a:ext>
                </a:extLst>
              </a:tr>
              <a:tr h="388728">
                <a:tc>
                  <a:txBody>
                    <a:bodyPr/>
                    <a:lstStyle/>
                    <a:p>
                      <a:pPr marL="0" marR="0">
                        <a:spcBef>
                          <a:spcPts val="0"/>
                        </a:spcBef>
                        <a:spcAft>
                          <a:spcPts val="0"/>
                        </a:spcAft>
                      </a:pPr>
                      <a:r>
                        <a:rPr lang="en-US" sz="1600">
                          <a:effectLst/>
                        </a:rPr>
                        <a:t>What worked well</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344120969"/>
                  </a:ext>
                </a:extLst>
              </a:tr>
              <a:tr h="388728">
                <a:tc>
                  <a:txBody>
                    <a:bodyPr/>
                    <a:lstStyle/>
                    <a:p>
                      <a:pPr marL="0" marR="0">
                        <a:spcBef>
                          <a:spcPts val="0"/>
                        </a:spcBef>
                        <a:spcAft>
                          <a:spcPts val="0"/>
                        </a:spcAft>
                      </a:pPr>
                      <a:r>
                        <a:rPr lang="en-US" sz="1600">
                          <a:effectLst/>
                        </a:rPr>
                        <a:t>What didn't work</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2597315103"/>
                  </a:ext>
                </a:extLst>
              </a:tr>
              <a:tr h="388728">
                <a:tc>
                  <a:txBody>
                    <a:bodyPr/>
                    <a:lstStyle/>
                    <a:p>
                      <a:pPr marL="0" marR="0">
                        <a:spcBef>
                          <a:spcPts val="0"/>
                        </a:spcBef>
                        <a:spcAft>
                          <a:spcPts val="0"/>
                        </a:spcAft>
                      </a:pPr>
                      <a:r>
                        <a:rPr lang="en-US" sz="1600">
                          <a:effectLst/>
                        </a:rPr>
                        <a:t>What did we learn that was unexpected</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a:effectLst/>
                        </a:rPr>
                        <a:t> </a:t>
                      </a:r>
                      <a:endParaRPr lang="en-US" sz="100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2463487415"/>
                  </a:ext>
                </a:extLst>
              </a:tr>
              <a:tr h="388728">
                <a:tc>
                  <a:txBody>
                    <a:bodyPr/>
                    <a:lstStyle/>
                    <a:p>
                      <a:pPr marL="0" marR="0">
                        <a:spcBef>
                          <a:spcPts val="0"/>
                        </a:spcBef>
                        <a:spcAft>
                          <a:spcPts val="0"/>
                        </a:spcAft>
                      </a:pPr>
                      <a:r>
                        <a:rPr lang="en-US" sz="1600" dirty="0">
                          <a:effectLst/>
                        </a:rPr>
                        <a:t>Next steps</a:t>
                      </a:r>
                      <a:endParaRPr lang="en-US" sz="1600" dirty="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dirty="0">
                          <a:effectLst/>
                        </a:rPr>
                        <a:t> </a:t>
                      </a:r>
                      <a:endParaRPr lang="en-US" sz="10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85231876"/>
                  </a:ext>
                </a:extLst>
              </a:tr>
            </a:tbl>
          </a:graphicData>
        </a:graphic>
      </p:graphicFrame>
      <p:sp>
        <p:nvSpPr>
          <p:cNvPr id="3" name="Title 2">
            <a:extLst>
              <a:ext uri="{FF2B5EF4-FFF2-40B4-BE49-F238E27FC236}">
                <a16:creationId xmlns:a16="http://schemas.microsoft.com/office/drawing/2014/main" id="{C0430E81-2521-AE72-6675-FA3BD015776A}"/>
              </a:ext>
            </a:extLst>
          </p:cNvPr>
          <p:cNvSpPr>
            <a:spLocks noGrp="1"/>
          </p:cNvSpPr>
          <p:nvPr>
            <p:ph type="title"/>
          </p:nvPr>
        </p:nvSpPr>
        <p:spPr/>
        <p:txBody>
          <a:bodyPr>
            <a:normAutofit/>
          </a:bodyPr>
          <a:lstStyle/>
          <a:p>
            <a:r>
              <a:rPr lang="en-US" sz="4000" b="1" dirty="0"/>
              <a:t>Another way to view PDSA Cycles </a:t>
            </a:r>
          </a:p>
        </p:txBody>
      </p:sp>
    </p:spTree>
    <p:extLst>
      <p:ext uri="{BB962C8B-B14F-4D97-AF65-F5344CB8AC3E}">
        <p14:creationId xmlns:p14="http://schemas.microsoft.com/office/powerpoint/2010/main" val="38816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3C09D931-C10E-0348-57E6-EE8194D03EE1}"/>
              </a:ext>
            </a:extLst>
          </p:cNvPr>
          <p:cNvGraphicFramePr>
            <a:graphicFrameLocks noGrp="1"/>
          </p:cNvGraphicFramePr>
          <p:nvPr>
            <p:ph idx="1"/>
            <p:extLst>
              <p:ext uri="{D42A27DB-BD31-4B8C-83A1-F6EECF244321}">
                <p14:modId xmlns:p14="http://schemas.microsoft.com/office/powerpoint/2010/main" val="734485872"/>
              </p:ext>
            </p:extLst>
          </p:nvPr>
        </p:nvGraphicFramePr>
        <p:xfrm>
          <a:off x="752475" y="1219203"/>
          <a:ext cx="10601324" cy="4942738"/>
        </p:xfrm>
        <a:graphic>
          <a:graphicData uri="http://schemas.openxmlformats.org/drawingml/2006/table">
            <a:tbl>
              <a:tblPr firstRow="1" firstCol="1" bandRow="1">
                <a:tableStyleId>{5C22544A-7EE6-4342-B048-85BDC9FD1C3A}</a:tableStyleId>
              </a:tblPr>
              <a:tblGrid>
                <a:gridCol w="3609318">
                  <a:extLst>
                    <a:ext uri="{9D8B030D-6E8A-4147-A177-3AD203B41FA5}">
                      <a16:colId xmlns:a16="http://schemas.microsoft.com/office/drawing/2014/main" val="1223287022"/>
                    </a:ext>
                  </a:extLst>
                </a:gridCol>
                <a:gridCol w="6992006">
                  <a:extLst>
                    <a:ext uri="{9D8B030D-6E8A-4147-A177-3AD203B41FA5}">
                      <a16:colId xmlns:a16="http://schemas.microsoft.com/office/drawing/2014/main" val="2782206138"/>
                    </a:ext>
                  </a:extLst>
                </a:gridCol>
              </a:tblGrid>
              <a:tr h="362518">
                <a:tc>
                  <a:txBody>
                    <a:bodyPr/>
                    <a:lstStyle/>
                    <a:p>
                      <a:pPr marL="0" marR="0">
                        <a:spcBef>
                          <a:spcPts val="0"/>
                        </a:spcBef>
                        <a:spcAft>
                          <a:spcPts val="0"/>
                        </a:spcAft>
                      </a:pPr>
                      <a:r>
                        <a:rPr lang="en-US" sz="1600" dirty="0">
                          <a:effectLst/>
                        </a:rPr>
                        <a:t>PDSA #</a:t>
                      </a:r>
                      <a:endParaRPr lang="en-US" sz="1600" dirty="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200" dirty="0">
                          <a:effectLst/>
                        </a:rPr>
                        <a:t> 1</a:t>
                      </a:r>
                      <a:endParaRPr lang="en-US" sz="10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3605536273"/>
                  </a:ext>
                </a:extLst>
              </a:tr>
              <a:tr h="362518">
                <a:tc>
                  <a:txBody>
                    <a:bodyPr/>
                    <a:lstStyle/>
                    <a:p>
                      <a:pPr marL="0" marR="0">
                        <a:spcBef>
                          <a:spcPts val="0"/>
                        </a:spcBef>
                        <a:spcAft>
                          <a:spcPts val="0"/>
                        </a:spcAft>
                      </a:pPr>
                      <a:r>
                        <a:rPr lang="en-US" sz="1600" dirty="0">
                          <a:effectLst/>
                        </a:rPr>
                        <a:t>Driver impacted</a:t>
                      </a:r>
                      <a:endParaRPr lang="en-US" sz="1600" dirty="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Key Driver #1</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544785755"/>
                  </a:ext>
                </a:extLst>
              </a:tr>
              <a:tr h="362518">
                <a:tc>
                  <a:txBody>
                    <a:bodyPr/>
                    <a:lstStyle/>
                    <a:p>
                      <a:pPr marL="0" marR="0">
                        <a:spcBef>
                          <a:spcPts val="0"/>
                        </a:spcBef>
                        <a:spcAft>
                          <a:spcPts val="0"/>
                        </a:spcAft>
                      </a:pPr>
                      <a:r>
                        <a:rPr lang="en-US" sz="1600">
                          <a:effectLst/>
                        </a:rPr>
                        <a:t>Facilitator</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small number of USF Midwives/Physicians</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538660893"/>
                  </a:ext>
                </a:extLst>
              </a:tr>
              <a:tr h="362518">
                <a:tc>
                  <a:txBody>
                    <a:bodyPr/>
                    <a:lstStyle/>
                    <a:p>
                      <a:pPr marL="0" marR="0">
                        <a:spcBef>
                          <a:spcPts val="0"/>
                        </a:spcBef>
                        <a:spcAft>
                          <a:spcPts val="0"/>
                        </a:spcAft>
                      </a:pPr>
                      <a:r>
                        <a:rPr lang="en-US" sz="1600">
                          <a:effectLst/>
                        </a:rPr>
                        <a:t>Dates of test</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previous 2 weeks</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2548307617"/>
                  </a:ext>
                </a:extLst>
              </a:tr>
              <a:tr h="362518">
                <a:tc>
                  <a:txBody>
                    <a:bodyPr/>
                    <a:lstStyle/>
                    <a:p>
                      <a:pPr marL="0" marR="0">
                        <a:spcBef>
                          <a:spcPts val="0"/>
                        </a:spcBef>
                        <a:spcAft>
                          <a:spcPts val="0"/>
                        </a:spcAft>
                      </a:pPr>
                      <a:r>
                        <a:rPr lang="en-US" sz="1600">
                          <a:effectLst/>
                        </a:rPr>
                        <a:t>Location</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TGH Postpartum floor</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240054218"/>
                  </a:ext>
                </a:extLst>
              </a:tr>
              <a:tr h="362518">
                <a:tc>
                  <a:txBody>
                    <a:bodyPr/>
                    <a:lstStyle/>
                    <a:p>
                      <a:pPr marL="0" marR="0">
                        <a:spcBef>
                          <a:spcPts val="0"/>
                        </a:spcBef>
                        <a:spcAft>
                          <a:spcPts val="0"/>
                        </a:spcAft>
                      </a:pPr>
                      <a:r>
                        <a:rPr lang="en-US" sz="1600">
                          <a:effectLst/>
                        </a:rPr>
                        <a:t>Testing population</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USF Postpartum Patients</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3521915551"/>
                  </a:ext>
                </a:extLst>
              </a:tr>
              <a:tr h="362518">
                <a:tc>
                  <a:txBody>
                    <a:bodyPr/>
                    <a:lstStyle/>
                    <a:p>
                      <a:pPr marL="0" marR="0">
                        <a:spcBef>
                          <a:spcPts val="0"/>
                        </a:spcBef>
                        <a:spcAft>
                          <a:spcPts val="0"/>
                        </a:spcAft>
                      </a:pPr>
                      <a:r>
                        <a:rPr lang="en-US" sz="1600">
                          <a:effectLst/>
                        </a:rPr>
                        <a:t>Estimated number impacted</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30 per week</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106335034"/>
                  </a:ext>
                </a:extLst>
              </a:tr>
              <a:tr h="362518">
                <a:tc>
                  <a:txBody>
                    <a:bodyPr/>
                    <a:lstStyle/>
                    <a:p>
                      <a:pPr marL="0" marR="0">
                        <a:spcBef>
                          <a:spcPts val="0"/>
                        </a:spcBef>
                        <a:spcAft>
                          <a:spcPts val="0"/>
                        </a:spcAft>
                      </a:pPr>
                      <a:r>
                        <a:rPr lang="en-US" sz="1600">
                          <a:effectLst/>
                        </a:rPr>
                        <a:t>Test description</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New PP Discharge template that included Maternal discharge risk assessment</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454052829"/>
                  </a:ext>
                </a:extLst>
              </a:tr>
              <a:tr h="362518">
                <a:tc>
                  <a:txBody>
                    <a:bodyPr/>
                    <a:lstStyle/>
                    <a:p>
                      <a:pPr marL="0" marR="0">
                        <a:spcBef>
                          <a:spcPts val="0"/>
                        </a:spcBef>
                        <a:spcAft>
                          <a:spcPts val="0"/>
                        </a:spcAft>
                      </a:pPr>
                      <a:r>
                        <a:rPr lang="en-US" sz="1600">
                          <a:effectLst/>
                        </a:rPr>
                        <a:t>What worked well</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Easy to fill out and hard stops for compliance</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344120969"/>
                  </a:ext>
                </a:extLst>
              </a:tr>
              <a:tr h="886050">
                <a:tc>
                  <a:txBody>
                    <a:bodyPr/>
                    <a:lstStyle/>
                    <a:p>
                      <a:pPr marL="0" marR="0">
                        <a:spcBef>
                          <a:spcPts val="0"/>
                        </a:spcBef>
                        <a:spcAft>
                          <a:spcPts val="0"/>
                        </a:spcAft>
                      </a:pPr>
                      <a:r>
                        <a:rPr lang="en-US" sz="1600">
                          <a:effectLst/>
                        </a:rPr>
                        <a:t>What didn't work</a:t>
                      </a:r>
                      <a:endParaRPr lang="en-US" sz="160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no changes however would consider adding something related to “s/p SW consult” for those appropriate patients (i.e., those with anxiety or depression on meds, +UDS but not actual documented substance use disorder, those with resource needs, etc.).  Currently free texting “patient d/c home after SW consult and clearance”.  </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2597315103"/>
                  </a:ext>
                </a:extLst>
              </a:tr>
              <a:tr h="362518">
                <a:tc>
                  <a:txBody>
                    <a:bodyPr/>
                    <a:lstStyle/>
                    <a:p>
                      <a:pPr marL="0" marR="0">
                        <a:spcBef>
                          <a:spcPts val="0"/>
                        </a:spcBef>
                        <a:spcAft>
                          <a:spcPts val="0"/>
                        </a:spcAft>
                      </a:pPr>
                      <a:r>
                        <a:rPr lang="en-US" sz="1600" dirty="0">
                          <a:effectLst/>
                        </a:rPr>
                        <a:t>What did we learn that was unexpected</a:t>
                      </a:r>
                      <a:endParaRPr lang="en-US" sz="1600" dirty="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Everyone (even within same provider group) use different templates.  Need </a:t>
                      </a:r>
                      <a:r>
                        <a:rPr lang="en-US" sz="1400">
                          <a:effectLst/>
                        </a:rPr>
                        <a:t>to standardize</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2463487415"/>
                  </a:ext>
                </a:extLst>
              </a:tr>
              <a:tr h="362518">
                <a:tc>
                  <a:txBody>
                    <a:bodyPr/>
                    <a:lstStyle/>
                    <a:p>
                      <a:pPr marL="0" marR="0">
                        <a:spcBef>
                          <a:spcPts val="0"/>
                        </a:spcBef>
                        <a:spcAft>
                          <a:spcPts val="0"/>
                        </a:spcAft>
                      </a:pPr>
                      <a:r>
                        <a:rPr lang="en-US" sz="1600" dirty="0">
                          <a:effectLst/>
                        </a:rPr>
                        <a:t>Next steps</a:t>
                      </a:r>
                      <a:endParaRPr lang="en-US" sz="1600" dirty="0">
                        <a:effectLst/>
                        <a:latin typeface="Times New Roman" panose="02020603050405020304" pitchFamily="18" charset="0"/>
                        <a:ea typeface="Times New Roman" panose="02020603050405020304" pitchFamily="18" charset="0"/>
                      </a:endParaRPr>
                    </a:p>
                  </a:txBody>
                  <a:tcPr marL="50800" marR="50800" marT="50800" marB="50800"/>
                </a:tc>
                <a:tc>
                  <a:txBody>
                    <a:bodyPr/>
                    <a:lstStyle/>
                    <a:p>
                      <a:pPr marL="0" marR="0">
                        <a:spcBef>
                          <a:spcPts val="0"/>
                        </a:spcBef>
                        <a:spcAft>
                          <a:spcPts val="0"/>
                        </a:spcAft>
                      </a:pPr>
                      <a:r>
                        <a:rPr lang="en-US" sz="1400" dirty="0">
                          <a:effectLst/>
                        </a:rPr>
                        <a:t> Update the templates and add smart text option</a:t>
                      </a:r>
                      <a:endParaRPr lang="en-US" sz="1400" dirty="0">
                        <a:effectLst/>
                        <a:latin typeface="Times New Roman" panose="02020603050405020304" pitchFamily="18" charset="0"/>
                        <a:ea typeface="Times New Roman" panose="02020603050405020304" pitchFamily="18" charset="0"/>
                      </a:endParaRPr>
                    </a:p>
                  </a:txBody>
                  <a:tcPr marL="50800" marR="50800" marT="50800" marB="50800"/>
                </a:tc>
                <a:extLst>
                  <a:ext uri="{0D108BD9-81ED-4DB2-BD59-A6C34878D82A}">
                    <a16:rowId xmlns:a16="http://schemas.microsoft.com/office/drawing/2014/main" val="185231876"/>
                  </a:ext>
                </a:extLst>
              </a:tr>
            </a:tbl>
          </a:graphicData>
        </a:graphic>
      </p:graphicFrame>
      <p:sp>
        <p:nvSpPr>
          <p:cNvPr id="3" name="Title 2">
            <a:extLst>
              <a:ext uri="{FF2B5EF4-FFF2-40B4-BE49-F238E27FC236}">
                <a16:creationId xmlns:a16="http://schemas.microsoft.com/office/drawing/2014/main" id="{C0430E81-2521-AE72-6675-FA3BD015776A}"/>
              </a:ext>
            </a:extLst>
          </p:cNvPr>
          <p:cNvSpPr>
            <a:spLocks noGrp="1"/>
          </p:cNvSpPr>
          <p:nvPr>
            <p:ph type="title"/>
          </p:nvPr>
        </p:nvSpPr>
        <p:spPr/>
        <p:txBody>
          <a:bodyPr>
            <a:normAutofit/>
          </a:bodyPr>
          <a:lstStyle/>
          <a:p>
            <a:r>
              <a:rPr lang="en-US" sz="4000" b="1" dirty="0"/>
              <a:t>TGH PDSA - Physician Discharge Summary</a:t>
            </a:r>
          </a:p>
        </p:txBody>
      </p:sp>
    </p:spTree>
    <p:extLst>
      <p:ext uri="{BB962C8B-B14F-4D97-AF65-F5344CB8AC3E}">
        <p14:creationId xmlns:p14="http://schemas.microsoft.com/office/powerpoint/2010/main" val="1609426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BBB748-9FF8-4B98-F4B3-DD1E2C83755C}"/>
              </a:ext>
            </a:extLst>
          </p:cNvPr>
          <p:cNvSpPr>
            <a:spLocks noGrp="1"/>
          </p:cNvSpPr>
          <p:nvPr>
            <p:ph idx="1"/>
          </p:nvPr>
        </p:nvSpPr>
        <p:spPr/>
        <p:txBody>
          <a:bodyPr>
            <a:noAutofit/>
          </a:bodyPr>
          <a:lstStyle/>
          <a:p>
            <a:r>
              <a:rPr lang="en-US" sz="3200" dirty="0"/>
              <a:t>Team Successes</a:t>
            </a:r>
          </a:p>
          <a:p>
            <a:endParaRPr lang="en-US" sz="3200" dirty="0"/>
          </a:p>
          <a:p>
            <a:r>
              <a:rPr lang="en-US" sz="3200" dirty="0"/>
              <a:t>Team challenges/barriers</a:t>
            </a:r>
          </a:p>
          <a:p>
            <a:endParaRPr lang="en-US" sz="3200" dirty="0"/>
          </a:p>
          <a:p>
            <a:r>
              <a:rPr lang="en-US" sz="3200" dirty="0"/>
              <a:t>30/60/90 Day Plans</a:t>
            </a:r>
          </a:p>
          <a:p>
            <a:endParaRPr lang="en-US" sz="3200" dirty="0"/>
          </a:p>
          <a:p>
            <a:r>
              <a:rPr lang="en-US" sz="3200" dirty="0"/>
              <a:t>Data Updates</a:t>
            </a:r>
          </a:p>
          <a:p>
            <a:pPr marL="0" indent="0">
              <a:buNone/>
            </a:pPr>
            <a:endParaRPr lang="en-US" sz="3200" dirty="0"/>
          </a:p>
          <a:p>
            <a:r>
              <a:rPr lang="en-US" sz="3200" dirty="0"/>
              <a:t>Announcements</a:t>
            </a:r>
          </a:p>
        </p:txBody>
      </p:sp>
      <p:sp>
        <p:nvSpPr>
          <p:cNvPr id="3" name="Title 2">
            <a:extLst>
              <a:ext uri="{FF2B5EF4-FFF2-40B4-BE49-F238E27FC236}">
                <a16:creationId xmlns:a16="http://schemas.microsoft.com/office/drawing/2014/main" id="{72247A81-2391-E630-55C7-392190E18B39}"/>
              </a:ext>
            </a:extLst>
          </p:cNvPr>
          <p:cNvSpPr>
            <a:spLocks noGrp="1"/>
          </p:cNvSpPr>
          <p:nvPr>
            <p:ph type="title"/>
          </p:nvPr>
        </p:nvSpPr>
        <p:spPr/>
        <p:txBody>
          <a:bodyPr>
            <a:normAutofit/>
          </a:bodyPr>
          <a:lstStyle/>
          <a:p>
            <a:r>
              <a:rPr lang="en-US" sz="3600" b="1" dirty="0">
                <a:effectLst>
                  <a:outerShdw blurRad="38100" dist="38100" dir="2700000" algn="tl">
                    <a:srgbClr val="000000">
                      <a:alpha val="43137"/>
                    </a:srgbClr>
                  </a:outerShdw>
                </a:effectLst>
              </a:rPr>
              <a:t>Example Coaching Call Agenda</a:t>
            </a:r>
          </a:p>
        </p:txBody>
      </p:sp>
    </p:spTree>
    <p:extLst>
      <p:ext uri="{BB962C8B-B14F-4D97-AF65-F5344CB8AC3E}">
        <p14:creationId xmlns:p14="http://schemas.microsoft.com/office/powerpoint/2010/main" val="1975401244"/>
      </p:ext>
    </p:extLst>
  </p:cSld>
  <p:clrMapOvr>
    <a:masterClrMapping/>
  </p:clrMapOvr>
</p:sld>
</file>

<file path=ppt/theme/theme1.xml><?xml version="1.0" encoding="utf-8"?>
<a:theme xmlns:a="http://schemas.openxmlformats.org/drawingml/2006/main" name="1_Office Theme">
  <a:themeElements>
    <a:clrScheme name="FPQC">
      <a:dk1>
        <a:srgbClr val="009374"/>
      </a:dk1>
      <a:lt1>
        <a:srgbClr val="FFFFFF"/>
      </a:lt1>
      <a:dk2>
        <a:srgbClr val="000000"/>
      </a:dk2>
      <a:lt2>
        <a:srgbClr val="80B0A6"/>
      </a:lt2>
      <a:accent1>
        <a:srgbClr val="009374"/>
      </a:accent1>
      <a:accent2>
        <a:srgbClr val="80B0A6"/>
      </a:accent2>
      <a:accent3>
        <a:srgbClr val="EDA55D"/>
      </a:accent3>
      <a:accent4>
        <a:srgbClr val="006747"/>
      </a:accent4>
      <a:accent5>
        <a:srgbClr val="CFC493"/>
      </a:accent5>
      <a:accent6>
        <a:srgbClr val="70AD47"/>
      </a:accent6>
      <a:hlink>
        <a:srgbClr val="006484"/>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FPQC">
      <a:dk1>
        <a:srgbClr val="009374"/>
      </a:dk1>
      <a:lt1>
        <a:srgbClr val="FFFFFF"/>
      </a:lt1>
      <a:dk2>
        <a:srgbClr val="000000"/>
      </a:dk2>
      <a:lt2>
        <a:srgbClr val="80B0A6"/>
      </a:lt2>
      <a:accent1>
        <a:srgbClr val="009374"/>
      </a:accent1>
      <a:accent2>
        <a:srgbClr val="80B0A6"/>
      </a:accent2>
      <a:accent3>
        <a:srgbClr val="EDA55D"/>
      </a:accent3>
      <a:accent4>
        <a:srgbClr val="006747"/>
      </a:accent4>
      <a:accent5>
        <a:srgbClr val="CFC493"/>
      </a:accent5>
      <a:accent6>
        <a:srgbClr val="70AD47"/>
      </a:accent6>
      <a:hlink>
        <a:srgbClr val="006484"/>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67819D5B0E3549B069ECAC96FA425B" ma:contentTypeVersion="17" ma:contentTypeDescription="Create a new document." ma:contentTypeScope="" ma:versionID="cd471262c4701d193a91ee3782950d39">
  <xsd:schema xmlns:xsd="http://www.w3.org/2001/XMLSchema" xmlns:xs="http://www.w3.org/2001/XMLSchema" xmlns:p="http://schemas.microsoft.com/office/2006/metadata/properties" xmlns:ns3="c003bd16-d82b-445e-9afc-50632b50592b" xmlns:ns4="a2959b2f-65c6-4ea6-8185-642c6607cd64" targetNamespace="http://schemas.microsoft.com/office/2006/metadata/properties" ma:root="true" ma:fieldsID="927f9003c80e5f23689b6e8f2189bd1d" ns3:_="" ns4:_="">
    <xsd:import namespace="c003bd16-d82b-445e-9afc-50632b50592b"/>
    <xsd:import namespace="a2959b2f-65c6-4ea6-8185-642c6607cd64"/>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igrationWizId" minOccurs="0"/>
                <xsd:element ref="ns3:MigrationWizIdPermissions" minOccurs="0"/>
                <xsd:element ref="ns3:MigrationWizIdPermissionLevels" minOccurs="0"/>
                <xsd:element ref="ns3:MigrationWizIdDocumentLibraryPermissions" minOccurs="0"/>
                <xsd:element ref="ns3:MigrationWizIdSecurityGroup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03bd16-d82b-445e-9afc-50632b50592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igrationWizId" ma:index="12" nillable="true" ma:displayName="MigrationWizId" ma:internalName="MigrationWizId">
      <xsd:simpleType>
        <xsd:restriction base="dms:Text"/>
      </xsd:simpleType>
    </xsd:element>
    <xsd:element name="MigrationWizIdPermissions" ma:index="13" nillable="true" ma:displayName="MigrationWizIdPermissions" ma:internalName="MigrationWizIdPermissions">
      <xsd:simpleType>
        <xsd:restriction base="dms:Text"/>
      </xsd:simpleType>
    </xsd:element>
    <xsd:element name="MigrationWizIdPermissionLevels" ma:index="14" nillable="true" ma:displayName="MigrationWizIdPermissionLevels" ma:internalName="MigrationWizIdPermissionLevels">
      <xsd:simpleType>
        <xsd:restriction base="dms:Text"/>
      </xsd:simpleType>
    </xsd:element>
    <xsd:element name="MigrationWizIdDocumentLibraryPermissions" ma:index="15" nillable="true" ma:displayName="MigrationWizIdDocumentLibraryPermissions" ma:internalName="MigrationWizIdDocumentLibraryPermissions">
      <xsd:simpleType>
        <xsd:restriction base="dms:Text"/>
      </xsd:simpleType>
    </xsd:element>
    <xsd:element name="MigrationWizIdSecurityGroups" ma:index="16" nillable="true" ma:displayName="MigrationWizIdSecurityGroups" ma:internalName="MigrationWizIdSecurityGroups">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4"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2959b2f-65c6-4ea6-8185-642c6607cd64"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element name="SharingHintHash" ma:index="2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igrationWizId xmlns="c003bd16-d82b-445e-9afc-50632b50592b" xsi:nil="true"/>
    <MigrationWizIdSecurityGroups xmlns="c003bd16-d82b-445e-9afc-50632b50592b" xsi:nil="true"/>
    <MigrationWizIdPermissions xmlns="c003bd16-d82b-445e-9afc-50632b50592b" xsi:nil="true"/>
    <MigrationWizIdDocumentLibraryPermissions xmlns="c003bd16-d82b-445e-9afc-50632b50592b" xsi:nil="true"/>
    <MigrationWizIdPermissionLevels xmlns="c003bd16-d82b-445e-9afc-50632b50592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F4F223-2ADF-4C08-8765-E633881F5F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03bd16-d82b-445e-9afc-50632b50592b"/>
    <ds:schemaRef ds:uri="a2959b2f-65c6-4ea6-8185-642c6607cd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62F25F-162A-49A2-85B4-909BD6941D09}">
  <ds:schemaRefs>
    <ds:schemaRef ds:uri="http://purl.org/dc/dcmitype/"/>
    <ds:schemaRef ds:uri="c003bd16-d82b-445e-9afc-50632b50592b"/>
    <ds:schemaRef ds:uri="http://www.w3.org/XML/1998/namespace"/>
    <ds:schemaRef ds:uri="http://purl.org/dc/elements/1.1/"/>
    <ds:schemaRef ds:uri="http://schemas.microsoft.com/office/2006/documentManagement/types"/>
    <ds:schemaRef ds:uri="a2959b2f-65c6-4ea6-8185-642c6607cd64"/>
    <ds:schemaRef ds:uri="http://purl.org/dc/terms/"/>
    <ds:schemaRef ds:uri="http://schemas.openxmlformats.org/package/2006/metadata/core-properties"/>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DEFB11EE-6753-484A-991C-55A5D8676E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1052</TotalTime>
  <Words>410</Words>
  <Application>Microsoft Office PowerPoint</Application>
  <PresentationFormat>Widescreen</PresentationFormat>
  <Paragraphs>81</Paragraphs>
  <Slides>6</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Calibri Light</vt:lpstr>
      <vt:lpstr>Times New Roman</vt:lpstr>
      <vt:lpstr>1_Office Theme</vt:lpstr>
      <vt:lpstr>1_Office Theme</vt:lpstr>
      <vt:lpstr>Plan-Do-Study-Act Example</vt:lpstr>
      <vt:lpstr>PDSA</vt:lpstr>
      <vt:lpstr>Coaching Call Report Out PDSA</vt:lpstr>
      <vt:lpstr>Another way to view PDSA Cycles </vt:lpstr>
      <vt:lpstr>TGH PDSA - Physician Discharge Summary</vt:lpstr>
      <vt:lpstr>Example Coaching Call Agenda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Coughlin, Emily</dc:creator>
  <cp:lastModifiedBy>Sara Stubben</cp:lastModifiedBy>
  <cp:revision>32</cp:revision>
  <dcterms:created xsi:type="dcterms:W3CDTF">2020-02-20T14:59:58Z</dcterms:created>
  <dcterms:modified xsi:type="dcterms:W3CDTF">2025-03-25T20:24:06Z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0x0101008167819D5B0E3549B069ECAC96FA425B</vt:lpwstr>
  </property>
</Properties>
</file>