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7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8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A0DBE-973D-44B7-9F09-D1F43E3C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BD179B-46D7-464D-8D5C-AC3FF6E05B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5A8ED-0A37-4267-B3DD-65F5FEB73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C33CF-30D6-4506-8330-ABB543C75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7E260-0835-433C-9E7C-C39DE6E7A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4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5C46E-7B55-44F3-8238-C7E10C472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5CCF76-3FEC-4E6E-9776-EE0946564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085FB-722D-4708-A633-C706CB178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CD27F-9067-48A0-9C3C-B18E15A2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9CF97-2520-4828-9CD3-D75EBA75B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3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343A55-FE71-4F6E-92A2-96BD69E6C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DA0A4-ED02-4099-98CC-94BC82907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49388-6BEE-4600-BBA9-97B83DB33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7F5D3-C5E5-40C7-8B3F-A62751B2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B5D4E-D77F-426B-AC8C-1902C2423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69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3D780-875D-4B5C-A077-5D7EF4235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E6BAB-4AA0-430B-9035-8CFEE787A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27ABC-2726-449F-8281-092DA5D43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0BD32-361C-4A24-951F-A707AB00D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017EF-F640-4AB6-A82D-1BCEC9B14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8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564D7-328F-41BC-8164-51DBD9CF4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2ED1A-0AD7-4285-B42C-4ED750BB6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FB620-867D-4269-AE11-AA2C8D900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16C49-AA63-4F97-A2FF-79A25105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1D50F-6FC9-4971-AB7A-9AB419CA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6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A620B-0FE0-41F0-8B5A-B1661C4C3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724BF-2B66-4F79-BFD8-6C403B8FA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1248AF-3298-4AF5-A3BE-D061E297C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04A3B-7566-4824-95E7-0EA9E8C8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3F3366-4C04-4BD2-A7D8-9EDD7244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DB5084-2D0A-40F8-8983-6D2D4FF72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3F4AA-A878-4F0F-8F77-1324DA467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2AF21-5D9E-4FD0-9DDF-285DEDEF5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6C701-2792-4BA1-BEFF-E695C6121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791D6-B5CC-4FAB-9C1E-C43E7F000D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DB481F-F0C0-479E-9DA5-CBDBF3395D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F0D877-0A9C-4D8D-9892-C7BA3609A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0CE6F8-6683-4B3E-8219-DC59D3DAF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484101-A371-4B67-8CD7-22EDAE2DD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5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A14B6-043B-4E9A-918C-D0F6FB4A6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5883B5-F7A0-463D-A378-41E7709D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06FBD-BEAD-478C-A1E9-B15385D5D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EEBBD2-99E7-4FD7-927B-355D48842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15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FCDAA0-9068-4F8A-9AE9-348C85123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B8BCC8-1471-49F5-AEC4-FD1FDB170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A7C58E-22E3-427E-9508-677EA288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0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BB33B-6B94-4E79-A227-F818EFCE2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D2E5D-62B4-403E-8289-F83A25C2F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1832F5-4870-4503-AA1D-B8710DF692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DA029-9A12-4827-A01D-7B1EC5038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91A1A-901C-40B4-AB20-59692D7FA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02CA43-D8DF-4594-93F2-1DE9FFC6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61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C5517-70AE-492F-89B0-E9FF0E364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368E0A-8448-4B95-9A72-7DC464C5AF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A9A7E6-73B6-471E-9745-821708F48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188F0-91BA-4A83-B6B8-A76BCD655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E2E14-FADB-4AAF-861E-70F25C636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C9B13-8AC3-40B2-90F7-CEB25AB49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5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266AA3-9820-4451-A919-37767AB50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A9B7F-3D87-424C-96A8-8165E6616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95324-A17C-430B-B9C7-C91CC613B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37B2-CD42-49BA-BC7B-1554DF5E7BE1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5CA16-0100-4B6C-B7C0-78DBEDEEA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EED4A-773B-4815-9840-197A5DA2D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EDFDB-4A4E-43FE-BBAC-A30029DEA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11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 rot="16200000">
            <a:off x="-2989562" y="2971800"/>
            <a:ext cx="6858002" cy="914400"/>
          </a:xfrm>
          <a:prstGeom prst="rect">
            <a:avLst/>
          </a:prstGeom>
          <a:solidFill>
            <a:srgbClr val="F5C493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High Risk Screening &amp; Early PP Visits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432" y="-2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845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Estefanny Reyes Martinez</dc:creator>
  <cp:lastModifiedBy>Estefanny Reyes Martinez</cp:lastModifiedBy>
  <cp:revision>1</cp:revision>
  <dcterms:created xsi:type="dcterms:W3CDTF">2022-11-04T22:35:36Z</dcterms:created>
  <dcterms:modified xsi:type="dcterms:W3CDTF">2022-11-04T22:36:14Z</dcterms:modified>
</cp:coreProperties>
</file>