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  <p:sldMasterId id="2147483678" r:id="rId7"/>
    <p:sldMasterId id="2147483691" r:id="rId8"/>
    <p:sldMasterId id="2147483706" r:id="rId9"/>
  </p:sldMasterIdLst>
  <p:notesMasterIdLst>
    <p:notesMasterId r:id="rId26"/>
  </p:notesMasterIdLst>
  <p:sldIdLst>
    <p:sldId id="573" r:id="rId10"/>
    <p:sldId id="4120" r:id="rId11"/>
    <p:sldId id="4103" r:id="rId12"/>
    <p:sldId id="4092" r:id="rId13"/>
    <p:sldId id="4186" r:id="rId14"/>
    <p:sldId id="4106" r:id="rId15"/>
    <p:sldId id="260" r:id="rId16"/>
    <p:sldId id="258" r:id="rId17"/>
    <p:sldId id="272" r:id="rId18"/>
    <p:sldId id="273" r:id="rId19"/>
    <p:sldId id="261" r:id="rId20"/>
    <p:sldId id="4189" r:id="rId21"/>
    <p:sldId id="4190" r:id="rId22"/>
    <p:sldId id="259" r:id="rId23"/>
    <p:sldId id="257" r:id="rId24"/>
    <p:sldId id="41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616AC-ECF5-4941-8D9B-B395C204EE7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386F0-6663-4181-AF96-6D6617623BDA}">
      <dgm:prSet phldrT="[Text]"/>
      <dgm:spPr/>
      <dgm:t>
        <a:bodyPr/>
        <a:lstStyle/>
        <a:p>
          <a:r>
            <a:rPr lang="en-US"/>
            <a:t>E-App/ </a:t>
          </a:r>
        </a:p>
        <a:p>
          <a:r>
            <a:rPr lang="en-US"/>
            <a:t>E-App updates </a:t>
          </a:r>
        </a:p>
      </dgm:t>
    </dgm:pt>
    <dgm:pt modelId="{3E557B9D-66BF-4C2C-AFE9-45E3406FA848}" type="parTrans" cxnId="{AC29D80C-2183-4142-9BBE-9318D6FE94D0}">
      <dgm:prSet/>
      <dgm:spPr/>
      <dgm:t>
        <a:bodyPr/>
        <a:lstStyle/>
        <a:p>
          <a:endParaRPr lang="en-US"/>
        </a:p>
      </dgm:t>
    </dgm:pt>
    <dgm:pt modelId="{005D9EC0-676E-4216-9B6E-EFF9711E8DA5}" type="sibTrans" cxnId="{AC29D80C-2183-4142-9BBE-9318D6FE94D0}">
      <dgm:prSet/>
      <dgm:spPr/>
      <dgm:t>
        <a:bodyPr/>
        <a:lstStyle/>
        <a:p>
          <a:endParaRPr lang="en-US"/>
        </a:p>
      </dgm:t>
    </dgm:pt>
    <dgm:pt modelId="{9C8D0C48-3685-4335-BA0C-951F1B6AA4CB}">
      <dgm:prSet phldrT="[Text]"/>
      <dgm:spPr/>
      <dgm:t>
        <a:bodyPr/>
        <a:lstStyle/>
        <a:p>
          <a:r>
            <a:rPr lang="en-US"/>
            <a:t>Onsite</a:t>
          </a:r>
        </a:p>
      </dgm:t>
    </dgm:pt>
    <dgm:pt modelId="{077E637B-4FF5-4FAF-A944-23314B90B28E}" type="parTrans" cxnId="{4A52F991-9076-4B06-BC50-50CA865A00BF}">
      <dgm:prSet/>
      <dgm:spPr/>
      <dgm:t>
        <a:bodyPr/>
        <a:lstStyle/>
        <a:p>
          <a:endParaRPr lang="en-US"/>
        </a:p>
      </dgm:t>
    </dgm:pt>
    <dgm:pt modelId="{0A690294-B963-4C9C-BB89-58C17658D6B5}" type="sibTrans" cxnId="{4A52F991-9076-4B06-BC50-50CA865A00BF}">
      <dgm:prSet/>
      <dgm:spPr/>
      <dgm:t>
        <a:bodyPr/>
        <a:lstStyle/>
        <a:p>
          <a:endParaRPr lang="en-US"/>
        </a:p>
      </dgm:t>
    </dgm:pt>
    <dgm:pt modelId="{3AE33010-47AA-4843-B7DE-DC106A890929}">
      <dgm:prSet phldrT="[Text]"/>
      <dgm:spPr>
        <a:solidFill>
          <a:schemeClr val="accent2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Award (Day 2 - 60 after onsite)</a:t>
          </a:r>
        </a:p>
      </dgm:t>
    </dgm:pt>
    <dgm:pt modelId="{42E5BFB9-0439-45D8-AD8B-C4FC5CC11B97}" type="parTrans" cxnId="{0D85B6FD-0FBC-4DA6-AEDD-2E727310DC5B}">
      <dgm:prSet/>
      <dgm:spPr/>
      <dgm:t>
        <a:bodyPr/>
        <a:lstStyle/>
        <a:p>
          <a:endParaRPr lang="en-US"/>
        </a:p>
      </dgm:t>
    </dgm:pt>
    <dgm:pt modelId="{42CAFD14-EB30-450D-8846-92E4751DDC6F}" type="sibTrans" cxnId="{0D85B6FD-0FBC-4DA6-AEDD-2E727310DC5B}">
      <dgm:prSet/>
      <dgm:spPr/>
      <dgm:t>
        <a:bodyPr/>
        <a:lstStyle/>
        <a:p>
          <a:endParaRPr lang="en-US"/>
        </a:p>
      </dgm:t>
    </dgm:pt>
    <dgm:pt modelId="{1ED625C6-4403-4F37-B94B-6A976AA346ED}">
      <dgm:prSet phldrT="[Text]"/>
      <dgm:spPr>
        <a:solidFill>
          <a:schemeClr val="accent2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Maintain </a:t>
          </a:r>
        </a:p>
      </dgm:t>
    </dgm:pt>
    <dgm:pt modelId="{8E68BD91-E8C7-45DD-B96B-B4B691CA0A58}" type="parTrans" cxnId="{74081728-2085-4F02-B02F-DED90CE91E86}">
      <dgm:prSet/>
      <dgm:spPr/>
      <dgm:t>
        <a:bodyPr/>
        <a:lstStyle/>
        <a:p>
          <a:endParaRPr lang="en-US"/>
        </a:p>
      </dgm:t>
    </dgm:pt>
    <dgm:pt modelId="{0EA0949C-DFF8-41BD-9457-F58F3203D95C}" type="sibTrans" cxnId="{74081728-2085-4F02-B02F-DED90CE91E86}">
      <dgm:prSet/>
      <dgm:spPr/>
      <dgm:t>
        <a:bodyPr/>
        <a:lstStyle/>
        <a:p>
          <a:endParaRPr lang="en-US"/>
        </a:p>
      </dgm:t>
    </dgm:pt>
    <dgm:pt modelId="{0168FB3C-5E59-4088-9610-75A437B6E650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36 months</a:t>
          </a:r>
        </a:p>
      </dgm:t>
    </dgm:pt>
    <dgm:pt modelId="{BE563998-D130-480B-B1D6-364DC89C7651}" type="parTrans" cxnId="{5B5600D8-3CB8-4C9C-9000-92EEB1FD3E10}">
      <dgm:prSet/>
      <dgm:spPr/>
      <dgm:t>
        <a:bodyPr/>
        <a:lstStyle/>
        <a:p>
          <a:endParaRPr lang="en-US"/>
        </a:p>
      </dgm:t>
    </dgm:pt>
    <dgm:pt modelId="{5D2B35D0-4432-4E24-8CFF-AEFCCE79EB14}" type="sibTrans" cxnId="{5B5600D8-3CB8-4C9C-9000-92EEB1FD3E10}">
      <dgm:prSet/>
      <dgm:spPr/>
      <dgm:t>
        <a:bodyPr/>
        <a:lstStyle/>
        <a:p>
          <a:endParaRPr lang="en-US"/>
        </a:p>
      </dgm:t>
    </dgm:pt>
    <dgm:pt modelId="{9528DB83-A969-4EB6-9E18-7F3AA465BF40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compliance with standards</a:t>
          </a:r>
        </a:p>
      </dgm:t>
    </dgm:pt>
    <dgm:pt modelId="{12E949F4-8A70-4DB8-8437-39F7C6C97EDA}" type="parTrans" cxnId="{3A351951-3419-40C9-8E0B-47C941799514}">
      <dgm:prSet/>
      <dgm:spPr/>
      <dgm:t>
        <a:bodyPr/>
        <a:lstStyle/>
        <a:p>
          <a:endParaRPr lang="en-US"/>
        </a:p>
      </dgm:t>
    </dgm:pt>
    <dgm:pt modelId="{91F58A82-62C9-404B-9D13-F4047DC16226}" type="sibTrans" cxnId="{3A351951-3419-40C9-8E0B-47C941799514}">
      <dgm:prSet/>
      <dgm:spPr/>
      <dgm:t>
        <a:bodyPr/>
        <a:lstStyle/>
        <a:p>
          <a:endParaRPr lang="en-US"/>
        </a:p>
      </dgm:t>
    </dgm:pt>
    <dgm:pt modelId="{7577528A-50A5-4125-AE2C-AD79EABD9573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Annual fee payment</a:t>
          </a:r>
        </a:p>
      </dgm:t>
    </dgm:pt>
    <dgm:pt modelId="{F2A1B4C3-9941-47D7-BDF8-9B42FAC55753}" type="parTrans" cxnId="{6053F2AE-D4E5-4DF9-9727-1F295AB6B75F}">
      <dgm:prSet/>
      <dgm:spPr/>
      <dgm:t>
        <a:bodyPr/>
        <a:lstStyle/>
        <a:p>
          <a:endParaRPr lang="en-US"/>
        </a:p>
      </dgm:t>
    </dgm:pt>
    <dgm:pt modelId="{99D2B63B-B0AF-4356-9A87-C95335527619}" type="sibTrans" cxnId="{6053F2AE-D4E5-4DF9-9727-1F295AB6B75F}">
      <dgm:prSet/>
      <dgm:spPr/>
      <dgm:t>
        <a:bodyPr/>
        <a:lstStyle/>
        <a:p>
          <a:endParaRPr lang="en-US"/>
        </a:p>
      </dgm:t>
    </dgm:pt>
    <dgm:pt modelId="{0670B45E-0085-4083-A85D-80E7E54CD942}">
      <dgm:prSet phldrT="[Text]"/>
      <dgm:spPr/>
      <dgm:t>
        <a:bodyPr/>
        <a:lstStyle/>
        <a:p>
          <a:r>
            <a:rPr lang="en-US"/>
            <a:t>Starts the process</a:t>
          </a:r>
        </a:p>
      </dgm:t>
    </dgm:pt>
    <dgm:pt modelId="{7563B8D0-195C-49D5-BA31-5DA8365FBE15}" type="parTrans" cxnId="{228E5B8E-54EF-4232-A90F-AE1F2164E931}">
      <dgm:prSet/>
      <dgm:spPr/>
      <dgm:t>
        <a:bodyPr/>
        <a:lstStyle/>
        <a:p>
          <a:endParaRPr lang="en-US"/>
        </a:p>
      </dgm:t>
    </dgm:pt>
    <dgm:pt modelId="{0A39BD09-80EF-431C-B35C-A1822C2910BB}" type="sibTrans" cxnId="{228E5B8E-54EF-4232-A90F-AE1F2164E931}">
      <dgm:prSet/>
      <dgm:spPr/>
      <dgm:t>
        <a:bodyPr/>
        <a:lstStyle/>
        <a:p>
          <a:endParaRPr lang="en-US"/>
        </a:p>
      </dgm:t>
    </dgm:pt>
    <dgm:pt modelId="{0BC25015-1840-4BDC-B7ED-F922391120AF}">
      <dgm:prSet phldrT="[Text]"/>
      <dgm:spPr/>
      <dgm:t>
        <a:bodyPr/>
        <a:lstStyle/>
        <a:p>
          <a:r>
            <a:rPr lang="en-US"/>
            <a:t>Requires updates</a:t>
          </a:r>
        </a:p>
      </dgm:t>
    </dgm:pt>
    <dgm:pt modelId="{E884BF5C-58D0-4B53-AFA6-9912BF152E37}" type="parTrans" cxnId="{D7FA174A-CADE-40C4-8E7F-D0AC0A257D4A}">
      <dgm:prSet/>
      <dgm:spPr/>
      <dgm:t>
        <a:bodyPr/>
        <a:lstStyle/>
        <a:p>
          <a:endParaRPr lang="en-US"/>
        </a:p>
      </dgm:t>
    </dgm:pt>
    <dgm:pt modelId="{9D16964F-D081-4A3D-9AA7-1623B5A99E09}" type="sibTrans" cxnId="{D7FA174A-CADE-40C4-8E7F-D0AC0A257D4A}">
      <dgm:prSet/>
      <dgm:spPr/>
      <dgm:t>
        <a:bodyPr/>
        <a:lstStyle/>
        <a:p>
          <a:endParaRPr lang="en-US"/>
        </a:p>
      </dgm:t>
    </dgm:pt>
    <dgm:pt modelId="{231903A5-997B-4911-BE30-B7075EA66073}">
      <dgm:prSet phldrT="[Text]"/>
      <dgm:spPr/>
      <dgm:t>
        <a:bodyPr/>
        <a:lstStyle/>
        <a:p>
          <a:r>
            <a:rPr lang="en-US"/>
            <a:t>if changes</a:t>
          </a:r>
        </a:p>
      </dgm:t>
    </dgm:pt>
    <dgm:pt modelId="{9E33457D-E55D-4541-A2A5-D257C6A4DC15}" type="parTrans" cxnId="{0AB51433-1F29-4C05-9872-EDAF456C63D4}">
      <dgm:prSet/>
      <dgm:spPr/>
      <dgm:t>
        <a:bodyPr/>
        <a:lstStyle/>
        <a:p>
          <a:endParaRPr lang="en-US"/>
        </a:p>
      </dgm:t>
    </dgm:pt>
    <dgm:pt modelId="{8EF60427-9332-4E3C-855D-A165D5FC19EC}" type="sibTrans" cxnId="{0AB51433-1F29-4C05-9872-EDAF456C63D4}">
      <dgm:prSet/>
      <dgm:spPr/>
      <dgm:t>
        <a:bodyPr/>
        <a:lstStyle/>
        <a:p>
          <a:endParaRPr lang="en-US"/>
        </a:p>
      </dgm:t>
    </dgm:pt>
    <dgm:pt modelId="{F5DF29A5-6F9B-4413-A7B0-6DEC7A02B6A0}">
      <dgm:prSet phldrT="[Text]"/>
      <dgm:spPr/>
      <dgm:t>
        <a:bodyPr/>
        <a:lstStyle/>
        <a:p>
          <a:r>
            <a:rPr lang="en-US"/>
            <a:t>prior to renewal</a:t>
          </a:r>
        </a:p>
      </dgm:t>
    </dgm:pt>
    <dgm:pt modelId="{F5D2CB2A-8D4D-4C88-9096-765132E26B97}" type="parTrans" cxnId="{A926FB6E-A748-436E-9F1E-B0831955DF22}">
      <dgm:prSet/>
      <dgm:spPr/>
      <dgm:t>
        <a:bodyPr/>
        <a:lstStyle/>
        <a:p>
          <a:endParaRPr lang="en-US"/>
        </a:p>
      </dgm:t>
    </dgm:pt>
    <dgm:pt modelId="{48A3E8E6-344B-4528-8059-6313B118013F}" type="sibTrans" cxnId="{A926FB6E-A748-436E-9F1E-B0831955DF22}">
      <dgm:prSet/>
      <dgm:spPr/>
      <dgm:t>
        <a:bodyPr/>
        <a:lstStyle/>
        <a:p>
          <a:endParaRPr lang="en-US"/>
        </a:p>
      </dgm:t>
    </dgm:pt>
    <dgm:pt modelId="{21576991-1E1C-4F0C-AF27-6701515E9301}">
      <dgm:prSet phldrT="[Text]"/>
      <dgm:spPr/>
      <dgm:t>
        <a:bodyPr/>
        <a:lstStyle/>
        <a:p>
          <a:r>
            <a:rPr lang="en-US"/>
            <a:t>3-4 month wait post application</a:t>
          </a:r>
        </a:p>
      </dgm:t>
    </dgm:pt>
    <dgm:pt modelId="{FD52E452-8A29-41EF-A09E-129A10F185ED}" type="parTrans" cxnId="{FF8B4855-A239-4E5F-BC1F-DABFB5020D7E}">
      <dgm:prSet/>
      <dgm:spPr/>
      <dgm:t>
        <a:bodyPr/>
        <a:lstStyle/>
        <a:p>
          <a:endParaRPr lang="en-US"/>
        </a:p>
      </dgm:t>
    </dgm:pt>
    <dgm:pt modelId="{D628CBAE-EA3A-40BE-8A79-8C3CD93D38FB}" type="sibTrans" cxnId="{FF8B4855-A239-4E5F-BC1F-DABFB5020D7E}">
      <dgm:prSet/>
      <dgm:spPr/>
      <dgm:t>
        <a:bodyPr/>
        <a:lstStyle/>
        <a:p>
          <a:endParaRPr lang="en-US"/>
        </a:p>
      </dgm:t>
    </dgm:pt>
    <dgm:pt modelId="{6AC02A81-AC3C-4AE4-94A3-2E00970DF530}">
      <dgm:prSet phldrT="[Text]"/>
      <dgm:spPr/>
      <dgm:t>
        <a:bodyPr/>
        <a:lstStyle/>
        <a:p>
          <a:r>
            <a:rPr lang="en-US"/>
            <a:t>depends on survey ready date</a:t>
          </a:r>
        </a:p>
      </dgm:t>
    </dgm:pt>
    <dgm:pt modelId="{5FE2B4BF-3A9D-4FA7-AF07-944E44E256A5}" type="parTrans" cxnId="{722657DA-35D0-4AD7-9FEA-E892C572453B}">
      <dgm:prSet/>
      <dgm:spPr/>
      <dgm:t>
        <a:bodyPr/>
        <a:lstStyle/>
        <a:p>
          <a:endParaRPr lang="en-US"/>
        </a:p>
      </dgm:t>
    </dgm:pt>
    <dgm:pt modelId="{1BDB1EA2-6887-4F7C-9AD7-A44AF15704B9}" type="sibTrans" cxnId="{722657DA-35D0-4AD7-9FEA-E892C572453B}">
      <dgm:prSet/>
      <dgm:spPr/>
      <dgm:t>
        <a:bodyPr/>
        <a:lstStyle/>
        <a:p>
          <a:endParaRPr lang="en-US"/>
        </a:p>
      </dgm:t>
    </dgm:pt>
    <dgm:pt modelId="{7893D1AE-3834-430E-B87F-6A5B8D87390A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2-60 days post onsite</a:t>
          </a:r>
        </a:p>
      </dgm:t>
    </dgm:pt>
    <dgm:pt modelId="{9D80FEA5-08F2-4884-A301-3054D9F8267D}" type="parTrans" cxnId="{40FDAE72-DF6A-44DB-BA52-5D807726E74C}">
      <dgm:prSet/>
      <dgm:spPr/>
      <dgm:t>
        <a:bodyPr/>
        <a:lstStyle/>
        <a:p>
          <a:endParaRPr lang="en-US"/>
        </a:p>
      </dgm:t>
    </dgm:pt>
    <dgm:pt modelId="{4358A6EF-074D-4FFC-B58A-30F88BF06BD2}" type="sibTrans" cxnId="{40FDAE72-DF6A-44DB-BA52-5D807726E74C}">
      <dgm:prSet/>
      <dgm:spPr/>
      <dgm:t>
        <a:bodyPr/>
        <a:lstStyle/>
        <a:p>
          <a:endParaRPr lang="en-US"/>
        </a:p>
      </dgm:t>
    </dgm:pt>
    <dgm:pt modelId="{95A7F305-BF57-4A34-B6F2-7048818C8672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time depends on RFI</a:t>
          </a:r>
        </a:p>
      </dgm:t>
    </dgm:pt>
    <dgm:pt modelId="{A8784E1C-9B6F-4A2D-8341-49FFC3BFE0D3}" type="parTrans" cxnId="{2E08D2A7-F447-424A-A2FE-6179821B3624}">
      <dgm:prSet/>
      <dgm:spPr/>
      <dgm:t>
        <a:bodyPr/>
        <a:lstStyle/>
        <a:p>
          <a:endParaRPr lang="en-US"/>
        </a:p>
      </dgm:t>
    </dgm:pt>
    <dgm:pt modelId="{02E76DCC-BD1E-47A8-B6B3-E9CA8BBB0062}" type="sibTrans" cxnId="{2E08D2A7-F447-424A-A2FE-6179821B3624}">
      <dgm:prSet/>
      <dgm:spPr/>
      <dgm:t>
        <a:bodyPr/>
        <a:lstStyle/>
        <a:p>
          <a:endParaRPr lang="en-US"/>
        </a:p>
      </dgm:t>
    </dgm:pt>
    <dgm:pt modelId="{D199FC81-28BC-4108-9241-11D9B3258073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Award Letter includes certificate</a:t>
          </a:r>
        </a:p>
      </dgm:t>
    </dgm:pt>
    <dgm:pt modelId="{2D875E02-F2A5-484D-8EF9-AC8B59F87615}" type="parTrans" cxnId="{7C1AC56B-F439-4263-8FA7-822767E363B8}">
      <dgm:prSet/>
      <dgm:spPr/>
      <dgm:t>
        <a:bodyPr/>
        <a:lstStyle/>
        <a:p>
          <a:endParaRPr lang="en-US"/>
        </a:p>
      </dgm:t>
    </dgm:pt>
    <dgm:pt modelId="{01D86919-9E7B-4E6D-AF1D-9543DDC7B767}" type="sibTrans" cxnId="{7C1AC56B-F439-4263-8FA7-822767E363B8}">
      <dgm:prSet/>
      <dgm:spPr/>
      <dgm:t>
        <a:bodyPr/>
        <a:lstStyle/>
        <a:p>
          <a:endParaRPr lang="en-US"/>
        </a:p>
      </dgm:t>
    </dgm:pt>
    <dgm:pt modelId="{0586A76C-2B96-4ECE-950C-79400B2A9376}" type="pres">
      <dgm:prSet presAssocID="{F4B616AC-ECF5-4941-8D9B-B395C204EE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15FD50-0C8E-4ACD-9F06-77F4979096F7}" type="pres">
      <dgm:prSet presAssocID="{F4B616AC-ECF5-4941-8D9B-B395C204EE7E}" presName="children" presStyleCnt="0"/>
      <dgm:spPr/>
    </dgm:pt>
    <dgm:pt modelId="{9B6F17AB-5D72-48F1-8FCF-E520875DB8E7}" type="pres">
      <dgm:prSet presAssocID="{F4B616AC-ECF5-4941-8D9B-B395C204EE7E}" presName="child1group" presStyleCnt="0"/>
      <dgm:spPr/>
    </dgm:pt>
    <dgm:pt modelId="{870831E0-5832-436E-9D6E-DDF528D07E41}" type="pres">
      <dgm:prSet presAssocID="{F4B616AC-ECF5-4941-8D9B-B395C204EE7E}" presName="child1" presStyleLbl="bgAcc1" presStyleIdx="0" presStyleCnt="4"/>
      <dgm:spPr/>
    </dgm:pt>
    <dgm:pt modelId="{F1CEBBC0-232E-4163-BEF0-75D5E7DF6799}" type="pres">
      <dgm:prSet presAssocID="{F4B616AC-ECF5-4941-8D9B-B395C204EE7E}" presName="child1Text" presStyleLbl="bgAcc1" presStyleIdx="0" presStyleCnt="4">
        <dgm:presLayoutVars>
          <dgm:bulletEnabled val="1"/>
        </dgm:presLayoutVars>
      </dgm:prSet>
      <dgm:spPr/>
    </dgm:pt>
    <dgm:pt modelId="{0C9000B3-EC37-4C04-97DA-28DEC17FEF3F}" type="pres">
      <dgm:prSet presAssocID="{F4B616AC-ECF5-4941-8D9B-B395C204EE7E}" presName="child2group" presStyleCnt="0"/>
      <dgm:spPr/>
    </dgm:pt>
    <dgm:pt modelId="{C7407304-4850-48C6-873C-6DB4329A6B09}" type="pres">
      <dgm:prSet presAssocID="{F4B616AC-ECF5-4941-8D9B-B395C204EE7E}" presName="child2" presStyleLbl="bgAcc1" presStyleIdx="1" presStyleCnt="4"/>
      <dgm:spPr/>
    </dgm:pt>
    <dgm:pt modelId="{9E677A1D-95A6-4E5F-BE35-FAC6D78BA33E}" type="pres">
      <dgm:prSet presAssocID="{F4B616AC-ECF5-4941-8D9B-B395C204EE7E}" presName="child2Text" presStyleLbl="bgAcc1" presStyleIdx="1" presStyleCnt="4">
        <dgm:presLayoutVars>
          <dgm:bulletEnabled val="1"/>
        </dgm:presLayoutVars>
      </dgm:prSet>
      <dgm:spPr/>
    </dgm:pt>
    <dgm:pt modelId="{5140D7B1-08C1-4D4E-A13C-AD83991B8283}" type="pres">
      <dgm:prSet presAssocID="{F4B616AC-ECF5-4941-8D9B-B395C204EE7E}" presName="child3group" presStyleCnt="0"/>
      <dgm:spPr/>
    </dgm:pt>
    <dgm:pt modelId="{2768527B-7499-4982-A6B4-7B590A9D0636}" type="pres">
      <dgm:prSet presAssocID="{F4B616AC-ECF5-4941-8D9B-B395C204EE7E}" presName="child3" presStyleLbl="bgAcc1" presStyleIdx="2" presStyleCnt="4"/>
      <dgm:spPr/>
    </dgm:pt>
    <dgm:pt modelId="{C7DAB6EE-51C2-492C-82FD-7213D7A25F6F}" type="pres">
      <dgm:prSet presAssocID="{F4B616AC-ECF5-4941-8D9B-B395C204EE7E}" presName="child3Text" presStyleLbl="bgAcc1" presStyleIdx="2" presStyleCnt="4">
        <dgm:presLayoutVars>
          <dgm:bulletEnabled val="1"/>
        </dgm:presLayoutVars>
      </dgm:prSet>
      <dgm:spPr/>
    </dgm:pt>
    <dgm:pt modelId="{E60DDA84-7E0F-49F3-8B6A-DA6DE2DDA7C8}" type="pres">
      <dgm:prSet presAssocID="{F4B616AC-ECF5-4941-8D9B-B395C204EE7E}" presName="child4group" presStyleCnt="0"/>
      <dgm:spPr/>
    </dgm:pt>
    <dgm:pt modelId="{660B56AC-4886-42FD-8F05-833B04028F42}" type="pres">
      <dgm:prSet presAssocID="{F4B616AC-ECF5-4941-8D9B-B395C204EE7E}" presName="child4" presStyleLbl="bgAcc1" presStyleIdx="3" presStyleCnt="4"/>
      <dgm:spPr/>
    </dgm:pt>
    <dgm:pt modelId="{C445AC1A-00A6-41B4-9E8E-FE3D06435A86}" type="pres">
      <dgm:prSet presAssocID="{F4B616AC-ECF5-4941-8D9B-B395C204EE7E}" presName="child4Text" presStyleLbl="bgAcc1" presStyleIdx="3" presStyleCnt="4">
        <dgm:presLayoutVars>
          <dgm:bulletEnabled val="1"/>
        </dgm:presLayoutVars>
      </dgm:prSet>
      <dgm:spPr/>
    </dgm:pt>
    <dgm:pt modelId="{2F84F1EA-4D79-49E8-8877-1CCF608E64EC}" type="pres">
      <dgm:prSet presAssocID="{F4B616AC-ECF5-4941-8D9B-B395C204EE7E}" presName="childPlaceholder" presStyleCnt="0"/>
      <dgm:spPr/>
    </dgm:pt>
    <dgm:pt modelId="{566ABCFE-E1B2-464B-82E4-F7E23C28E7ED}" type="pres">
      <dgm:prSet presAssocID="{F4B616AC-ECF5-4941-8D9B-B395C204EE7E}" presName="circle" presStyleCnt="0"/>
      <dgm:spPr/>
    </dgm:pt>
    <dgm:pt modelId="{6305A445-6940-4B09-B9E3-D86B9377EB27}" type="pres">
      <dgm:prSet presAssocID="{F4B616AC-ECF5-4941-8D9B-B395C204EE7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14ADAF4-8009-480F-BC78-CB5BEBF6C8EA}" type="pres">
      <dgm:prSet presAssocID="{F4B616AC-ECF5-4941-8D9B-B395C204EE7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3A7FEF8-B34B-4236-92F3-D48E03E9EE73}" type="pres">
      <dgm:prSet presAssocID="{F4B616AC-ECF5-4941-8D9B-B395C204EE7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5E9917C-9132-48AC-BD00-DCA883A9D70D}" type="pres">
      <dgm:prSet presAssocID="{F4B616AC-ECF5-4941-8D9B-B395C204EE7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1A803E4-A425-4F9B-9C31-A9A0BD1DA30A}" type="pres">
      <dgm:prSet presAssocID="{F4B616AC-ECF5-4941-8D9B-B395C204EE7E}" presName="quadrantPlaceholder" presStyleCnt="0"/>
      <dgm:spPr/>
    </dgm:pt>
    <dgm:pt modelId="{47746544-8FE7-4F1B-904E-C2973200B0DA}" type="pres">
      <dgm:prSet presAssocID="{F4B616AC-ECF5-4941-8D9B-B395C204EE7E}" presName="center1" presStyleLbl="fgShp" presStyleIdx="0" presStyleCnt="2"/>
      <dgm:spPr>
        <a:solidFill>
          <a:srgbClr val="FFC000"/>
        </a:solidFill>
      </dgm:spPr>
    </dgm:pt>
    <dgm:pt modelId="{1C2D368D-33EC-4E11-AB9F-CDB175DEBE7F}" type="pres">
      <dgm:prSet presAssocID="{F4B616AC-ECF5-4941-8D9B-B395C204EE7E}" presName="center2" presStyleLbl="fgShp" presStyleIdx="1" presStyleCnt="2"/>
      <dgm:spPr>
        <a:solidFill>
          <a:schemeClr val="accent1"/>
        </a:solidFill>
      </dgm:spPr>
    </dgm:pt>
  </dgm:ptLst>
  <dgm:cxnLst>
    <dgm:cxn modelId="{AC29D80C-2183-4142-9BBE-9318D6FE94D0}" srcId="{F4B616AC-ECF5-4941-8D9B-B395C204EE7E}" destId="{B91386F0-6663-4181-AF96-6D6617623BDA}" srcOrd="0" destOrd="0" parTransId="{3E557B9D-66BF-4C2C-AFE9-45E3406FA848}" sibTransId="{005D9EC0-676E-4216-9B6E-EFF9711E8DA5}"/>
    <dgm:cxn modelId="{FBF8CC0E-3F0C-4096-B08A-D36EEBD9AFA6}" type="presOf" srcId="{21576991-1E1C-4F0C-AF27-6701515E9301}" destId="{9E677A1D-95A6-4E5F-BE35-FAC6D78BA33E}" srcOrd="1" destOrd="0" presId="urn:microsoft.com/office/officeart/2005/8/layout/cycle4"/>
    <dgm:cxn modelId="{D1686F0F-A980-4C63-B303-A1EFE14A7FCC}" type="presOf" srcId="{0168FB3C-5E59-4088-9610-75A437B6E650}" destId="{C445AC1A-00A6-41B4-9E8E-FE3D06435A86}" srcOrd="1" destOrd="0" presId="urn:microsoft.com/office/officeart/2005/8/layout/cycle4"/>
    <dgm:cxn modelId="{A30D9411-FD76-4AED-8D0A-A3B7A1642518}" type="presOf" srcId="{9528DB83-A969-4EB6-9E18-7F3AA465BF40}" destId="{660B56AC-4886-42FD-8F05-833B04028F42}" srcOrd="0" destOrd="1" presId="urn:microsoft.com/office/officeart/2005/8/layout/cycle4"/>
    <dgm:cxn modelId="{E8A05915-9544-4D73-80C9-02D22449E4F8}" type="presOf" srcId="{7577528A-50A5-4125-AE2C-AD79EABD9573}" destId="{660B56AC-4886-42FD-8F05-833B04028F42}" srcOrd="0" destOrd="2" presId="urn:microsoft.com/office/officeart/2005/8/layout/cycle4"/>
    <dgm:cxn modelId="{74081728-2085-4F02-B02F-DED90CE91E86}" srcId="{F4B616AC-ECF5-4941-8D9B-B395C204EE7E}" destId="{1ED625C6-4403-4F37-B94B-6A976AA346ED}" srcOrd="3" destOrd="0" parTransId="{8E68BD91-E8C7-45DD-B96B-B4B691CA0A58}" sibTransId="{0EA0949C-DFF8-41BD-9457-F58F3203D95C}"/>
    <dgm:cxn modelId="{0AB51433-1F29-4C05-9872-EDAF456C63D4}" srcId="{0BC25015-1840-4BDC-B7ED-F922391120AF}" destId="{231903A5-997B-4911-BE30-B7075EA66073}" srcOrd="0" destOrd="0" parTransId="{9E33457D-E55D-4541-A2A5-D257C6A4DC15}" sibTransId="{8EF60427-9332-4E3C-855D-A165D5FC19EC}"/>
    <dgm:cxn modelId="{F3A3273D-2D4C-4BEB-8890-49A42DD8996F}" type="presOf" srcId="{F5DF29A5-6F9B-4413-A7B0-6DEC7A02B6A0}" destId="{F1CEBBC0-232E-4163-BEF0-75D5E7DF6799}" srcOrd="1" destOrd="3" presId="urn:microsoft.com/office/officeart/2005/8/layout/cycle4"/>
    <dgm:cxn modelId="{6615F63F-01E5-4072-A234-820B8E2427FF}" type="presOf" srcId="{9C8D0C48-3685-4335-BA0C-951F1B6AA4CB}" destId="{914ADAF4-8009-480F-BC78-CB5BEBF6C8EA}" srcOrd="0" destOrd="0" presId="urn:microsoft.com/office/officeart/2005/8/layout/cycle4"/>
    <dgm:cxn modelId="{B0F63F40-66AD-4D38-9E55-515EE3A90A3F}" type="presOf" srcId="{D199FC81-28BC-4108-9241-11D9B3258073}" destId="{C7DAB6EE-51C2-492C-82FD-7213D7A25F6F}" srcOrd="1" destOrd="2" presId="urn:microsoft.com/office/officeart/2005/8/layout/cycle4"/>
    <dgm:cxn modelId="{718A5660-49B0-472E-8ABF-27DBE7284D06}" type="presOf" srcId="{D199FC81-28BC-4108-9241-11D9B3258073}" destId="{2768527B-7499-4982-A6B4-7B590A9D0636}" srcOrd="0" destOrd="2" presId="urn:microsoft.com/office/officeart/2005/8/layout/cycle4"/>
    <dgm:cxn modelId="{D7FA174A-CADE-40C4-8E7F-D0AC0A257D4A}" srcId="{B91386F0-6663-4181-AF96-6D6617623BDA}" destId="{0BC25015-1840-4BDC-B7ED-F922391120AF}" srcOrd="1" destOrd="0" parTransId="{E884BF5C-58D0-4B53-AFA6-9912BF152E37}" sibTransId="{9D16964F-D081-4A3D-9AA7-1623B5A99E09}"/>
    <dgm:cxn modelId="{EEF8586B-0D4B-46EB-B071-A993E8790CD9}" type="presOf" srcId="{7893D1AE-3834-430E-B87F-6A5B8D87390A}" destId="{C7DAB6EE-51C2-492C-82FD-7213D7A25F6F}" srcOrd="1" destOrd="0" presId="urn:microsoft.com/office/officeart/2005/8/layout/cycle4"/>
    <dgm:cxn modelId="{7C1AC56B-F439-4263-8FA7-822767E363B8}" srcId="{3AE33010-47AA-4843-B7DE-DC106A890929}" destId="{D199FC81-28BC-4108-9241-11D9B3258073}" srcOrd="2" destOrd="0" parTransId="{2D875E02-F2A5-484D-8EF9-AC8B59F87615}" sibTransId="{01D86919-9E7B-4E6D-AF1D-9543DDC7B767}"/>
    <dgm:cxn modelId="{73AE7F6D-5D3E-42C6-8F6A-7E78D6755299}" type="presOf" srcId="{21576991-1E1C-4F0C-AF27-6701515E9301}" destId="{C7407304-4850-48C6-873C-6DB4329A6B09}" srcOrd="0" destOrd="0" presId="urn:microsoft.com/office/officeart/2005/8/layout/cycle4"/>
    <dgm:cxn modelId="{A926FB6E-A748-436E-9F1E-B0831955DF22}" srcId="{0BC25015-1840-4BDC-B7ED-F922391120AF}" destId="{F5DF29A5-6F9B-4413-A7B0-6DEC7A02B6A0}" srcOrd="1" destOrd="0" parTransId="{F5D2CB2A-8D4D-4C88-9096-765132E26B97}" sibTransId="{48A3E8E6-344B-4528-8059-6313B118013F}"/>
    <dgm:cxn modelId="{24E6554F-131A-423C-9EBE-E81CB8DD583C}" type="presOf" srcId="{6AC02A81-AC3C-4AE4-94A3-2E00970DF530}" destId="{9E677A1D-95A6-4E5F-BE35-FAC6D78BA33E}" srcOrd="1" destOrd="1" presId="urn:microsoft.com/office/officeart/2005/8/layout/cycle4"/>
    <dgm:cxn modelId="{3A351951-3419-40C9-8E0B-47C941799514}" srcId="{1ED625C6-4403-4F37-B94B-6A976AA346ED}" destId="{9528DB83-A969-4EB6-9E18-7F3AA465BF40}" srcOrd="1" destOrd="0" parTransId="{12E949F4-8A70-4DB8-8437-39F7C6C97EDA}" sibTransId="{91F58A82-62C9-404B-9D13-F4047DC16226}"/>
    <dgm:cxn modelId="{CC282252-8B9A-41AF-AB41-8E7E05614420}" type="presOf" srcId="{95A7F305-BF57-4A34-B6F2-7048818C8672}" destId="{2768527B-7499-4982-A6B4-7B590A9D0636}" srcOrd="0" destOrd="1" presId="urn:microsoft.com/office/officeart/2005/8/layout/cycle4"/>
    <dgm:cxn modelId="{40FDAE72-DF6A-44DB-BA52-5D807726E74C}" srcId="{3AE33010-47AA-4843-B7DE-DC106A890929}" destId="{7893D1AE-3834-430E-B87F-6A5B8D87390A}" srcOrd="0" destOrd="0" parTransId="{9D80FEA5-08F2-4884-A301-3054D9F8267D}" sibTransId="{4358A6EF-074D-4FFC-B58A-30F88BF06BD2}"/>
    <dgm:cxn modelId="{41A5CD52-A92C-42CC-895F-692A01CD4552}" type="presOf" srcId="{F4B616AC-ECF5-4941-8D9B-B395C204EE7E}" destId="{0586A76C-2B96-4ECE-950C-79400B2A9376}" srcOrd="0" destOrd="0" presId="urn:microsoft.com/office/officeart/2005/8/layout/cycle4"/>
    <dgm:cxn modelId="{D52C4853-DDA2-4ACB-A80B-8A50E4C83097}" type="presOf" srcId="{0BC25015-1840-4BDC-B7ED-F922391120AF}" destId="{F1CEBBC0-232E-4163-BEF0-75D5E7DF6799}" srcOrd="1" destOrd="1" presId="urn:microsoft.com/office/officeart/2005/8/layout/cycle4"/>
    <dgm:cxn modelId="{6B0BBE73-286C-45AD-AB5C-BEDBAE8DE1B5}" type="presOf" srcId="{6AC02A81-AC3C-4AE4-94A3-2E00970DF530}" destId="{C7407304-4850-48C6-873C-6DB4329A6B09}" srcOrd="0" destOrd="1" presId="urn:microsoft.com/office/officeart/2005/8/layout/cycle4"/>
    <dgm:cxn modelId="{5CC3F673-C879-4D64-9348-2605DEB176E4}" type="presOf" srcId="{95A7F305-BF57-4A34-B6F2-7048818C8672}" destId="{C7DAB6EE-51C2-492C-82FD-7213D7A25F6F}" srcOrd="1" destOrd="1" presId="urn:microsoft.com/office/officeart/2005/8/layout/cycle4"/>
    <dgm:cxn modelId="{FF8B4855-A239-4E5F-BC1F-DABFB5020D7E}" srcId="{9C8D0C48-3685-4335-BA0C-951F1B6AA4CB}" destId="{21576991-1E1C-4F0C-AF27-6701515E9301}" srcOrd="0" destOrd="0" parTransId="{FD52E452-8A29-41EF-A09E-129A10F185ED}" sibTransId="{D628CBAE-EA3A-40BE-8A79-8C3CD93D38FB}"/>
    <dgm:cxn modelId="{38CC7876-82D9-4CB7-BD20-EF8E5E81D3B3}" type="presOf" srcId="{0BC25015-1840-4BDC-B7ED-F922391120AF}" destId="{870831E0-5832-436E-9D6E-DDF528D07E41}" srcOrd="0" destOrd="1" presId="urn:microsoft.com/office/officeart/2005/8/layout/cycle4"/>
    <dgm:cxn modelId="{6B209377-596D-4A4D-833A-D4327277CE31}" type="presOf" srcId="{231903A5-997B-4911-BE30-B7075EA66073}" destId="{870831E0-5832-436E-9D6E-DDF528D07E41}" srcOrd="0" destOrd="2" presId="urn:microsoft.com/office/officeart/2005/8/layout/cycle4"/>
    <dgm:cxn modelId="{5250B17F-9A8B-4290-B9F2-F397BFBBE4D5}" type="presOf" srcId="{7577528A-50A5-4125-AE2C-AD79EABD9573}" destId="{C445AC1A-00A6-41B4-9E8E-FE3D06435A86}" srcOrd="1" destOrd="2" presId="urn:microsoft.com/office/officeart/2005/8/layout/cycle4"/>
    <dgm:cxn modelId="{071AFE8B-6D32-45B9-9D6E-82992BD4F30D}" type="presOf" srcId="{9528DB83-A969-4EB6-9E18-7F3AA465BF40}" destId="{C445AC1A-00A6-41B4-9E8E-FE3D06435A86}" srcOrd="1" destOrd="1" presId="urn:microsoft.com/office/officeart/2005/8/layout/cycle4"/>
    <dgm:cxn modelId="{228E5B8E-54EF-4232-A90F-AE1F2164E931}" srcId="{B91386F0-6663-4181-AF96-6D6617623BDA}" destId="{0670B45E-0085-4083-A85D-80E7E54CD942}" srcOrd="0" destOrd="0" parTransId="{7563B8D0-195C-49D5-BA31-5DA8365FBE15}" sibTransId="{0A39BD09-80EF-431C-B35C-A1822C2910BB}"/>
    <dgm:cxn modelId="{4A52F991-9076-4B06-BC50-50CA865A00BF}" srcId="{F4B616AC-ECF5-4941-8D9B-B395C204EE7E}" destId="{9C8D0C48-3685-4335-BA0C-951F1B6AA4CB}" srcOrd="1" destOrd="0" parTransId="{077E637B-4FF5-4FAF-A944-23314B90B28E}" sibTransId="{0A690294-B963-4C9C-BB89-58C17658D6B5}"/>
    <dgm:cxn modelId="{F184429E-F7B7-4242-935C-6DC8BF529252}" type="presOf" srcId="{3AE33010-47AA-4843-B7DE-DC106A890929}" destId="{83A7FEF8-B34B-4236-92F3-D48E03E9EE73}" srcOrd="0" destOrd="0" presId="urn:microsoft.com/office/officeart/2005/8/layout/cycle4"/>
    <dgm:cxn modelId="{61D6E09F-2233-40DC-A696-0691C9DD0D31}" type="presOf" srcId="{231903A5-997B-4911-BE30-B7075EA66073}" destId="{F1CEBBC0-232E-4163-BEF0-75D5E7DF6799}" srcOrd="1" destOrd="2" presId="urn:microsoft.com/office/officeart/2005/8/layout/cycle4"/>
    <dgm:cxn modelId="{4EEF27A1-220E-4CFB-B37C-6087B3BAF125}" type="presOf" srcId="{F5DF29A5-6F9B-4413-A7B0-6DEC7A02B6A0}" destId="{870831E0-5832-436E-9D6E-DDF528D07E41}" srcOrd="0" destOrd="3" presId="urn:microsoft.com/office/officeart/2005/8/layout/cycle4"/>
    <dgm:cxn modelId="{2E08D2A7-F447-424A-A2FE-6179821B3624}" srcId="{3AE33010-47AA-4843-B7DE-DC106A890929}" destId="{95A7F305-BF57-4A34-B6F2-7048818C8672}" srcOrd="1" destOrd="0" parTransId="{A8784E1C-9B6F-4A2D-8341-49FFC3BFE0D3}" sibTransId="{02E76DCC-BD1E-47A8-B6B3-E9CA8BBB0062}"/>
    <dgm:cxn modelId="{6053F2AE-D4E5-4DF9-9727-1F295AB6B75F}" srcId="{1ED625C6-4403-4F37-B94B-6A976AA346ED}" destId="{7577528A-50A5-4125-AE2C-AD79EABD9573}" srcOrd="2" destOrd="0" parTransId="{F2A1B4C3-9941-47D7-BDF8-9B42FAC55753}" sibTransId="{99D2B63B-B0AF-4356-9A87-C95335527619}"/>
    <dgm:cxn modelId="{B83AA2B6-ED5C-472F-94D5-FB3E9FF64FCD}" type="presOf" srcId="{0670B45E-0085-4083-A85D-80E7E54CD942}" destId="{F1CEBBC0-232E-4163-BEF0-75D5E7DF6799}" srcOrd="1" destOrd="0" presId="urn:microsoft.com/office/officeart/2005/8/layout/cycle4"/>
    <dgm:cxn modelId="{8AC593C5-7225-4441-B444-1B46F9603364}" type="presOf" srcId="{7893D1AE-3834-430E-B87F-6A5B8D87390A}" destId="{2768527B-7499-4982-A6B4-7B590A9D0636}" srcOrd="0" destOrd="0" presId="urn:microsoft.com/office/officeart/2005/8/layout/cycle4"/>
    <dgm:cxn modelId="{380990C6-86B1-4B84-B9F2-280928C50931}" type="presOf" srcId="{0670B45E-0085-4083-A85D-80E7E54CD942}" destId="{870831E0-5832-436E-9D6E-DDF528D07E41}" srcOrd="0" destOrd="0" presId="urn:microsoft.com/office/officeart/2005/8/layout/cycle4"/>
    <dgm:cxn modelId="{6609B0C7-E102-409C-8E5E-80A56AEC468D}" type="presOf" srcId="{1ED625C6-4403-4F37-B94B-6A976AA346ED}" destId="{95E9917C-9132-48AC-BD00-DCA883A9D70D}" srcOrd="0" destOrd="0" presId="urn:microsoft.com/office/officeart/2005/8/layout/cycle4"/>
    <dgm:cxn modelId="{5B5600D8-3CB8-4C9C-9000-92EEB1FD3E10}" srcId="{1ED625C6-4403-4F37-B94B-6A976AA346ED}" destId="{0168FB3C-5E59-4088-9610-75A437B6E650}" srcOrd="0" destOrd="0" parTransId="{BE563998-D130-480B-B1D6-364DC89C7651}" sibTransId="{5D2B35D0-4432-4E24-8CFF-AEFCCE79EB14}"/>
    <dgm:cxn modelId="{722657DA-35D0-4AD7-9FEA-E892C572453B}" srcId="{9C8D0C48-3685-4335-BA0C-951F1B6AA4CB}" destId="{6AC02A81-AC3C-4AE4-94A3-2E00970DF530}" srcOrd="1" destOrd="0" parTransId="{5FE2B4BF-3A9D-4FA7-AF07-944E44E256A5}" sibTransId="{1BDB1EA2-6887-4F7C-9AD7-A44AF15704B9}"/>
    <dgm:cxn modelId="{D5DA25EA-1BA0-4526-9B09-26BE3C23040A}" type="presOf" srcId="{B91386F0-6663-4181-AF96-6D6617623BDA}" destId="{6305A445-6940-4B09-B9E3-D86B9377EB27}" srcOrd="0" destOrd="0" presId="urn:microsoft.com/office/officeart/2005/8/layout/cycle4"/>
    <dgm:cxn modelId="{D73655F8-ADCC-46A5-8B79-03CE6ADC4EC1}" type="presOf" srcId="{0168FB3C-5E59-4088-9610-75A437B6E650}" destId="{660B56AC-4886-42FD-8F05-833B04028F42}" srcOrd="0" destOrd="0" presId="urn:microsoft.com/office/officeart/2005/8/layout/cycle4"/>
    <dgm:cxn modelId="{0D85B6FD-0FBC-4DA6-AEDD-2E727310DC5B}" srcId="{F4B616AC-ECF5-4941-8D9B-B395C204EE7E}" destId="{3AE33010-47AA-4843-B7DE-DC106A890929}" srcOrd="2" destOrd="0" parTransId="{42E5BFB9-0439-45D8-AD8B-C4FC5CC11B97}" sibTransId="{42CAFD14-EB30-450D-8846-92E4751DDC6F}"/>
    <dgm:cxn modelId="{BCDDF1B1-37AA-42DC-A729-8A3C862A592A}" type="presParOf" srcId="{0586A76C-2B96-4ECE-950C-79400B2A9376}" destId="{9D15FD50-0C8E-4ACD-9F06-77F4979096F7}" srcOrd="0" destOrd="0" presId="urn:microsoft.com/office/officeart/2005/8/layout/cycle4"/>
    <dgm:cxn modelId="{43F8DFE2-3C1A-4A10-A96A-EA0146470D9D}" type="presParOf" srcId="{9D15FD50-0C8E-4ACD-9F06-77F4979096F7}" destId="{9B6F17AB-5D72-48F1-8FCF-E520875DB8E7}" srcOrd="0" destOrd="0" presId="urn:microsoft.com/office/officeart/2005/8/layout/cycle4"/>
    <dgm:cxn modelId="{0A998E41-5613-48C6-9024-CF96E21CFB7C}" type="presParOf" srcId="{9B6F17AB-5D72-48F1-8FCF-E520875DB8E7}" destId="{870831E0-5832-436E-9D6E-DDF528D07E41}" srcOrd="0" destOrd="0" presId="urn:microsoft.com/office/officeart/2005/8/layout/cycle4"/>
    <dgm:cxn modelId="{33DF8733-B4FE-497C-B23E-CB6D3DA5188A}" type="presParOf" srcId="{9B6F17AB-5D72-48F1-8FCF-E520875DB8E7}" destId="{F1CEBBC0-232E-4163-BEF0-75D5E7DF6799}" srcOrd="1" destOrd="0" presId="urn:microsoft.com/office/officeart/2005/8/layout/cycle4"/>
    <dgm:cxn modelId="{8C9CB5FD-28CC-492C-8A28-4D96087EC1F8}" type="presParOf" srcId="{9D15FD50-0C8E-4ACD-9F06-77F4979096F7}" destId="{0C9000B3-EC37-4C04-97DA-28DEC17FEF3F}" srcOrd="1" destOrd="0" presId="urn:microsoft.com/office/officeart/2005/8/layout/cycle4"/>
    <dgm:cxn modelId="{1F86C6A5-FC95-40BB-88BD-9B95F76ED9A9}" type="presParOf" srcId="{0C9000B3-EC37-4C04-97DA-28DEC17FEF3F}" destId="{C7407304-4850-48C6-873C-6DB4329A6B09}" srcOrd="0" destOrd="0" presId="urn:microsoft.com/office/officeart/2005/8/layout/cycle4"/>
    <dgm:cxn modelId="{31C2A644-8BAB-44D1-B646-9D48FE339F09}" type="presParOf" srcId="{0C9000B3-EC37-4C04-97DA-28DEC17FEF3F}" destId="{9E677A1D-95A6-4E5F-BE35-FAC6D78BA33E}" srcOrd="1" destOrd="0" presId="urn:microsoft.com/office/officeart/2005/8/layout/cycle4"/>
    <dgm:cxn modelId="{665C8A1A-204B-49E0-88F2-A908BBDCC607}" type="presParOf" srcId="{9D15FD50-0C8E-4ACD-9F06-77F4979096F7}" destId="{5140D7B1-08C1-4D4E-A13C-AD83991B8283}" srcOrd="2" destOrd="0" presId="urn:microsoft.com/office/officeart/2005/8/layout/cycle4"/>
    <dgm:cxn modelId="{47327B03-24AD-46DB-907C-5A1663B1505B}" type="presParOf" srcId="{5140D7B1-08C1-4D4E-A13C-AD83991B8283}" destId="{2768527B-7499-4982-A6B4-7B590A9D0636}" srcOrd="0" destOrd="0" presId="urn:microsoft.com/office/officeart/2005/8/layout/cycle4"/>
    <dgm:cxn modelId="{98BC98EF-B5D9-43EA-AC5E-5139527B21D5}" type="presParOf" srcId="{5140D7B1-08C1-4D4E-A13C-AD83991B8283}" destId="{C7DAB6EE-51C2-492C-82FD-7213D7A25F6F}" srcOrd="1" destOrd="0" presId="urn:microsoft.com/office/officeart/2005/8/layout/cycle4"/>
    <dgm:cxn modelId="{DE3D3DBE-1ACB-4469-8209-C70FC4922D7A}" type="presParOf" srcId="{9D15FD50-0C8E-4ACD-9F06-77F4979096F7}" destId="{E60DDA84-7E0F-49F3-8B6A-DA6DE2DDA7C8}" srcOrd="3" destOrd="0" presId="urn:microsoft.com/office/officeart/2005/8/layout/cycle4"/>
    <dgm:cxn modelId="{EE1512FD-1B1D-4260-AC49-C5367EE0D4B9}" type="presParOf" srcId="{E60DDA84-7E0F-49F3-8B6A-DA6DE2DDA7C8}" destId="{660B56AC-4886-42FD-8F05-833B04028F42}" srcOrd="0" destOrd="0" presId="urn:microsoft.com/office/officeart/2005/8/layout/cycle4"/>
    <dgm:cxn modelId="{0F2C29A5-6D64-4B8B-90DE-38E322F6860F}" type="presParOf" srcId="{E60DDA84-7E0F-49F3-8B6A-DA6DE2DDA7C8}" destId="{C445AC1A-00A6-41B4-9E8E-FE3D06435A86}" srcOrd="1" destOrd="0" presId="urn:microsoft.com/office/officeart/2005/8/layout/cycle4"/>
    <dgm:cxn modelId="{DEA9581C-F273-43F6-9AB5-910C70A3F11F}" type="presParOf" srcId="{9D15FD50-0C8E-4ACD-9F06-77F4979096F7}" destId="{2F84F1EA-4D79-49E8-8877-1CCF608E64EC}" srcOrd="4" destOrd="0" presId="urn:microsoft.com/office/officeart/2005/8/layout/cycle4"/>
    <dgm:cxn modelId="{74F293B8-8F35-4F84-A330-2D7467227ACB}" type="presParOf" srcId="{0586A76C-2B96-4ECE-950C-79400B2A9376}" destId="{566ABCFE-E1B2-464B-82E4-F7E23C28E7ED}" srcOrd="1" destOrd="0" presId="urn:microsoft.com/office/officeart/2005/8/layout/cycle4"/>
    <dgm:cxn modelId="{AA03E16A-456C-4AA6-BC95-3808550C5C86}" type="presParOf" srcId="{566ABCFE-E1B2-464B-82E4-F7E23C28E7ED}" destId="{6305A445-6940-4B09-B9E3-D86B9377EB27}" srcOrd="0" destOrd="0" presId="urn:microsoft.com/office/officeart/2005/8/layout/cycle4"/>
    <dgm:cxn modelId="{63737A5D-3C14-422D-807B-370A30545D79}" type="presParOf" srcId="{566ABCFE-E1B2-464B-82E4-F7E23C28E7ED}" destId="{914ADAF4-8009-480F-BC78-CB5BEBF6C8EA}" srcOrd="1" destOrd="0" presId="urn:microsoft.com/office/officeart/2005/8/layout/cycle4"/>
    <dgm:cxn modelId="{3846EC67-4A3F-4152-903A-E1DF7C723D43}" type="presParOf" srcId="{566ABCFE-E1B2-464B-82E4-F7E23C28E7ED}" destId="{83A7FEF8-B34B-4236-92F3-D48E03E9EE73}" srcOrd="2" destOrd="0" presId="urn:microsoft.com/office/officeart/2005/8/layout/cycle4"/>
    <dgm:cxn modelId="{1361A777-B1BB-4F19-B0FD-00E4007A70DB}" type="presParOf" srcId="{566ABCFE-E1B2-464B-82E4-F7E23C28E7ED}" destId="{95E9917C-9132-48AC-BD00-DCA883A9D70D}" srcOrd="3" destOrd="0" presId="urn:microsoft.com/office/officeart/2005/8/layout/cycle4"/>
    <dgm:cxn modelId="{DB4A2023-9B77-4235-A0E2-16B822D81A17}" type="presParOf" srcId="{566ABCFE-E1B2-464B-82E4-F7E23C28E7ED}" destId="{51A803E4-A425-4F9B-9C31-A9A0BD1DA30A}" srcOrd="4" destOrd="0" presId="urn:microsoft.com/office/officeart/2005/8/layout/cycle4"/>
    <dgm:cxn modelId="{AA7B0F7E-33AC-4107-B723-43DF6A21A10A}" type="presParOf" srcId="{0586A76C-2B96-4ECE-950C-79400B2A9376}" destId="{47746544-8FE7-4F1B-904E-C2973200B0DA}" srcOrd="2" destOrd="0" presId="urn:microsoft.com/office/officeart/2005/8/layout/cycle4"/>
    <dgm:cxn modelId="{0BAD2CAB-C61B-427E-86D8-1E58151ACA50}" type="presParOf" srcId="{0586A76C-2B96-4ECE-950C-79400B2A9376}" destId="{1C2D368D-33EC-4E11-AB9F-CDB175DEBE7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527B-7499-4982-A6B4-7B590A9D0636}">
      <dsp:nvSpPr>
        <dsp:cNvPr id="0" name=""/>
        <dsp:cNvSpPr/>
      </dsp:nvSpPr>
      <dsp:spPr>
        <a:xfrm>
          <a:off x="4682228" y="3381977"/>
          <a:ext cx="2456907" cy="15915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2-60 days post onsite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time depends on RFI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Award Letter includes certificate</a:t>
          </a:r>
        </a:p>
      </dsp:txBody>
      <dsp:txXfrm>
        <a:off x="5454260" y="3814817"/>
        <a:ext cx="1649915" cy="1123719"/>
      </dsp:txXfrm>
    </dsp:sp>
    <dsp:sp modelId="{660B56AC-4886-42FD-8F05-833B04028F42}">
      <dsp:nvSpPr>
        <dsp:cNvPr id="0" name=""/>
        <dsp:cNvSpPr/>
      </dsp:nvSpPr>
      <dsp:spPr>
        <a:xfrm>
          <a:off x="673589" y="3381977"/>
          <a:ext cx="2456907" cy="15915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36 months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compliance with standards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Annual fee payment</a:t>
          </a:r>
        </a:p>
      </dsp:txBody>
      <dsp:txXfrm>
        <a:off x="708549" y="3814817"/>
        <a:ext cx="1649915" cy="1123719"/>
      </dsp:txXfrm>
    </dsp:sp>
    <dsp:sp modelId="{C7407304-4850-48C6-873C-6DB4329A6B09}">
      <dsp:nvSpPr>
        <dsp:cNvPr id="0" name=""/>
        <dsp:cNvSpPr/>
      </dsp:nvSpPr>
      <dsp:spPr>
        <a:xfrm>
          <a:off x="4682228" y="0"/>
          <a:ext cx="2456907" cy="1591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3-4 month wait post application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depends on survey ready date</a:t>
          </a:r>
        </a:p>
      </dsp:txBody>
      <dsp:txXfrm>
        <a:off x="5454260" y="34960"/>
        <a:ext cx="1649915" cy="1123719"/>
      </dsp:txXfrm>
    </dsp:sp>
    <dsp:sp modelId="{870831E0-5832-436E-9D6E-DDF528D07E41}">
      <dsp:nvSpPr>
        <dsp:cNvPr id="0" name=""/>
        <dsp:cNvSpPr/>
      </dsp:nvSpPr>
      <dsp:spPr>
        <a:xfrm>
          <a:off x="673589" y="0"/>
          <a:ext cx="2456907" cy="1591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Starts the process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Requires updates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if changes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prior to renewal</a:t>
          </a:r>
        </a:p>
      </dsp:txBody>
      <dsp:txXfrm>
        <a:off x="708549" y="34960"/>
        <a:ext cx="1649915" cy="1123719"/>
      </dsp:txXfrm>
    </dsp:sp>
    <dsp:sp modelId="{6305A445-6940-4B09-B9E3-D86B9377EB27}">
      <dsp:nvSpPr>
        <dsp:cNvPr id="0" name=""/>
        <dsp:cNvSpPr/>
      </dsp:nvSpPr>
      <dsp:spPr>
        <a:xfrm>
          <a:off x="1703103" y="283489"/>
          <a:ext cx="2153524" cy="21535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E-App/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E-App updates </a:t>
          </a:r>
        </a:p>
      </dsp:txBody>
      <dsp:txXfrm>
        <a:off x="2333856" y="914242"/>
        <a:ext cx="1522771" cy="1522771"/>
      </dsp:txXfrm>
    </dsp:sp>
    <dsp:sp modelId="{914ADAF4-8009-480F-BC78-CB5BEBF6C8EA}">
      <dsp:nvSpPr>
        <dsp:cNvPr id="0" name=""/>
        <dsp:cNvSpPr/>
      </dsp:nvSpPr>
      <dsp:spPr>
        <a:xfrm rot="5400000">
          <a:off x="3956097" y="283489"/>
          <a:ext cx="2153524" cy="21535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Onsite</a:t>
          </a:r>
        </a:p>
      </dsp:txBody>
      <dsp:txXfrm rot="-5400000">
        <a:off x="3956097" y="914242"/>
        <a:ext cx="1522771" cy="1522771"/>
      </dsp:txXfrm>
    </dsp:sp>
    <dsp:sp modelId="{83A7FEF8-B34B-4236-92F3-D48E03E9EE73}">
      <dsp:nvSpPr>
        <dsp:cNvPr id="0" name=""/>
        <dsp:cNvSpPr/>
      </dsp:nvSpPr>
      <dsp:spPr>
        <a:xfrm rot="10800000">
          <a:off x="3956097" y="2536483"/>
          <a:ext cx="2153524" cy="2153524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Award (Day 2 - 60 after onsite)</a:t>
          </a:r>
        </a:p>
      </dsp:txBody>
      <dsp:txXfrm rot="10800000">
        <a:off x="3956097" y="2536483"/>
        <a:ext cx="1522771" cy="1522771"/>
      </dsp:txXfrm>
    </dsp:sp>
    <dsp:sp modelId="{95E9917C-9132-48AC-BD00-DCA883A9D70D}">
      <dsp:nvSpPr>
        <dsp:cNvPr id="0" name=""/>
        <dsp:cNvSpPr/>
      </dsp:nvSpPr>
      <dsp:spPr>
        <a:xfrm rot="16200000">
          <a:off x="1703103" y="2536483"/>
          <a:ext cx="2153524" cy="2153524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Maintain </a:t>
          </a:r>
        </a:p>
      </dsp:txBody>
      <dsp:txXfrm rot="5400000">
        <a:off x="2333856" y="2536483"/>
        <a:ext cx="1522771" cy="1522771"/>
      </dsp:txXfrm>
    </dsp:sp>
    <dsp:sp modelId="{47746544-8FE7-4F1B-904E-C2973200B0DA}">
      <dsp:nvSpPr>
        <dsp:cNvPr id="0" name=""/>
        <dsp:cNvSpPr/>
      </dsp:nvSpPr>
      <dsp:spPr>
        <a:xfrm>
          <a:off x="3534594" y="2039133"/>
          <a:ext cx="743537" cy="646554"/>
        </a:xfrm>
        <a:prstGeom prst="circular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D368D-33EC-4E11-AB9F-CDB175DEBE7F}">
      <dsp:nvSpPr>
        <dsp:cNvPr id="0" name=""/>
        <dsp:cNvSpPr/>
      </dsp:nvSpPr>
      <dsp:spPr>
        <a:xfrm rot="10800000">
          <a:off x="3534594" y="2287808"/>
          <a:ext cx="743537" cy="646554"/>
        </a:xfrm>
        <a:prstGeom prst="circular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0942-5AD9-4E6E-803F-D04D3BCDB55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B22E-76D0-45AF-A575-E8CAF65D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B105-6248-4985-B381-84CF8A29D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7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61FCD-0FFA-A94C-81BD-E8D25A50F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41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61FCD-0FFA-A94C-81BD-E8D25A50F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6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Valerie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61FCD-0FFA-A94C-81BD-E8D25A50F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6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61FCD-0FFA-A94C-81BD-E8D25A50F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Highlighte</a:t>
            </a:r>
            <a:r>
              <a:rPr lang="en-US"/>
              <a:t> the wait between steps 5-6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BB22E-76D0-45AF-A575-E8CAF65DF0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Available in the VPG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BB22E-76D0-45AF-A575-E8CAF65DF0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emf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18" Type="http://schemas.openxmlformats.org/officeDocument/2006/relationships/image" Target="../media/image33.png"/><Relationship Id="rId3" Type="http://schemas.openxmlformats.org/officeDocument/2006/relationships/image" Target="../media/image5.emf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2.svg"/><Relationship Id="rId2" Type="http://schemas.openxmlformats.org/officeDocument/2006/relationships/image" Target="../media/image4.emf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11" Type="http://schemas.openxmlformats.org/officeDocument/2006/relationships/image" Target="../media/image13.svg"/><Relationship Id="rId5" Type="http://schemas.openxmlformats.org/officeDocument/2006/relationships/image" Target="../media/image24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3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C508-7543-7F38-2324-B85A3B0D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D9937-BD0D-10C2-42E1-6F66FAC39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0C9DC-BE5B-61E3-6E9D-4B002739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2E25B-4179-B588-5ACE-83529B94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7DD8-E23E-A8F7-8A03-E66F8944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5D44-5D57-94B9-5EC1-8894E2DA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CDE41-A1D2-543B-4591-AE2BD05D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9C6F3-22BA-74B0-14EC-A737950D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1C208-EE37-22E3-D0CA-21C88147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4D8F5-00F6-68BA-BFCB-42B00845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162C7-20E5-8AD1-8FCE-BDCC161F6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E586C-3D3C-6849-570E-6E0B53BCB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56134-C3E3-8946-1EE8-FDE98347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0753-B20B-F54D-5461-84A46667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4556-CD09-A284-1937-CA611087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ment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100" y="3854570"/>
            <a:ext cx="10268857" cy="18469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tabLst/>
              <a:defRPr sz="6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Two Lines Max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3276877"/>
            <a:ext cx="10268499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8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Segment Name or Presenter Name and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9" y="6061370"/>
            <a:ext cx="3162300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3FA0840-F6C0-4241-B6CE-B53F1AADE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744" y="6032938"/>
            <a:ext cx="2053000" cy="3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ment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100" y="3854570"/>
            <a:ext cx="10268857" cy="18469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tabLst/>
              <a:defRPr sz="6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Two Lines Max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3276877"/>
            <a:ext cx="10268499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8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Segment Name or Presenter Name and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9" y="6061370"/>
            <a:ext cx="3162300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3FA0840-F6C0-4241-B6CE-B53F1AADE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744" y="6032938"/>
            <a:ext cx="2053000" cy="3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E47290-A8D0-394E-88D8-0DBA1620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295222"/>
            <a:ext cx="10938988" cy="4973497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0242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82079-3E9F-DB4D-803A-47322DBD2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10674096" cy="65263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E6A03CF-5BAA-5C4E-BCA7-066C7D11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295222"/>
            <a:ext cx="5242560" cy="4973497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5981313-993E-E047-B1B5-3A482E358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760" y="1295222"/>
            <a:ext cx="5242560" cy="4973497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737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316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AE341A6-A920-F64E-902F-FE892D976F6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74700" y="1235118"/>
            <a:ext cx="10748433" cy="483548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330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55617"/>
            <a:ext cx="10668000" cy="59375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Sub-section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48AF25-2711-4ABB-92B4-8B5AE1851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66323"/>
            <a:ext cx="8733693" cy="66461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CA9BC-5F86-4041-ABB0-BBA73229A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18" y="487967"/>
            <a:ext cx="2091691" cy="3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de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1210733"/>
            <a:ext cx="10668000" cy="483895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4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r>
              <a:rPr lang="en-US"/>
              <a:t>Click here to add title or text for title separator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A01A6-AFAD-F64C-B757-208E9F06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37B1F8-258A-3541-A674-30D76D981594}"/>
              </a:ext>
            </a:extLst>
          </p:cNvPr>
          <p:cNvCxnSpPr>
            <a:cxnSpLocks/>
          </p:cNvCxnSpPr>
          <p:nvPr userDrawn="1"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3DEC79-9897-5648-A843-F850483E9B51}"/>
              </a:ext>
            </a:extLst>
          </p:cNvPr>
          <p:cNvSpPr txBox="1"/>
          <p:nvPr userDrawn="1"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BDF09-DD02-AE4C-98DA-7CA405DB5B2A}"/>
              </a:ext>
            </a:extLst>
          </p:cNvPr>
          <p:cNvSpPr txBox="1"/>
          <p:nvPr userDrawn="1"/>
        </p:nvSpPr>
        <p:spPr>
          <a:xfrm>
            <a:off x="9421260" y="6365346"/>
            <a:ext cx="21047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2020 The Joint Commission. All Rights Reserved.</a:t>
            </a:r>
            <a:endParaRPr lang="en-US" sz="75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86E7-AF34-549F-A74C-90ED39AF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F568-4A50-FD93-60D3-0A9413FC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A3D73-FE41-FD14-6C02-A3BDEED5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BC254-A7FC-C92F-0D85-D30C1E76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DF40-E71E-4134-27E7-F9FFA50A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de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249F0-FA18-984E-BC39-397772518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18" y="487967"/>
            <a:ext cx="2091691" cy="35908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20657D8-0B06-9F43-8556-285AC627D4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1210733"/>
            <a:ext cx="10668000" cy="4838959"/>
          </a:xfrm>
          <a:prstGeom prst="rect">
            <a:avLst/>
          </a:prstGeom>
        </p:spPr>
        <p:txBody>
          <a:bodyPr l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r>
              <a:rPr lang="en-US"/>
              <a:t>Click here to add title or text for title</a:t>
            </a:r>
          </a:p>
          <a:p>
            <a:r>
              <a:rPr lang="en-US"/>
              <a:t>separator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43352"/>
            <a:ext cx="10668000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793F1-EFE4-DC47-A03C-8232CE769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244058-D17D-914F-A04D-8C3265519A97}"/>
              </a:ext>
            </a:extLst>
          </p:cNvPr>
          <p:cNvCxnSpPr>
            <a:cxnSpLocks/>
          </p:cNvCxnSpPr>
          <p:nvPr userDrawn="1"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50CDE0-C0A9-BC43-A26F-6397AF759ABC}"/>
              </a:ext>
            </a:extLst>
          </p:cNvPr>
          <p:cNvSpPr txBox="1"/>
          <p:nvPr userDrawn="1"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525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1042416"/>
            <a:ext cx="10668000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D437D-17A5-4440-B750-E0D81FDC2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87EEDE-D401-DD48-AB10-0E7126B4AF5A}"/>
              </a:ext>
            </a:extLst>
          </p:cNvPr>
          <p:cNvCxnSpPr>
            <a:cxnSpLocks/>
          </p:cNvCxnSpPr>
          <p:nvPr userDrawn="1"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B5C12D-934A-6346-8541-6933BFCC3936}"/>
              </a:ext>
            </a:extLst>
          </p:cNvPr>
          <p:cNvSpPr txBox="1"/>
          <p:nvPr userDrawn="1"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008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Med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952" y="1042416"/>
            <a:ext cx="10671048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4C98C-8CF0-C94E-954D-F4631ED46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9ABFB-9A1A-2642-A634-86CA7EFBEA7D}"/>
              </a:ext>
            </a:extLst>
          </p:cNvPr>
          <p:cNvCxnSpPr>
            <a:cxnSpLocks/>
          </p:cNvCxnSpPr>
          <p:nvPr userDrawn="1"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966D13-398F-1B43-BB91-02B9AE4721F8}"/>
              </a:ext>
            </a:extLst>
          </p:cNvPr>
          <p:cNvSpPr txBox="1"/>
          <p:nvPr userDrawn="1"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78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reak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952" y="1042416"/>
            <a:ext cx="10671048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6F9B4-0EF9-E54B-A876-AEE4F0885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18" y="487967"/>
            <a:ext cx="2091691" cy="3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6872-9174-47AA-8D58-5D1B8BB3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D1B0-F843-485C-96F1-1010EF79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9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eadline Breaker Med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Caring at </a:t>
            </a:r>
            <a:br>
              <a:rPr lang="en-US"/>
            </a:br>
            <a:r>
              <a:rPr lang="en-US"/>
              <a:t>its best.</a:t>
            </a:r>
          </a:p>
        </p:txBody>
      </p:sp>
    </p:spTree>
    <p:extLst>
      <p:ext uri="{BB962C8B-B14F-4D97-AF65-F5344CB8AC3E}">
        <p14:creationId xmlns:p14="http://schemas.microsoft.com/office/powerpoint/2010/main" val="18255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10674096" cy="65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673DC19-951F-CF46-B630-6E5A91CC8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096" y="1242060"/>
            <a:ext cx="10668000" cy="4701540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3716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51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5BEB-F25A-E2A8-0DE0-4EED06CC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D0186-D72A-F5F9-B84E-4725CBD0D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5F2F-EF88-3E1D-FD53-1351DECC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DC17-5B3B-6278-332C-DF32D42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9332B-2218-FAF6-E193-E1CF8E34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73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21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3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7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6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7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4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B0F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445678-5922-0D9E-6854-34CDDF53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50" y="1460413"/>
            <a:ext cx="12185650" cy="5313206"/>
            <a:chOff x="6350" y="1460413"/>
            <a:chExt cx="12185650" cy="531320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FBB3930-65BE-C67D-75F8-C29BCAC0BC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350" y="1460413"/>
              <a:ext cx="12185650" cy="45235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6A9694-6EC0-EF34-47E7-7D6882C864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2854"/>
            <a:stretch/>
          </p:blipFill>
          <p:spPr>
            <a:xfrm>
              <a:off x="1385366" y="1882443"/>
              <a:ext cx="10800284" cy="48911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286A7E-ECC6-8B64-7478-CBE43FBDAA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11861"/>
            <a:ext cx="10515600" cy="958251"/>
          </a:xfrm>
        </p:spPr>
        <p:txBody>
          <a:bodyPr>
            <a:normAutofit/>
          </a:bodyPr>
          <a:lstStyle>
            <a:lvl1pPr algn="ctr">
              <a:defRPr sz="6000" b="1" cap="all" baseline="0">
                <a:solidFill>
                  <a:srgbClr val="002060"/>
                </a:solidFill>
              </a:defRPr>
            </a:lvl1pPr>
          </a:lstStyle>
          <a:p>
            <a:r>
              <a:rPr lang="en-US" noProof="0"/>
              <a:t>Add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C5FDC83-F05F-E2CC-B26D-0B062CC4997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9175" y="3754892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2" name="Text Placeholder 97">
            <a:extLst>
              <a:ext uri="{FF2B5EF4-FFF2-40B4-BE49-F238E27FC236}">
                <a16:creationId xmlns:a16="http://schemas.microsoft.com/office/drawing/2014/main" id="{9A27C53F-0D89-34D4-E4E8-175EBF1A1B7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90035" y="3477320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86" name="Text Placeholder 61">
            <a:extLst>
              <a:ext uri="{FF2B5EF4-FFF2-40B4-BE49-F238E27FC236}">
                <a16:creationId xmlns:a16="http://schemas.microsoft.com/office/drawing/2014/main" id="{D33323FB-3657-DBF3-C660-8E53E914CD76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47719" y="4379822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87" name="Text Placeholder 63">
            <a:extLst>
              <a:ext uri="{FF2B5EF4-FFF2-40B4-BE49-F238E27FC236}">
                <a16:creationId xmlns:a16="http://schemas.microsoft.com/office/drawing/2014/main" id="{EFB7B0D0-66A4-7017-E2C8-BFD66BD3AE13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47719" y="4867503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2DFC3-40E7-73B0-2933-4E601A023BFC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986839" y="1689617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76DF4-511E-BCAD-24AA-1917D18931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56264" y="2304732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844B068-8969-6321-4DD3-4767642367E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56264" y="2792413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DB29BEEB-8FD5-5346-B82F-8EAB6A747A29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3280120" y="2964580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85454582-ABBD-4964-8715-1EF2DFC168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159315" y="2413336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0" name="Text Placeholder 97">
            <a:extLst>
              <a:ext uri="{FF2B5EF4-FFF2-40B4-BE49-F238E27FC236}">
                <a16:creationId xmlns:a16="http://schemas.microsoft.com/office/drawing/2014/main" id="{28877613-41C4-9119-BE28-5CAB258BF276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450164" y="2104356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9" name="Text Placeholder 61">
            <a:extLst>
              <a:ext uri="{FF2B5EF4-FFF2-40B4-BE49-F238E27FC236}">
                <a16:creationId xmlns:a16="http://schemas.microsoft.com/office/drawing/2014/main" id="{294539E2-59EE-DB6B-BA2A-518DE97D114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37915" y="3081612"/>
            <a:ext cx="1277962" cy="475432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70" name="Text Placeholder 63">
            <a:extLst>
              <a:ext uri="{FF2B5EF4-FFF2-40B4-BE49-F238E27FC236}">
                <a16:creationId xmlns:a16="http://schemas.microsoft.com/office/drawing/2014/main" id="{26761B70-9720-A91A-9DE8-C71BB40499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337915" y="3554052"/>
            <a:ext cx="1277962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FCE8B2AA-C2E9-5F8D-0EF1-A36A1966D2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772029" y="4868331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3" name="Text Placeholder 97">
            <a:extLst>
              <a:ext uri="{FF2B5EF4-FFF2-40B4-BE49-F238E27FC236}">
                <a16:creationId xmlns:a16="http://schemas.microsoft.com/office/drawing/2014/main" id="{616D4056-5F98-5D42-8A8D-08560626E145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070799" y="454683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89" name="Text Placeholder 61">
            <a:extLst>
              <a:ext uri="{FF2B5EF4-FFF2-40B4-BE49-F238E27FC236}">
                <a16:creationId xmlns:a16="http://schemas.microsoft.com/office/drawing/2014/main" id="{4F02E3FC-A398-A3E3-0ECA-A8A1C61ED4DA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2943701" y="5465548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0" name="Text Placeholder 63">
            <a:extLst>
              <a:ext uri="{FF2B5EF4-FFF2-40B4-BE49-F238E27FC236}">
                <a16:creationId xmlns:a16="http://schemas.microsoft.com/office/drawing/2014/main" id="{AF627030-2DCF-9DA1-DB4E-EC8AA8265BEC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943701" y="5953229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4AF0805-0FC2-7B09-EA4F-BF7CE80CE69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97529" y="4598571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92" name="Text Placeholder 61">
            <a:extLst>
              <a:ext uri="{FF2B5EF4-FFF2-40B4-BE49-F238E27FC236}">
                <a16:creationId xmlns:a16="http://schemas.microsoft.com/office/drawing/2014/main" id="{11CD16D6-010B-3E00-E346-C449BE8A103F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840980" y="5211225"/>
            <a:ext cx="1348182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3" name="Text Placeholder 63">
            <a:extLst>
              <a:ext uri="{FF2B5EF4-FFF2-40B4-BE49-F238E27FC236}">
                <a16:creationId xmlns:a16="http://schemas.microsoft.com/office/drawing/2014/main" id="{60EAE46B-6724-AB6B-191E-6CCB8917DA7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840980" y="5698906"/>
            <a:ext cx="1348182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07" name="Text Placeholder 97">
            <a:extLst>
              <a:ext uri="{FF2B5EF4-FFF2-40B4-BE49-F238E27FC236}">
                <a16:creationId xmlns:a16="http://schemas.microsoft.com/office/drawing/2014/main" id="{C668B3C1-868A-2098-CD67-28AEB3250032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971098" y="5809913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rgbClr val="FF0000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4BB22A85-B877-39A1-C018-64A3FEDCCC6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56687" y="162086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72" name="Text Placeholder 61">
            <a:extLst>
              <a:ext uri="{FF2B5EF4-FFF2-40B4-BE49-F238E27FC236}">
                <a16:creationId xmlns:a16="http://schemas.microsoft.com/office/drawing/2014/main" id="{6CEEACE9-8EE4-FC32-AF27-4B73BC93D37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31548" y="2244785"/>
            <a:ext cx="1280160" cy="475432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73" name="Text Placeholder 63">
            <a:extLst>
              <a:ext uri="{FF2B5EF4-FFF2-40B4-BE49-F238E27FC236}">
                <a16:creationId xmlns:a16="http://schemas.microsoft.com/office/drawing/2014/main" id="{BB7F9FF1-7617-3B39-E510-593E236FBA7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31548" y="2717225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04" name="Text Placeholder 97">
            <a:extLst>
              <a:ext uri="{FF2B5EF4-FFF2-40B4-BE49-F238E27FC236}">
                <a16:creationId xmlns:a16="http://schemas.microsoft.com/office/drawing/2014/main" id="{0CD90A5F-4D3D-6BB1-B8CE-765DCC95EC9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748705" y="2909287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82F7A4E9-C42A-A2A2-A151-F766779E396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36399" y="4614369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6" name="Text Placeholder 97">
            <a:extLst>
              <a:ext uri="{FF2B5EF4-FFF2-40B4-BE49-F238E27FC236}">
                <a16:creationId xmlns:a16="http://schemas.microsoft.com/office/drawing/2014/main" id="{51E633B7-1E95-92E2-7DDC-9A7B9E70B756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9479259" y="432803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95" name="Text Placeholder 61">
            <a:extLst>
              <a:ext uri="{FF2B5EF4-FFF2-40B4-BE49-F238E27FC236}">
                <a16:creationId xmlns:a16="http://schemas.microsoft.com/office/drawing/2014/main" id="{5FCDC069-8B0F-C8F3-14E9-43A09900CB95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8361036" y="5369722"/>
            <a:ext cx="1378359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6" name="Text Placeholder 63">
            <a:extLst>
              <a:ext uri="{FF2B5EF4-FFF2-40B4-BE49-F238E27FC236}">
                <a16:creationId xmlns:a16="http://schemas.microsoft.com/office/drawing/2014/main" id="{CCA209C9-0DFE-4936-4192-BC3D167ABED8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8361036" y="5857403"/>
            <a:ext cx="1378359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89D6F33A-39E4-F20B-73C8-F48B2A375F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2443" y="260048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5" name="Text Placeholder 97">
            <a:extLst>
              <a:ext uri="{FF2B5EF4-FFF2-40B4-BE49-F238E27FC236}">
                <a16:creationId xmlns:a16="http://schemas.microsoft.com/office/drawing/2014/main" id="{BC978A5E-BA57-D579-B645-8427AD22EA4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0752251" y="2307353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75" name="Text Placeholder 61">
            <a:extLst>
              <a:ext uri="{FF2B5EF4-FFF2-40B4-BE49-F238E27FC236}">
                <a16:creationId xmlns:a16="http://schemas.microsoft.com/office/drawing/2014/main" id="{B6F832EC-808B-6975-C6A4-504CA92D4C2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609126" y="3233383"/>
            <a:ext cx="1280160" cy="475432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76" name="Text Placeholder 63">
            <a:extLst>
              <a:ext uri="{FF2B5EF4-FFF2-40B4-BE49-F238E27FC236}">
                <a16:creationId xmlns:a16="http://schemas.microsoft.com/office/drawing/2014/main" id="{133A3E42-95A8-F5D9-0568-81B074FC5EB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09126" y="3705823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DF54CD3-BB3E-E782-CD8E-51009C4C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788" y="2454293"/>
            <a:ext cx="952774" cy="952774"/>
            <a:chOff x="1439932" y="5704678"/>
            <a:chExt cx="528220" cy="528220"/>
          </a:xfrm>
        </p:grpSpPr>
        <p:sp>
          <p:nvSpPr>
            <p:cNvPr id="112" name="Rounded Rectangle 22">
              <a:extLst>
                <a:ext uri="{FF2B5EF4-FFF2-40B4-BE49-F238E27FC236}">
                  <a16:creationId xmlns:a16="http://schemas.microsoft.com/office/drawing/2014/main" id="{AF537999-FC7A-D972-3F60-688A6E291ABB}"/>
                </a:ext>
              </a:extLst>
            </p:cNvPr>
            <p:cNvSpPr/>
            <p:nvPr/>
          </p:nvSpPr>
          <p:spPr>
            <a:xfrm>
              <a:off x="1584325" y="5946775"/>
              <a:ext cx="231775" cy="257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13" name="Graphic 112" descr="Questions outline">
              <a:extLst>
                <a:ext uri="{FF2B5EF4-FFF2-40B4-BE49-F238E27FC236}">
                  <a16:creationId xmlns:a16="http://schemas.microsoft.com/office/drawing/2014/main" id="{0B68F278-EA7A-A028-E6FE-49BCB80C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439932" y="5704678"/>
              <a:ext cx="528220" cy="52822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472485-8431-4413-76EE-E60ECE8C4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64150" y="3684053"/>
            <a:ext cx="952774" cy="952774"/>
            <a:chOff x="2951231" y="3465853"/>
            <a:chExt cx="528220" cy="528220"/>
          </a:xfrm>
        </p:grpSpPr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E67F9920-7336-E2C5-FDBA-ED51BB31268E}"/>
                </a:ext>
              </a:extLst>
            </p:cNvPr>
            <p:cNvSpPr/>
            <p:nvPr/>
          </p:nvSpPr>
          <p:spPr>
            <a:xfrm>
              <a:off x="3117064" y="3719958"/>
              <a:ext cx="196553" cy="2411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27" name="Graphic 26" descr="Document outline">
              <a:extLst>
                <a:ext uri="{FF2B5EF4-FFF2-40B4-BE49-F238E27FC236}">
                  <a16:creationId xmlns:a16="http://schemas.microsoft.com/office/drawing/2014/main" id="{F4815F2C-6ED5-865C-6B4B-80AFD725C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951231" y="3465853"/>
              <a:ext cx="528220" cy="5282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EE792B-79B1-50C3-343A-E3F4D5402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8315" y="1480066"/>
            <a:ext cx="952774" cy="952774"/>
            <a:chOff x="4289303" y="1663393"/>
            <a:chExt cx="528220" cy="528220"/>
          </a:xfrm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F8552807-4426-A927-ECE6-5AC796EC0C35}"/>
                </a:ext>
              </a:extLst>
            </p:cNvPr>
            <p:cNvSpPr/>
            <p:nvPr/>
          </p:nvSpPr>
          <p:spPr>
            <a:xfrm>
              <a:off x="4413250" y="1775103"/>
              <a:ext cx="174625" cy="1460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30" name="Graphic 29" descr="Presentation with checklist with solid fill">
              <a:extLst>
                <a:ext uri="{FF2B5EF4-FFF2-40B4-BE49-F238E27FC236}">
                  <a16:creationId xmlns:a16="http://schemas.microsoft.com/office/drawing/2014/main" id="{DAB608FC-C0B8-B163-AE89-433F36BD1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289303" y="1663393"/>
              <a:ext cx="528220" cy="52822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9B50B6-EFD7-4DFA-6C2D-453341A8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22277" y="5047462"/>
            <a:ext cx="805762" cy="805762"/>
            <a:chOff x="4622277" y="5047462"/>
            <a:chExt cx="805762" cy="80576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5628EA7-1F58-28ED-D2BF-911EDFF9C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682503" y="5096114"/>
              <a:ext cx="708759" cy="7087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B798C8-1467-0056-A809-6782DE79A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22277" y="5047462"/>
              <a:ext cx="805762" cy="805762"/>
              <a:chOff x="4754023" y="5074814"/>
              <a:chExt cx="528220" cy="5282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B213240-4F8D-98CD-565D-2EC9BEDADC1B}"/>
                  </a:ext>
                </a:extLst>
              </p:cNvPr>
              <p:cNvSpPr/>
              <p:nvPr/>
            </p:nvSpPr>
            <p:spPr>
              <a:xfrm>
                <a:off x="4997450" y="5334000"/>
                <a:ext cx="47625" cy="4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21" name="Graphic 20" descr="Stopwatch 50% outline">
                <a:extLst>
                  <a:ext uri="{FF2B5EF4-FFF2-40B4-BE49-F238E27FC236}">
                    <a16:creationId xmlns:a16="http://schemas.microsoft.com/office/drawing/2014/main" id="{46885AC9-7CD3-8BC1-E57A-61B4E8C1E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754023" y="5074814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C61C0D-B53E-B284-0E62-9A7696BD9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61140" y="3547070"/>
            <a:ext cx="952774" cy="991627"/>
            <a:chOff x="6561140" y="3547070"/>
            <a:chExt cx="952774" cy="99162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ED6A410-8C78-CE05-2EF9-C9A68C64C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81053" y="3547070"/>
              <a:ext cx="708759" cy="7087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A5654A-7FC5-4977-C6AD-476320F5D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6561140" y="3585923"/>
              <a:ext cx="952774" cy="952774"/>
              <a:chOff x="6747063" y="4036055"/>
              <a:chExt cx="528220" cy="52822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21946C9-9EAF-4B63-599A-FC4E42672D69}"/>
                  </a:ext>
                </a:extLst>
              </p:cNvPr>
              <p:cNvSpPr/>
              <p:nvPr/>
            </p:nvSpPr>
            <p:spPr>
              <a:xfrm>
                <a:off x="6943725" y="4137025"/>
                <a:ext cx="1397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17" name="Graphic 16" descr="Meeting outline">
                <a:extLst>
                  <a:ext uri="{FF2B5EF4-FFF2-40B4-BE49-F238E27FC236}">
                    <a16:creationId xmlns:a16="http://schemas.microsoft.com/office/drawing/2014/main" id="{669C584F-84D8-2E01-04A5-78685124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6747063" y="4036055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149857E-2F60-360F-AF5E-6E21997C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9572" y="1815518"/>
            <a:ext cx="952774" cy="1002186"/>
            <a:chOff x="7989572" y="1815518"/>
            <a:chExt cx="952774" cy="100218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A2D96D-82E4-1EE2-0409-4CDEBEA41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6791" y="1815518"/>
              <a:ext cx="549989" cy="9527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51065B-A02E-6D16-E39C-A8CDAB727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989572" y="1864930"/>
              <a:ext cx="952774" cy="952774"/>
              <a:chOff x="8184330" y="2237414"/>
              <a:chExt cx="528220" cy="528220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0E3875A7-721F-9D93-6152-34CD9E51E351}"/>
                  </a:ext>
                </a:extLst>
              </p:cNvPr>
              <p:cNvSpPr/>
              <p:nvPr/>
            </p:nvSpPr>
            <p:spPr>
              <a:xfrm>
                <a:off x="8375754" y="2552075"/>
                <a:ext cx="146154" cy="10867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43" name="Graphic 42" descr="Fluorescent Light Blub outline">
                <a:extLst>
                  <a:ext uri="{FF2B5EF4-FFF2-40B4-BE49-F238E27FC236}">
                    <a16:creationId xmlns:a16="http://schemas.microsoft.com/office/drawing/2014/main" id="{AAAAD4CF-FEF8-CD94-C24A-F58B69EA7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184330" y="2237414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AAFE76-32E1-9AFA-B10F-10B6FF9B1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40613" y="1492493"/>
            <a:ext cx="952774" cy="952774"/>
            <a:chOff x="11298880" y="3198881"/>
            <a:chExt cx="528220" cy="528220"/>
          </a:xfrm>
        </p:grpSpPr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7EC20B07-2082-1525-F73C-72C3AEFD7AEF}"/>
                </a:ext>
              </a:extLst>
            </p:cNvPr>
            <p:cNvSpPr/>
            <p:nvPr/>
          </p:nvSpPr>
          <p:spPr>
            <a:xfrm rot="2647120">
              <a:off x="11709901" y="3241598"/>
              <a:ext cx="89654" cy="534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A6CB04-7F44-2656-B5C0-BA19CF4A55EF}"/>
                </a:ext>
              </a:extLst>
            </p:cNvPr>
            <p:cNvGrpSpPr/>
            <p:nvPr/>
          </p:nvGrpSpPr>
          <p:grpSpPr>
            <a:xfrm>
              <a:off x="11298880" y="3198881"/>
              <a:ext cx="528220" cy="528220"/>
              <a:chOff x="11298880" y="3198881"/>
              <a:chExt cx="528220" cy="52822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DE88159-7C0D-0ECA-4691-159E9F72B0C3}"/>
                  </a:ext>
                </a:extLst>
              </p:cNvPr>
              <p:cNvSpPr/>
              <p:nvPr/>
            </p:nvSpPr>
            <p:spPr>
              <a:xfrm>
                <a:off x="11623675" y="3327400"/>
                <a:ext cx="73025" cy="73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40" name="Graphic 39" descr="Aspiration outline">
                <a:extLst>
                  <a:ext uri="{FF2B5EF4-FFF2-40B4-BE49-F238E27FC236}">
                    <a16:creationId xmlns:a16="http://schemas.microsoft.com/office/drawing/2014/main" id="{31D8AE9C-6DAE-18D0-4E11-D1847BFA3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11298880" y="3198881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151E43-388D-1379-0C86-3B16B7D2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15559" y="4732524"/>
            <a:ext cx="952774" cy="692039"/>
            <a:chOff x="8712550" y="4079346"/>
            <a:chExt cx="528220" cy="38366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84B467-F2BC-E2CA-C1D8-58E2B8928DE0}"/>
                </a:ext>
              </a:extLst>
            </p:cNvPr>
            <p:cNvSpPr/>
            <p:nvPr/>
          </p:nvSpPr>
          <p:spPr>
            <a:xfrm>
              <a:off x="9051925" y="42005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C8A76DE-D6B4-E7E8-9BFC-5047FA2FBC9E}"/>
                </a:ext>
              </a:extLst>
            </p:cNvPr>
            <p:cNvGrpSpPr/>
            <p:nvPr/>
          </p:nvGrpSpPr>
          <p:grpSpPr>
            <a:xfrm>
              <a:off x="8712550" y="4079346"/>
              <a:ext cx="528220" cy="383668"/>
              <a:chOff x="8712550" y="4079346"/>
              <a:chExt cx="528220" cy="38366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CB0088-71D9-B173-01F3-643D37EA15A1}"/>
                  </a:ext>
                </a:extLst>
              </p:cNvPr>
              <p:cNvSpPr/>
              <p:nvPr/>
            </p:nvSpPr>
            <p:spPr>
              <a:xfrm>
                <a:off x="8858250" y="4162425"/>
                <a:ext cx="123825" cy="12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FFF4E145-FBE6-1035-8727-3E5365516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>
              <a:xfrm>
                <a:off x="8712550" y="4079346"/>
                <a:ext cx="528220" cy="383668"/>
              </a:xfrm>
              <a:prstGeom prst="rect">
                <a:avLst/>
              </a:prstGeom>
            </p:spPr>
          </p:pic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AD1300-26B6-4618-9923-C9763BEA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7629" y="1323744"/>
            <a:ext cx="11401345" cy="4795500"/>
            <a:chOff x="177629" y="1323744"/>
            <a:chExt cx="11401345" cy="479550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191DB388-8AE6-D27E-EE45-54AE4D407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77629" y="4491478"/>
              <a:ext cx="301769" cy="301769"/>
              <a:chOff x="177629" y="4485128"/>
              <a:chExt cx="301769" cy="301769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53DBD0A-368E-A0FF-F28C-D20A7ED52A21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AD83492-28D3-6EE9-3E89-83AFC92038C7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9EDB943-E93A-7686-9CD5-D347DCEB1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3840437" y="1323744"/>
              <a:ext cx="301769" cy="301769"/>
              <a:chOff x="177629" y="4485128"/>
              <a:chExt cx="301769" cy="301769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05C43D67-C50C-4951-E374-5EB39BCFEE06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36F888DD-164A-602B-6C03-391875003382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A1398F04-4324-B068-362D-86BADA8CE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866228" y="5817475"/>
              <a:ext cx="301769" cy="301769"/>
              <a:chOff x="177629" y="4485128"/>
              <a:chExt cx="301769" cy="301769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64313864-DCAC-8C56-BC93-C2E9D7175F28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F2E03A96-264C-9B16-02A7-AB662FAF753B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558FF337-DCBF-E18A-612C-6FAC8AA7F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748446" y="2579010"/>
              <a:ext cx="301769" cy="301769"/>
              <a:chOff x="177629" y="4485128"/>
              <a:chExt cx="301769" cy="301769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C7C00316-C72E-9B3C-82C8-DC629EB6B01E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5D02F47-AFC8-498E-83E7-8CE50A21ABA7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25E5C35-EC87-4623-6A74-C2C555578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277205" y="1774315"/>
              <a:ext cx="301769" cy="301769"/>
              <a:chOff x="177629" y="4485128"/>
              <a:chExt cx="301769" cy="301769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3634796-B5E9-6A3D-F3ED-093E1E473DBD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61D37696-FE84-D547-9323-A142EB361F1D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1AF843-DA06-6016-4B8C-21A2FCEBD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35858" y="1807123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4B75F1-72BF-3E5E-0873-D2DD25B5C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84045" y="3210780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889E39-C57E-12AE-4D30-32EFAA08F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93387" y="5819412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5C2B1A-E152-E79C-52FC-D79C44C8D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051341" y="5849417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pic>
        <p:nvPicPr>
          <p:cNvPr id="7" name="Picture 13" descr="Picture 13">
            <a:extLst>
              <a:ext uri="{FF2B5EF4-FFF2-40B4-BE49-F238E27FC236}">
                <a16:creationId xmlns:a16="http://schemas.microsoft.com/office/drawing/2014/main" id="{551CBF90-48B6-0B4C-A35D-B557296A37B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82822" y="6365050"/>
            <a:ext cx="2091692" cy="3590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251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059F-A95C-D633-171D-DEA1644F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C8BB-C992-A4B0-6ADB-E02C43AF8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80334-6BB2-2E59-E359-77F2F78F1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199FB-8B1A-5E9F-B380-ADC2F88B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4F7A2-E630-2B20-3418-42D5E083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FA9E7-7862-19AC-C250-86062245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gment - Title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ation TitleTwo Lines Max"/>
          <p:cNvSpPr txBox="1">
            <a:spLocks noGrp="1"/>
          </p:cNvSpPr>
          <p:nvPr>
            <p:ph type="title" hasCustomPrompt="1"/>
          </p:nvPr>
        </p:nvSpPr>
        <p:spPr>
          <a:xfrm>
            <a:off x="768100" y="3854570"/>
            <a:ext cx="10268857" cy="184698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6100"/>
            </a:lvl1pPr>
          </a:lstStyle>
          <a:p>
            <a:r>
              <a:t>Presentation TitleTwo Lines Max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8095" y="3276877"/>
            <a:ext cx="10268500" cy="4017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2800">
                <a:solidFill>
                  <a:schemeClr val="accent3"/>
                </a:solidFill>
              </a:defRPr>
            </a:lvl1pPr>
            <a:lvl2pPr marL="433586" indent="-198636">
              <a:lnSpc>
                <a:spcPct val="100000"/>
              </a:lnSpc>
              <a:spcBef>
                <a:spcPts val="800"/>
              </a:spcBef>
              <a:buChar char="−"/>
              <a:defRPr sz="2800">
                <a:solidFill>
                  <a:schemeClr val="accent3"/>
                </a:solidFill>
              </a:defRPr>
            </a:lvl2pPr>
            <a:lvl3pPr marL="667940" indent="-147240">
              <a:lnSpc>
                <a:spcPct val="100000"/>
              </a:lnSpc>
              <a:spcBef>
                <a:spcPts val="800"/>
              </a:spcBef>
              <a:buSzPct val="90000"/>
              <a:buChar char="−"/>
              <a:defRPr sz="2800">
                <a:solidFill>
                  <a:schemeClr val="accent3"/>
                </a:solidFill>
              </a:defRPr>
            </a:lvl3pPr>
            <a:lvl4pPr marL="999926" indent="-234751">
              <a:lnSpc>
                <a:spcPct val="100000"/>
              </a:lnSpc>
              <a:spcBef>
                <a:spcPts val="800"/>
              </a:spcBef>
              <a:buSzPct val="100000"/>
              <a:buChar char="−"/>
              <a:defRPr sz="2800">
                <a:solidFill>
                  <a:schemeClr val="accent3"/>
                </a:solidFill>
              </a:defRPr>
            </a:lvl4pPr>
            <a:lvl5pPr marL="1180703" indent="-147240">
              <a:lnSpc>
                <a:spcPct val="100000"/>
              </a:lnSpc>
              <a:spcBef>
                <a:spcPts val="800"/>
              </a:spcBef>
              <a:buSzPct val="90000"/>
              <a:buChar char="−"/>
              <a:defRPr sz="2800">
                <a:solidFill>
                  <a:schemeClr val="accent3"/>
                </a:solidFill>
              </a:defRPr>
            </a:lvl5pPr>
          </a:lstStyle>
          <a:p>
            <a:r>
              <a:t>Segment Name or Presenter Name and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68098" y="6061369"/>
            <a:ext cx="3162301" cy="401783"/>
          </a:xfrm>
          <a:prstGeom prst="rect">
            <a:avLst/>
          </a:prstGeom>
        </p:spPr>
        <p:txBody>
          <a:bodyPr/>
          <a:lstStyle>
            <a:lvl1pPr indent="7938">
              <a:lnSpc>
                <a:spcPct val="100000"/>
              </a:lnSpc>
              <a:spcBef>
                <a:spcPts val="8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Date</a:t>
            </a:r>
          </a:p>
        </p:txBody>
      </p:sp>
      <p:pic>
        <p:nvPicPr>
          <p:cNvPr id="17" name="logo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16" y="5892624"/>
            <a:ext cx="2870328" cy="49276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000000"/>
                </a:solidFill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14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- Title -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" y="6006258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traight Connector 10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Box 16"/>
          <p:cNvSpPr txBox="1"/>
          <p:nvPr/>
        </p:nvSpPr>
        <p:spPr>
          <a:xfrm>
            <a:off x="9584768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467501"/>
            <a:ext cx="8156448" cy="641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chemeClr val="accent1"/>
                </a:solidFill>
              </a:defRPr>
            </a:lvl2pPr>
            <a:lvl3pPr marL="789939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3pPr>
            <a:lvl4pPr marL="1194435" indent="-429260">
              <a:lnSpc>
                <a:spcPct val="100000"/>
              </a:lnSpc>
              <a:spcBef>
                <a:spcPts val="0"/>
              </a:spcBef>
              <a:buSzPct val="100000"/>
              <a:buChar char="−"/>
              <a:defRPr sz="4000">
                <a:solidFill>
                  <a:schemeClr val="accent1"/>
                </a:solidFill>
              </a:defRPr>
            </a:lvl4pPr>
            <a:lvl5pPr marL="1302702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5pPr>
          </a:lstStyle>
          <a:p>
            <a:r>
              <a:t>Section 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" name="Text Placeholder 10"/>
          <p:cNvSpPr>
            <a:spLocks noGrp="1"/>
          </p:cNvSpPr>
          <p:nvPr>
            <p:ph type="body" idx="21"/>
          </p:nvPr>
        </p:nvSpPr>
        <p:spPr>
          <a:xfrm>
            <a:off x="761999" y="1295222"/>
            <a:ext cx="10938990" cy="49734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88925" lvl="0" indent="-288925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SzPct val="90000"/>
              <a:buFont typeface="Helvetica"/>
              <a:buChar char="−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91664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ext - Title -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" y="6006258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traight Connector 10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TextBox 16"/>
          <p:cNvSpPr txBox="1"/>
          <p:nvPr/>
        </p:nvSpPr>
        <p:spPr>
          <a:xfrm>
            <a:off x="9584768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467501"/>
            <a:ext cx="10674096" cy="6526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chemeClr val="accent1"/>
                </a:solidFill>
              </a:defRPr>
            </a:lvl2pPr>
            <a:lvl3pPr marL="789939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3pPr>
            <a:lvl4pPr marL="1194435" indent="-429260">
              <a:lnSpc>
                <a:spcPct val="100000"/>
              </a:lnSpc>
              <a:spcBef>
                <a:spcPts val="0"/>
              </a:spcBef>
              <a:buSzPct val="100000"/>
              <a:buChar char="−"/>
              <a:defRPr sz="4000">
                <a:solidFill>
                  <a:schemeClr val="accent1"/>
                </a:solidFill>
              </a:defRPr>
            </a:lvl4pPr>
            <a:lvl5pPr marL="1302702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5pPr>
          </a:lstStyle>
          <a:p>
            <a:r>
              <a:t>Section 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Text Placeholder 10"/>
          <p:cNvSpPr>
            <a:spLocks noGrp="1"/>
          </p:cNvSpPr>
          <p:nvPr>
            <p:ph type="body" sz="half" idx="21"/>
          </p:nvPr>
        </p:nvSpPr>
        <p:spPr>
          <a:xfrm>
            <a:off x="761999" y="1295222"/>
            <a:ext cx="5242562" cy="49734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88925" lvl="0" indent="-288925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SzPct val="90000"/>
              <a:buFont typeface="Helvetica"/>
              <a:buChar char="−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half" idx="22"/>
          </p:nvPr>
        </p:nvSpPr>
        <p:spPr>
          <a:xfrm>
            <a:off x="6207759" y="1295222"/>
            <a:ext cx="5242561" cy="49734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88925" lvl="0" indent="-288925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SzPct val="90000"/>
              <a:buFont typeface="Helvetica"/>
              <a:buChar char="−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338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" y="6006258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traight Connector 10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53" name="TextBox 16"/>
          <p:cNvSpPr txBox="1"/>
          <p:nvPr/>
        </p:nvSpPr>
        <p:spPr>
          <a:xfrm>
            <a:off x="9584768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467501"/>
            <a:ext cx="8156448" cy="641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chemeClr val="accent1"/>
                </a:solidFill>
              </a:defRPr>
            </a:lvl2pPr>
            <a:lvl3pPr marL="789939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3pPr>
            <a:lvl4pPr marL="1194435" indent="-429260">
              <a:lnSpc>
                <a:spcPct val="100000"/>
              </a:lnSpc>
              <a:spcBef>
                <a:spcPts val="0"/>
              </a:spcBef>
              <a:buSzPct val="100000"/>
              <a:buChar char="−"/>
              <a:defRPr sz="4000">
                <a:solidFill>
                  <a:schemeClr val="accent1"/>
                </a:solidFill>
              </a:defRPr>
            </a:lvl4pPr>
            <a:lvl5pPr marL="1302702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5pPr>
          </a:lstStyle>
          <a:p>
            <a:r>
              <a:t>Section 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127512385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" y="6006258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traight Connector 10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64" name="TextBox 16"/>
          <p:cNvSpPr txBox="1"/>
          <p:nvPr/>
        </p:nvSpPr>
        <p:spPr>
          <a:xfrm>
            <a:off x="9584768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467501"/>
            <a:ext cx="8156448" cy="641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chemeClr val="accent1"/>
                </a:solidFill>
              </a:defRPr>
            </a:lvl2pPr>
            <a:lvl3pPr marL="789939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3pPr>
            <a:lvl4pPr marL="1194435" indent="-429260">
              <a:lnSpc>
                <a:spcPct val="100000"/>
              </a:lnSpc>
              <a:spcBef>
                <a:spcPts val="0"/>
              </a:spcBef>
              <a:buSzPct val="100000"/>
              <a:buChar char="−"/>
              <a:defRPr sz="4000">
                <a:solidFill>
                  <a:schemeClr val="accent1"/>
                </a:solidFill>
              </a:defRPr>
            </a:lvl4pPr>
            <a:lvl5pPr marL="1302702" indent="-269239">
              <a:lnSpc>
                <a:spcPct val="100000"/>
              </a:lnSpc>
              <a:spcBef>
                <a:spcPts val="0"/>
              </a:spcBef>
              <a:buSzPct val="90000"/>
              <a:buChar char="−"/>
              <a:defRPr sz="4000">
                <a:solidFill>
                  <a:schemeClr val="accent1"/>
                </a:solidFill>
              </a:defRPr>
            </a:lvl5pPr>
          </a:lstStyle>
          <a:p>
            <a:r>
              <a:t>Section 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285160705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section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" y="6006258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traight Connector 10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75" name="TextBox 16"/>
          <p:cNvSpPr txBox="1"/>
          <p:nvPr/>
        </p:nvSpPr>
        <p:spPr>
          <a:xfrm>
            <a:off x="9584768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2000" y="2855616"/>
            <a:ext cx="10668000" cy="593760"/>
          </a:xfrm>
          <a:prstGeom prst="rect">
            <a:avLst/>
          </a:prstGeom>
        </p:spPr>
        <p:txBody>
          <a:bodyPr anchor="b"/>
          <a:lstStyle>
            <a:lvl1pPr marL="285750" indent="-285750"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285750" indent="284162">
              <a:defRPr>
                <a:solidFill>
                  <a:schemeClr val="accent1"/>
                </a:solidFill>
              </a:defRPr>
            </a:lvl3pPr>
            <a:lvl4pPr marL="285750" indent="573087">
              <a:defRPr>
                <a:solidFill>
                  <a:schemeClr val="accent1"/>
                </a:solidFill>
              </a:defRPr>
            </a:lvl4pPr>
            <a:lvl5pPr marL="285750" indent="858837">
              <a:defRPr>
                <a:solidFill>
                  <a:schemeClr val="accent1"/>
                </a:solidFill>
              </a:defRPr>
            </a:lvl5pPr>
          </a:lstStyle>
          <a:p>
            <a:r>
              <a:t>Sub-section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61999" y="3466322"/>
            <a:ext cx="8733695" cy="6646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Subtitle if needed</a:t>
            </a:r>
          </a:p>
        </p:txBody>
      </p:sp>
      <p:pic>
        <p:nvPicPr>
          <p:cNvPr id="7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418" y="487967"/>
            <a:ext cx="2091692" cy="3590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819601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Ide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8095" y="1210732"/>
            <a:ext cx="10668001" cy="4838960"/>
          </a:xfrm>
          <a:prstGeom prst="rect">
            <a:avLst/>
          </a:prstGeom>
        </p:spPr>
        <p:txBody>
          <a:bodyPr/>
          <a:lstStyle/>
          <a:p>
            <a:r>
              <a:t>Click here to add title or text for title separator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229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rge Ide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" y="6006258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traight Connector 10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96" name="TextBox 16"/>
          <p:cNvSpPr txBox="1"/>
          <p:nvPr/>
        </p:nvSpPr>
        <p:spPr>
          <a:xfrm>
            <a:off x="9584768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pic>
        <p:nvPicPr>
          <p:cNvPr id="9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418" y="487967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8095" y="1210732"/>
            <a:ext cx="10668001" cy="4838960"/>
          </a:xfrm>
          <a:prstGeom prst="rect">
            <a:avLst/>
          </a:prstGeom>
        </p:spPr>
        <p:txBody>
          <a:bodyPr/>
          <a:lstStyle>
            <a:lvl1pPr marL="285750" indent="-285750"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285750" indent="284162">
              <a:defRPr>
                <a:solidFill>
                  <a:schemeClr val="accent1"/>
                </a:solidFill>
              </a:defRPr>
            </a:lvl3pPr>
            <a:lvl4pPr marL="285750" indent="573087">
              <a:defRPr>
                <a:solidFill>
                  <a:schemeClr val="accent1"/>
                </a:solidFill>
              </a:defRPr>
            </a:lvl4pPr>
            <a:lvl5pPr marL="285750" indent="858837">
              <a:defRPr>
                <a:solidFill>
                  <a:schemeClr val="accent1"/>
                </a:solidFill>
              </a:defRPr>
            </a:lvl5pPr>
          </a:lstStyle>
          <a:p>
            <a:r>
              <a:t>Click here to add title or text for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165029471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line Break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2000" y="1043352"/>
            <a:ext cx="10668000" cy="5166360"/>
          </a:xfrm>
          <a:prstGeom prst="rect">
            <a:avLst/>
          </a:prstGeom>
        </p:spPr>
        <p:txBody>
          <a:bodyPr anchor="ctr"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8200"/>
            </a:lvl1pPr>
            <a:lvl2pPr marL="1067434" indent="-1067434">
              <a:lnSpc>
                <a:spcPct val="80000"/>
              </a:lnSpc>
              <a:spcBef>
                <a:spcPts val="0"/>
              </a:spcBef>
              <a:defRPr sz="8200"/>
            </a:lvl2pPr>
            <a:lvl3pPr marL="285750" indent="284162">
              <a:lnSpc>
                <a:spcPct val="80000"/>
              </a:lnSpc>
              <a:spcBef>
                <a:spcPts val="0"/>
              </a:spcBef>
              <a:defRPr sz="8200"/>
            </a:lvl3pPr>
            <a:lvl4pPr marL="285750" indent="573087">
              <a:lnSpc>
                <a:spcPct val="80000"/>
              </a:lnSpc>
              <a:spcBef>
                <a:spcPts val="0"/>
              </a:spcBef>
              <a:defRPr sz="8200"/>
            </a:lvl4pPr>
            <a:lvl5pPr marL="285750" indent="858837">
              <a:lnSpc>
                <a:spcPct val="80000"/>
              </a:lnSpc>
              <a:spcBef>
                <a:spcPts val="0"/>
              </a:spcBef>
              <a:defRPr sz="8200"/>
            </a:lvl5pPr>
          </a:lstStyle>
          <a:p>
            <a:r>
              <a:t>Headline Breaker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28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line Breaker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8095" y="1042416"/>
            <a:ext cx="10668001" cy="5166360"/>
          </a:xfrm>
          <a:prstGeom prst="rect">
            <a:avLst/>
          </a:prstGeom>
        </p:spPr>
        <p:txBody>
          <a:bodyPr anchor="ctr"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8200"/>
            </a:lvl1pPr>
            <a:lvl2pPr marL="1067434" indent="-1067434">
              <a:lnSpc>
                <a:spcPct val="80000"/>
              </a:lnSpc>
              <a:spcBef>
                <a:spcPts val="0"/>
              </a:spcBef>
              <a:defRPr sz="8200"/>
            </a:lvl2pPr>
            <a:lvl3pPr marL="285750" indent="284162">
              <a:lnSpc>
                <a:spcPct val="80000"/>
              </a:lnSpc>
              <a:spcBef>
                <a:spcPts val="0"/>
              </a:spcBef>
              <a:defRPr sz="8200"/>
            </a:lvl3pPr>
            <a:lvl4pPr marL="285750" indent="573087">
              <a:lnSpc>
                <a:spcPct val="80000"/>
              </a:lnSpc>
              <a:spcBef>
                <a:spcPts val="0"/>
              </a:spcBef>
              <a:defRPr sz="8200"/>
            </a:lvl4pPr>
            <a:lvl5pPr marL="285750" indent="858837">
              <a:lnSpc>
                <a:spcPct val="80000"/>
              </a:lnSpc>
              <a:spcBef>
                <a:spcPts val="0"/>
              </a:spcBef>
              <a:defRPr sz="8200"/>
            </a:lvl5pPr>
          </a:lstStyle>
          <a:p>
            <a:r>
              <a:t>Headline Breaker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617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D664-4209-8F42-418B-74D045E3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A0AD8-968F-1539-2659-425971C61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B5444-5D5F-F850-AF82-21752D33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7E00C-D65C-C6EF-C73A-73A37C03B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F6962-7FE1-6AFB-8960-446B95290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4DE01-57E3-D04C-4929-7C8301AB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FA0FF-1720-FEEB-A71A-7367963E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C1190-FDD2-F78D-13E7-D75FDB41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line Breaker Med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58951" y="1042416"/>
            <a:ext cx="10671049" cy="5166360"/>
          </a:xfrm>
          <a:prstGeom prst="rect">
            <a:avLst/>
          </a:prstGeom>
        </p:spPr>
        <p:txBody>
          <a:bodyPr anchor="ctr"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8200"/>
            </a:lvl1pPr>
            <a:lvl2pPr marL="1067434" indent="-1067434">
              <a:lnSpc>
                <a:spcPct val="80000"/>
              </a:lnSpc>
              <a:spcBef>
                <a:spcPts val="0"/>
              </a:spcBef>
              <a:defRPr sz="8200"/>
            </a:lvl2pPr>
            <a:lvl3pPr marL="285750" indent="284162">
              <a:lnSpc>
                <a:spcPct val="80000"/>
              </a:lnSpc>
              <a:spcBef>
                <a:spcPts val="0"/>
              </a:spcBef>
              <a:defRPr sz="8200"/>
            </a:lvl3pPr>
            <a:lvl4pPr marL="285750" indent="573087">
              <a:lnSpc>
                <a:spcPct val="80000"/>
              </a:lnSpc>
              <a:spcBef>
                <a:spcPts val="0"/>
              </a:spcBef>
              <a:defRPr sz="8200"/>
            </a:lvl4pPr>
            <a:lvl5pPr marL="285750" indent="858837">
              <a:lnSpc>
                <a:spcPct val="80000"/>
              </a:lnSpc>
              <a:spcBef>
                <a:spcPts val="0"/>
              </a:spcBef>
              <a:defRPr sz="8200"/>
            </a:lvl5pPr>
          </a:lstStyle>
          <a:p>
            <a:r>
              <a:t>Headline Breaker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016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line Breaker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" y="6006258"/>
            <a:ext cx="2091692" cy="35908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traight Connector 10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132" name="TextBox 16"/>
          <p:cNvSpPr txBox="1"/>
          <p:nvPr/>
        </p:nvSpPr>
        <p:spPr>
          <a:xfrm>
            <a:off x="9584768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58951" y="1042416"/>
            <a:ext cx="10671049" cy="5166360"/>
          </a:xfrm>
          <a:prstGeom prst="rect">
            <a:avLst/>
          </a:prstGeom>
        </p:spPr>
        <p:txBody>
          <a:bodyPr anchor="ctr"/>
          <a:lstStyle>
            <a:lvl1pPr marL="285750" indent="-285750">
              <a:lnSpc>
                <a:spcPct val="80000"/>
              </a:lnSpc>
              <a:spcBef>
                <a:spcPts val="0"/>
              </a:spcBef>
              <a:defRPr sz="8200">
                <a:solidFill>
                  <a:schemeClr val="accent1"/>
                </a:solidFill>
              </a:defRPr>
            </a:lvl1pPr>
            <a:lvl2pPr marL="1067434" indent="-1067434">
              <a:lnSpc>
                <a:spcPct val="80000"/>
              </a:lnSpc>
              <a:spcBef>
                <a:spcPts val="0"/>
              </a:spcBef>
              <a:defRPr sz="8200">
                <a:solidFill>
                  <a:schemeClr val="accent1"/>
                </a:solidFill>
              </a:defRPr>
            </a:lvl2pPr>
            <a:lvl3pPr marL="285750" indent="284162">
              <a:lnSpc>
                <a:spcPct val="80000"/>
              </a:lnSpc>
              <a:spcBef>
                <a:spcPts val="0"/>
              </a:spcBef>
              <a:defRPr sz="8200">
                <a:solidFill>
                  <a:schemeClr val="accent1"/>
                </a:solidFill>
              </a:defRPr>
            </a:lvl3pPr>
            <a:lvl4pPr marL="285750" indent="573087">
              <a:lnSpc>
                <a:spcPct val="80000"/>
              </a:lnSpc>
              <a:spcBef>
                <a:spcPts val="0"/>
              </a:spcBef>
              <a:defRPr sz="8200">
                <a:solidFill>
                  <a:schemeClr val="accent1"/>
                </a:solidFill>
              </a:defRPr>
            </a:lvl4pPr>
            <a:lvl5pPr marL="285750" indent="858837">
              <a:lnSpc>
                <a:spcPct val="80000"/>
              </a:lnSpc>
              <a:spcBef>
                <a:spcPts val="0"/>
              </a:spcBef>
              <a:defRPr sz="8200">
                <a:solidFill>
                  <a:schemeClr val="accent1"/>
                </a:solidFill>
              </a:defRPr>
            </a:lvl5pPr>
          </a:lstStyle>
          <a:p>
            <a:r>
              <a:t>Headline Breaker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3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418" y="487967"/>
            <a:ext cx="2091692" cy="3590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686235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CA61B-8EF6-3346-852B-964C23F60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CF0B-774C-A54F-947A-43C7FDD5D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560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B0F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445678-5922-0D9E-6854-34CDDF53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50" y="1460413"/>
            <a:ext cx="12185650" cy="5364163"/>
            <a:chOff x="6350" y="1460413"/>
            <a:chExt cx="12185650" cy="536416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FBB3930-65BE-C67D-75F8-C29BCAC0BC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350" y="1460413"/>
              <a:ext cx="12185650" cy="45235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6A9694-6EC0-EF34-47E7-7D6882C864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2854"/>
            <a:stretch/>
          </p:blipFill>
          <p:spPr>
            <a:xfrm>
              <a:off x="1385366" y="1933400"/>
              <a:ext cx="10800284" cy="489117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286A7E-ECC6-8B64-7478-CBE43FBDAA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11861"/>
            <a:ext cx="10515600" cy="958251"/>
          </a:xfrm>
        </p:spPr>
        <p:txBody>
          <a:bodyPr>
            <a:normAutofit/>
          </a:bodyPr>
          <a:lstStyle>
            <a:lvl1pPr algn="ctr">
              <a:defRPr sz="6000" b="1" cap="all" baseline="0"/>
            </a:lvl1pPr>
          </a:lstStyle>
          <a:p>
            <a:r>
              <a:rPr lang="en-US" noProof="0"/>
              <a:t>Add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C5FDC83-F05F-E2CC-B26D-0B062CC4997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9175" y="3754892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2" name="Text Placeholder 97">
            <a:extLst>
              <a:ext uri="{FF2B5EF4-FFF2-40B4-BE49-F238E27FC236}">
                <a16:creationId xmlns:a16="http://schemas.microsoft.com/office/drawing/2014/main" id="{9A27C53F-0D89-34D4-E4E8-175EBF1A1B7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90035" y="3477320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86" name="Text Placeholder 61">
            <a:extLst>
              <a:ext uri="{FF2B5EF4-FFF2-40B4-BE49-F238E27FC236}">
                <a16:creationId xmlns:a16="http://schemas.microsoft.com/office/drawing/2014/main" id="{D33323FB-3657-DBF3-C660-8E53E914CD76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47719" y="4379822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87" name="Text Placeholder 63">
            <a:extLst>
              <a:ext uri="{FF2B5EF4-FFF2-40B4-BE49-F238E27FC236}">
                <a16:creationId xmlns:a16="http://schemas.microsoft.com/office/drawing/2014/main" id="{EFB7B0D0-66A4-7017-E2C8-BFD66BD3AE13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47719" y="4867503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2DFC3-40E7-73B0-2933-4E601A023BFC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986839" y="1689617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76DF4-511E-BCAD-24AA-1917D18931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56264" y="2304732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844B068-8969-6321-4DD3-4767642367E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56264" y="2792413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DB29BEEB-8FD5-5346-B82F-8EAB6A747A29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3280120" y="2964580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85454582-ABBD-4964-8715-1EF2DFC168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159315" y="2413336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0" name="Text Placeholder 97">
            <a:extLst>
              <a:ext uri="{FF2B5EF4-FFF2-40B4-BE49-F238E27FC236}">
                <a16:creationId xmlns:a16="http://schemas.microsoft.com/office/drawing/2014/main" id="{28877613-41C4-9119-BE28-5CAB258BF276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450164" y="2104356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9" name="Text Placeholder 61">
            <a:extLst>
              <a:ext uri="{FF2B5EF4-FFF2-40B4-BE49-F238E27FC236}">
                <a16:creationId xmlns:a16="http://schemas.microsoft.com/office/drawing/2014/main" id="{294539E2-59EE-DB6B-BA2A-518DE97D114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37915" y="3081612"/>
            <a:ext cx="1277962" cy="475432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70" name="Text Placeholder 63">
            <a:extLst>
              <a:ext uri="{FF2B5EF4-FFF2-40B4-BE49-F238E27FC236}">
                <a16:creationId xmlns:a16="http://schemas.microsoft.com/office/drawing/2014/main" id="{26761B70-9720-A91A-9DE8-C71BB40499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337915" y="3554052"/>
            <a:ext cx="1277962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FCE8B2AA-C2E9-5F8D-0EF1-A36A1966D2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772029" y="4868331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3" name="Text Placeholder 97">
            <a:extLst>
              <a:ext uri="{FF2B5EF4-FFF2-40B4-BE49-F238E27FC236}">
                <a16:creationId xmlns:a16="http://schemas.microsoft.com/office/drawing/2014/main" id="{616D4056-5F98-5D42-8A8D-08560626E145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070799" y="454683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89" name="Text Placeholder 61">
            <a:extLst>
              <a:ext uri="{FF2B5EF4-FFF2-40B4-BE49-F238E27FC236}">
                <a16:creationId xmlns:a16="http://schemas.microsoft.com/office/drawing/2014/main" id="{4F02E3FC-A398-A3E3-0ECA-A8A1C61ED4DA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2943701" y="5465548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0" name="Text Placeholder 63">
            <a:extLst>
              <a:ext uri="{FF2B5EF4-FFF2-40B4-BE49-F238E27FC236}">
                <a16:creationId xmlns:a16="http://schemas.microsoft.com/office/drawing/2014/main" id="{AF627030-2DCF-9DA1-DB4E-EC8AA8265BEC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943701" y="5953229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4AF0805-0FC2-7B09-EA4F-BF7CE80CE69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97529" y="4598571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92" name="Text Placeholder 61">
            <a:extLst>
              <a:ext uri="{FF2B5EF4-FFF2-40B4-BE49-F238E27FC236}">
                <a16:creationId xmlns:a16="http://schemas.microsoft.com/office/drawing/2014/main" id="{11CD16D6-010B-3E00-E346-C449BE8A103F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840980" y="5211225"/>
            <a:ext cx="1348182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3" name="Text Placeholder 63">
            <a:extLst>
              <a:ext uri="{FF2B5EF4-FFF2-40B4-BE49-F238E27FC236}">
                <a16:creationId xmlns:a16="http://schemas.microsoft.com/office/drawing/2014/main" id="{60EAE46B-6724-AB6B-191E-6CCB8917DA7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840980" y="5698906"/>
            <a:ext cx="1348182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07" name="Text Placeholder 97">
            <a:extLst>
              <a:ext uri="{FF2B5EF4-FFF2-40B4-BE49-F238E27FC236}">
                <a16:creationId xmlns:a16="http://schemas.microsoft.com/office/drawing/2014/main" id="{C668B3C1-868A-2098-CD67-28AEB3250032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971098" y="5809913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4BB22A85-B877-39A1-C018-64A3FEDCCC6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56687" y="162086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72" name="Text Placeholder 61">
            <a:extLst>
              <a:ext uri="{FF2B5EF4-FFF2-40B4-BE49-F238E27FC236}">
                <a16:creationId xmlns:a16="http://schemas.microsoft.com/office/drawing/2014/main" id="{6CEEACE9-8EE4-FC32-AF27-4B73BC93D37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31548" y="2244785"/>
            <a:ext cx="1280160" cy="475432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73" name="Text Placeholder 63">
            <a:extLst>
              <a:ext uri="{FF2B5EF4-FFF2-40B4-BE49-F238E27FC236}">
                <a16:creationId xmlns:a16="http://schemas.microsoft.com/office/drawing/2014/main" id="{BB7F9FF1-7617-3B39-E510-593E236FBA7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31548" y="2717225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104" name="Text Placeholder 97">
            <a:extLst>
              <a:ext uri="{FF2B5EF4-FFF2-40B4-BE49-F238E27FC236}">
                <a16:creationId xmlns:a16="http://schemas.microsoft.com/office/drawing/2014/main" id="{0CD90A5F-4D3D-6BB1-B8CE-765DCC95EC9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748705" y="2909287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82F7A4E9-C42A-A2A2-A151-F766779E396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36399" y="4614369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6" name="Text Placeholder 97">
            <a:extLst>
              <a:ext uri="{FF2B5EF4-FFF2-40B4-BE49-F238E27FC236}">
                <a16:creationId xmlns:a16="http://schemas.microsoft.com/office/drawing/2014/main" id="{51E633B7-1E95-92E2-7DDC-9A7B9E70B756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9479259" y="432803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95" name="Text Placeholder 61">
            <a:extLst>
              <a:ext uri="{FF2B5EF4-FFF2-40B4-BE49-F238E27FC236}">
                <a16:creationId xmlns:a16="http://schemas.microsoft.com/office/drawing/2014/main" id="{5FCDC069-8B0F-C8F3-14E9-43A09900CB95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8361036" y="5369722"/>
            <a:ext cx="1378359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96" name="Text Placeholder 63">
            <a:extLst>
              <a:ext uri="{FF2B5EF4-FFF2-40B4-BE49-F238E27FC236}">
                <a16:creationId xmlns:a16="http://schemas.microsoft.com/office/drawing/2014/main" id="{CCA209C9-0DFE-4936-4192-BC3D167ABED8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8361036" y="5857403"/>
            <a:ext cx="1378359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89D6F33A-39E4-F20B-73C8-F48B2A375F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2443" y="260048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/>
              <a:t>ADD TEXT</a:t>
            </a:r>
          </a:p>
        </p:txBody>
      </p:sp>
      <p:sp>
        <p:nvSpPr>
          <p:cNvPr id="105" name="Text Placeholder 97">
            <a:extLst>
              <a:ext uri="{FF2B5EF4-FFF2-40B4-BE49-F238E27FC236}">
                <a16:creationId xmlns:a16="http://schemas.microsoft.com/office/drawing/2014/main" id="{BC978A5E-BA57-D579-B645-8427AD22EA4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0752251" y="2307353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75" name="Text Placeholder 61">
            <a:extLst>
              <a:ext uri="{FF2B5EF4-FFF2-40B4-BE49-F238E27FC236}">
                <a16:creationId xmlns:a16="http://schemas.microsoft.com/office/drawing/2014/main" id="{B6F832EC-808B-6975-C6A4-504CA92D4C2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609126" y="3233383"/>
            <a:ext cx="1280160" cy="475432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sp>
        <p:nvSpPr>
          <p:cNvPr id="76" name="Text Placeholder 63">
            <a:extLst>
              <a:ext uri="{FF2B5EF4-FFF2-40B4-BE49-F238E27FC236}">
                <a16:creationId xmlns:a16="http://schemas.microsoft.com/office/drawing/2014/main" id="{133A3E42-95A8-F5D9-0568-81B074FC5EB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09126" y="3705823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/>
              <a:t>Add text here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DF54CD3-BB3E-E782-CD8E-51009C4C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788" y="2454293"/>
            <a:ext cx="952774" cy="952774"/>
            <a:chOff x="1439932" y="5704678"/>
            <a:chExt cx="528220" cy="528220"/>
          </a:xfrm>
        </p:grpSpPr>
        <p:sp>
          <p:nvSpPr>
            <p:cNvPr id="112" name="Rounded Rectangle 22">
              <a:extLst>
                <a:ext uri="{FF2B5EF4-FFF2-40B4-BE49-F238E27FC236}">
                  <a16:creationId xmlns:a16="http://schemas.microsoft.com/office/drawing/2014/main" id="{AF537999-FC7A-D972-3F60-688A6E291ABB}"/>
                </a:ext>
              </a:extLst>
            </p:cNvPr>
            <p:cNvSpPr/>
            <p:nvPr/>
          </p:nvSpPr>
          <p:spPr>
            <a:xfrm>
              <a:off x="1584325" y="5946775"/>
              <a:ext cx="231775" cy="257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13" name="Graphic 112" descr="Beaker outline">
              <a:extLst>
                <a:ext uri="{FF2B5EF4-FFF2-40B4-BE49-F238E27FC236}">
                  <a16:creationId xmlns:a16="http://schemas.microsoft.com/office/drawing/2014/main" id="{0B68F278-EA7A-A028-E6FE-49BCB80C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39932" y="5704678"/>
              <a:ext cx="528220" cy="52822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472485-8431-4413-76EE-E60ECE8C4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64150" y="3684053"/>
            <a:ext cx="952774" cy="952774"/>
            <a:chOff x="2951231" y="3465853"/>
            <a:chExt cx="528220" cy="528220"/>
          </a:xfrm>
        </p:grpSpPr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E67F9920-7336-E2C5-FDBA-ED51BB31268E}"/>
                </a:ext>
              </a:extLst>
            </p:cNvPr>
            <p:cNvSpPr/>
            <p:nvPr/>
          </p:nvSpPr>
          <p:spPr>
            <a:xfrm>
              <a:off x="3117064" y="3719958"/>
              <a:ext cx="196553" cy="2411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27" name="Graphic 26" descr="Flask outline">
              <a:extLst>
                <a:ext uri="{FF2B5EF4-FFF2-40B4-BE49-F238E27FC236}">
                  <a16:creationId xmlns:a16="http://schemas.microsoft.com/office/drawing/2014/main" id="{F4815F2C-6ED5-865C-6B4B-80AFD725C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51231" y="3465853"/>
              <a:ext cx="528220" cy="5282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EE792B-79B1-50C3-343A-E3F4D5402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8315" y="1480066"/>
            <a:ext cx="952774" cy="952774"/>
            <a:chOff x="4289303" y="1663393"/>
            <a:chExt cx="528220" cy="528220"/>
          </a:xfrm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F8552807-4426-A927-ECE6-5AC796EC0C35}"/>
                </a:ext>
              </a:extLst>
            </p:cNvPr>
            <p:cNvSpPr/>
            <p:nvPr/>
          </p:nvSpPr>
          <p:spPr>
            <a:xfrm>
              <a:off x="4413250" y="1775103"/>
              <a:ext cx="174625" cy="1460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30" name="Graphic 29" descr="Mountains outline">
              <a:extLst>
                <a:ext uri="{FF2B5EF4-FFF2-40B4-BE49-F238E27FC236}">
                  <a16:creationId xmlns:a16="http://schemas.microsoft.com/office/drawing/2014/main" id="{DAB608FC-C0B8-B163-AE89-433F36BD1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89303" y="1663393"/>
              <a:ext cx="528220" cy="52822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9B50B6-EFD7-4DFA-6C2D-453341A8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22277" y="5047462"/>
            <a:ext cx="805762" cy="805762"/>
            <a:chOff x="4622277" y="5047462"/>
            <a:chExt cx="805762" cy="80576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5628EA7-1F58-28ED-D2BF-911EDFF9C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682503" y="5096114"/>
              <a:ext cx="708759" cy="7087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B798C8-1467-0056-A809-6782DE79A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622277" y="5047462"/>
              <a:ext cx="805762" cy="805762"/>
              <a:chOff x="4754023" y="5074814"/>
              <a:chExt cx="528220" cy="5282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B213240-4F8D-98CD-565D-2EC9BEDADC1B}"/>
                  </a:ext>
                </a:extLst>
              </p:cNvPr>
              <p:cNvSpPr/>
              <p:nvPr/>
            </p:nvSpPr>
            <p:spPr>
              <a:xfrm>
                <a:off x="4997450" y="5334000"/>
                <a:ext cx="47625" cy="4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21" name="Graphic 20" descr="Stopwatch 50% outline">
                <a:extLst>
                  <a:ext uri="{FF2B5EF4-FFF2-40B4-BE49-F238E27FC236}">
                    <a16:creationId xmlns:a16="http://schemas.microsoft.com/office/drawing/2014/main" id="{46885AC9-7CD3-8BC1-E57A-61B4E8C1E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754023" y="5074814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C61C0D-B53E-B284-0E62-9A7696BD9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61140" y="3547070"/>
            <a:ext cx="952774" cy="991627"/>
            <a:chOff x="6561140" y="3547070"/>
            <a:chExt cx="952774" cy="99162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ED6A410-8C78-CE05-2EF9-C9A68C64C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81053" y="3547070"/>
              <a:ext cx="708759" cy="7087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A5654A-7FC5-4977-C6AD-476320F5D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6561140" y="3585923"/>
              <a:ext cx="952774" cy="952774"/>
              <a:chOff x="6747063" y="4036055"/>
              <a:chExt cx="528220" cy="52822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21946C9-9EAF-4B63-599A-FC4E42672D69}"/>
                  </a:ext>
                </a:extLst>
              </p:cNvPr>
              <p:cNvSpPr/>
              <p:nvPr/>
            </p:nvSpPr>
            <p:spPr>
              <a:xfrm>
                <a:off x="6943725" y="4137025"/>
                <a:ext cx="1397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17" name="Graphic 16" descr="Astronaut male outline">
                <a:extLst>
                  <a:ext uri="{FF2B5EF4-FFF2-40B4-BE49-F238E27FC236}">
                    <a16:creationId xmlns:a16="http://schemas.microsoft.com/office/drawing/2014/main" id="{669C584F-84D8-2E01-04A5-78685124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747063" y="4036055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149857E-2F60-360F-AF5E-6E21997C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9572" y="1815518"/>
            <a:ext cx="952774" cy="1002186"/>
            <a:chOff x="7989572" y="1815518"/>
            <a:chExt cx="952774" cy="100218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A2D96D-82E4-1EE2-0409-4CDEBEA41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6791" y="1815518"/>
              <a:ext cx="549989" cy="9527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51065B-A02E-6D16-E39C-A8CDAB727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989572" y="1864930"/>
              <a:ext cx="952774" cy="952774"/>
              <a:chOff x="8184330" y="2237414"/>
              <a:chExt cx="528220" cy="528220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0E3875A7-721F-9D93-6152-34CD9E51E351}"/>
                  </a:ext>
                </a:extLst>
              </p:cNvPr>
              <p:cNvSpPr/>
              <p:nvPr/>
            </p:nvSpPr>
            <p:spPr>
              <a:xfrm>
                <a:off x="8375754" y="2552075"/>
                <a:ext cx="146154" cy="10867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43" name="Graphic 42" descr="Fluorescent Light Blub outline">
                <a:extLst>
                  <a:ext uri="{FF2B5EF4-FFF2-40B4-BE49-F238E27FC236}">
                    <a16:creationId xmlns:a16="http://schemas.microsoft.com/office/drawing/2014/main" id="{AAAAD4CF-FEF8-CD94-C24A-F58B69EA7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184330" y="2237414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AAFE76-32E1-9AFA-B10F-10B6FF9B1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40613" y="1492493"/>
            <a:ext cx="952774" cy="952774"/>
            <a:chOff x="11298880" y="3198881"/>
            <a:chExt cx="528220" cy="528220"/>
          </a:xfrm>
        </p:grpSpPr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7EC20B07-2082-1525-F73C-72C3AEFD7AEF}"/>
                </a:ext>
              </a:extLst>
            </p:cNvPr>
            <p:cNvSpPr/>
            <p:nvPr/>
          </p:nvSpPr>
          <p:spPr>
            <a:xfrm rot="2647120">
              <a:off x="11709901" y="3241598"/>
              <a:ext cx="89654" cy="534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A6CB04-7F44-2656-B5C0-BA19CF4A55EF}"/>
                </a:ext>
              </a:extLst>
            </p:cNvPr>
            <p:cNvGrpSpPr/>
            <p:nvPr/>
          </p:nvGrpSpPr>
          <p:grpSpPr>
            <a:xfrm>
              <a:off x="11298880" y="3198881"/>
              <a:ext cx="528220" cy="528220"/>
              <a:chOff x="11298880" y="3198881"/>
              <a:chExt cx="528220" cy="52822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DE88159-7C0D-0ECA-4691-159E9F72B0C3}"/>
                  </a:ext>
                </a:extLst>
              </p:cNvPr>
              <p:cNvSpPr/>
              <p:nvPr/>
            </p:nvSpPr>
            <p:spPr>
              <a:xfrm>
                <a:off x="11623675" y="3327400"/>
                <a:ext cx="73025" cy="73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40" name="Graphic 39" descr="Rocket outline">
                <a:extLst>
                  <a:ext uri="{FF2B5EF4-FFF2-40B4-BE49-F238E27FC236}">
                    <a16:creationId xmlns:a16="http://schemas.microsoft.com/office/drawing/2014/main" id="{31D8AE9C-6DAE-18D0-4E11-D1847BFA3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1298880" y="3198881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151E43-388D-1379-0C86-3B16B7D2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15559" y="4602158"/>
            <a:ext cx="952774" cy="952774"/>
            <a:chOff x="8712550" y="4007070"/>
            <a:chExt cx="528220" cy="5282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84B467-F2BC-E2CA-C1D8-58E2B8928DE0}"/>
                </a:ext>
              </a:extLst>
            </p:cNvPr>
            <p:cNvSpPr/>
            <p:nvPr/>
          </p:nvSpPr>
          <p:spPr>
            <a:xfrm>
              <a:off x="9051925" y="42005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C8A76DE-D6B4-E7E8-9BFC-5047FA2FBC9E}"/>
                </a:ext>
              </a:extLst>
            </p:cNvPr>
            <p:cNvGrpSpPr/>
            <p:nvPr/>
          </p:nvGrpSpPr>
          <p:grpSpPr>
            <a:xfrm>
              <a:off x="8712550" y="4007070"/>
              <a:ext cx="528220" cy="528220"/>
              <a:chOff x="8712550" y="4007070"/>
              <a:chExt cx="528220" cy="52822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CB0088-71D9-B173-01F3-643D37EA15A1}"/>
                  </a:ext>
                </a:extLst>
              </p:cNvPr>
              <p:cNvSpPr/>
              <p:nvPr/>
            </p:nvSpPr>
            <p:spPr>
              <a:xfrm>
                <a:off x="8858250" y="4162425"/>
                <a:ext cx="123825" cy="12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pic>
            <p:nvPicPr>
              <p:cNvPr id="35" name="Graphic 34" descr="Test Dummy outline">
                <a:extLst>
                  <a:ext uri="{FF2B5EF4-FFF2-40B4-BE49-F238E27FC236}">
                    <a16:creationId xmlns:a16="http://schemas.microsoft.com/office/drawing/2014/main" id="{FFF4E145-FBE6-1035-8727-3E5365516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712550" y="4007070"/>
                <a:ext cx="528220" cy="528220"/>
              </a:xfrm>
              <a:prstGeom prst="rect">
                <a:avLst/>
              </a:prstGeom>
            </p:spPr>
          </p:pic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AD1300-26B6-4618-9923-C9763BEA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7629" y="1323744"/>
            <a:ext cx="11401345" cy="4795500"/>
            <a:chOff x="177629" y="1323744"/>
            <a:chExt cx="11401345" cy="479550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191DB388-8AE6-D27E-EE45-54AE4D407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77629" y="4491478"/>
              <a:ext cx="301769" cy="301769"/>
              <a:chOff x="177629" y="4485128"/>
              <a:chExt cx="301769" cy="301769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53DBD0A-368E-A0FF-F28C-D20A7ED52A21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AD83492-28D3-6EE9-3E89-83AFC92038C7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9EDB943-E93A-7686-9CD5-D347DCEB1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3840437" y="1323744"/>
              <a:ext cx="301769" cy="301769"/>
              <a:chOff x="177629" y="4485128"/>
              <a:chExt cx="301769" cy="301769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05C43D67-C50C-4951-E374-5EB39BCFEE06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36F888DD-164A-602B-6C03-391875003382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A1398F04-4324-B068-362D-86BADA8CE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866228" y="5817475"/>
              <a:ext cx="301769" cy="301769"/>
              <a:chOff x="177629" y="4485128"/>
              <a:chExt cx="301769" cy="301769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64313864-DCAC-8C56-BC93-C2E9D7175F28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F2E03A96-264C-9B16-02A7-AB662FAF753B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558FF337-DCBF-E18A-612C-6FAC8AA7F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748446" y="2579010"/>
              <a:ext cx="301769" cy="301769"/>
              <a:chOff x="177629" y="4485128"/>
              <a:chExt cx="301769" cy="301769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C7C00316-C72E-9B3C-82C8-DC629EB6B01E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5D02F47-AFC8-498E-83E7-8CE50A21ABA7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25E5C35-EC87-4623-6A74-C2C555578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277205" y="1774315"/>
              <a:ext cx="301769" cy="301769"/>
              <a:chOff x="177629" y="4485128"/>
              <a:chExt cx="301769" cy="301769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3634796-B5E9-6A3D-F3ED-093E1E473DBD}"/>
                  </a:ext>
                </a:extLst>
              </p:cNvPr>
              <p:cNvSpPr/>
              <p:nvPr userDrawn="1"/>
            </p:nvSpPr>
            <p:spPr>
              <a:xfrm>
                <a:off x="177629" y="4485128"/>
                <a:ext cx="301769" cy="3017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61D37696-FE84-D547-9323-A142EB361F1D}"/>
                  </a:ext>
                </a:extLst>
              </p:cNvPr>
              <p:cNvSpPr/>
              <p:nvPr userDrawn="1"/>
            </p:nvSpPr>
            <p:spPr>
              <a:xfrm>
                <a:off x="246567" y="4558634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1AF843-DA06-6016-4B8C-21A2FCEBD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35858" y="1807123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4B75F1-72BF-3E5E-0873-D2DD25B5C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84045" y="3210780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889E39-C57E-12AE-4D30-32EFAA08F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93387" y="5819412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5C2B1A-E152-E79C-52FC-D79C44C8D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051341" y="5849417"/>
              <a:ext cx="185620" cy="185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858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961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055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929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893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200" y="1392936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0" y="0"/>
                </a:moveTo>
                <a:lnTo>
                  <a:pt x="10515600" y="0"/>
                </a:lnTo>
              </a:path>
            </a:pathLst>
          </a:custGeom>
          <a:ln w="6350">
            <a:solidFill>
              <a:srgbClr val="EB1C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709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E51D4E-ECB7-46F9-B9F8-CB6654C33C31}" type="datetime4">
              <a:rPr lang="en-US" smtClean="0"/>
              <a:pPr/>
              <a:t>June 27,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6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9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88" y="291720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9418-5370-96E1-8999-BA7C0476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18468-CD74-EA32-19C3-01C46490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72BF2-FCE6-F828-83A1-AB64BCCC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C1A87-73CB-3E5D-53AE-FB1BAFD1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E47290-A8D0-394E-88D8-0DBA1620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295222"/>
            <a:ext cx="10938988" cy="4973497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24686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D9B58-C79E-0F59-CED9-334AD694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11F76-4DC2-1D48-4FF9-BD7B8B94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31F35-288E-AA03-1F22-BE842FC1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41F0-EB30-B7EB-88BF-A4165EC6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D8F9-A7BB-68DF-4D84-6464664C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EF10F-0C1E-4821-FD9A-F37E3853C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F7310-7A4C-9F4C-9CB4-68A24F3A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441BB-4C1F-F3B3-2632-F94D4CA4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14464-A03D-6E63-9D65-7EB2B6F0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744A-C716-7CEF-4DB0-0D989543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84D58-0DB5-A5F2-4D5C-1F436A3C2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871AD-A0AC-BA3B-1F86-762CBD60E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2B027-4B58-DF7B-2C08-7BF9F87C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20EF-055A-5953-F878-9D148C7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35288-0FC0-51D8-304D-FD820385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96B8E-0B66-6A35-8F9F-D59949B2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F6BB2-A2FD-18AA-BFE5-19D288135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ABCC5-4294-C13D-7EC5-0C8CC4054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AFB7-8429-4A6A-88EE-CCCE902D400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BB772-9B43-00A1-A77B-242C6C68C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3FEC4-EBCA-7021-A908-92E606CAD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1E38-B975-4C02-ABE7-314BD06A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852CD5-95C8-436E-9E87-DE6D74CC321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96" y="6006258"/>
            <a:ext cx="2091691" cy="3590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B67950-8709-4439-BCC3-F372E9FB8A22}"/>
              </a:ext>
            </a:extLst>
          </p:cNvPr>
          <p:cNvCxnSpPr>
            <a:cxnSpLocks/>
          </p:cNvCxnSpPr>
          <p:nvPr userDrawn="1"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094BDB-6592-445F-B248-45D7D9E54B94}"/>
              </a:ext>
            </a:extLst>
          </p:cNvPr>
          <p:cNvSpPr txBox="1"/>
          <p:nvPr userDrawn="1"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tx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23135E-2AF9-4882-A9C3-FBAF56AF5EDD}"/>
              </a:ext>
            </a:extLst>
          </p:cNvPr>
          <p:cNvSpPr txBox="1"/>
          <p:nvPr userDrawn="1"/>
        </p:nvSpPr>
        <p:spPr>
          <a:xfrm>
            <a:off x="9445304" y="6388304"/>
            <a:ext cx="2080699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2022 The Joint Commission. All Rights Reserved.</a:t>
            </a:r>
            <a:endParaRPr lang="en-US" sz="75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C76CD-71D9-AE4F-B6C4-2939350F9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361" y="2055604"/>
            <a:ext cx="10515600" cy="398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3AC3D39-48CC-634F-9B26-B381030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2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SzPct val="90000"/>
        <a:buFont typeface="System Font Regular"/>
        <a:buChar char="−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196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Font typeface="ITC Franklin Gothic Std Book" panose="020B0504030503020204" pitchFamily="34" charset="0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SzPct val="90000"/>
        <a:buFont typeface="System Font Regular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3463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Font typeface="ITC Franklin Gothic Std Book" panose="020B0504030503020204" pitchFamily="34" charset="0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SzPct val="90000"/>
        <a:buFont typeface="System Font Regular"/>
        <a:buChar char="−"/>
        <a:tabLst>
          <a:tab pos="857250" algn="l"/>
        </a:tabLst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1738" indent="587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>
          <a:tab pos="1079500" algn="l"/>
        </a:tabLst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65288" indent="-2365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831975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1830388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00">
          <p15:clr>
            <a:srgbClr val="F26B43"/>
          </p15:clr>
        </p15:guide>
        <p15:guide id="2" pos="360">
          <p15:clr>
            <a:srgbClr val="F26B43"/>
          </p15:clr>
        </p15:guide>
        <p15:guide id="8" pos="7200">
          <p15:clr>
            <a:srgbClr val="F26B43"/>
          </p15:clr>
        </p15:guide>
        <p15:guide id="9" pos="864">
          <p15:clr>
            <a:srgbClr val="F26B43"/>
          </p15:clr>
        </p15:guide>
        <p15:guide id="10" orient="horz" pos="1608">
          <p15:clr>
            <a:srgbClr val="F26B43"/>
          </p15:clr>
        </p15:guide>
        <p15:guide id="11" orient="horz" pos="1776">
          <p15:clr>
            <a:srgbClr val="F26B43"/>
          </p15:clr>
        </p15:guide>
        <p15:guide id="12" orient="horz" pos="3864">
          <p15:clr>
            <a:srgbClr val="F26B43"/>
          </p15:clr>
        </p15:guide>
        <p15:guide id="13" orient="horz" pos="288">
          <p15:clr>
            <a:srgbClr val="F26B43"/>
          </p15:clr>
        </p15:guide>
        <p15:guide id="14" orient="horz" pos="10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237171-1883-CC43-74CE-889001F8D9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8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5"/>
          <p:cNvSpPr/>
          <p:nvPr/>
        </p:nvSpPr>
        <p:spPr>
          <a:xfrm>
            <a:off x="10888136" y="6269375"/>
            <a:ext cx="353754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079" y="6176962"/>
            <a:ext cx="153925" cy="1488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9584767" y="6365345"/>
            <a:ext cx="194123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BCBEC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© 202</a:t>
            </a:r>
            <a:r>
              <a:rPr lang="en-US"/>
              <a:t>3</a:t>
            </a:r>
            <a:r>
              <a:t> The Joint Commission. All Rights 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1AA9FB-334E-712E-2A0E-FD01769669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4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 spd="med"/>
  <p:txStyles>
    <p:titleStyle>
      <a:lvl1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1pPr>
      <a:lvl2pPr marL="546734" marR="0" indent="-546734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AutoNum type="arabicPeriod"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569912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858837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1144587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5pPr>
      <a:lvl6pPr marL="1278831" marR="0" indent="-77093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Tx/>
        <a:buChar char="−"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6pPr>
      <a:lvl7pPr marL="1739206" marR="0" indent="-310456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Tx/>
        <a:buChar char="−"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7pPr>
      <a:lvl8pPr marL="1902916" marR="0" indent="-297954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Tx/>
        <a:buChar char="−"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8pPr>
      <a:lvl9pPr marL="1899841" marR="0" indent="-291703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Tx/>
        <a:buChar char="−"/>
        <a:tabLst/>
        <a:defRPr sz="42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2995" y="1533980"/>
            <a:ext cx="692404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9829" y="2555173"/>
            <a:ext cx="5812340" cy="1887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7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4C0C12F-72FA-8242-91D4-79368200EC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542" y="5561636"/>
            <a:ext cx="9963327" cy="884654"/>
          </a:xfrm>
        </p:spPr>
        <p:txBody>
          <a:bodyPr anchor="b"/>
          <a:lstStyle/>
          <a:p>
            <a:pPr>
              <a:lnSpc>
                <a:spcPts val="3020"/>
              </a:lnSpc>
              <a:spcAft>
                <a:spcPts val="0"/>
              </a:spcAft>
            </a:pPr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Through Joint Commission Maternal Levels of Care Verification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FF70441-BBA5-6D4B-8463-742E2B138E35}"/>
              </a:ext>
            </a:extLst>
          </p:cNvPr>
          <p:cNvSpPr/>
          <p:nvPr/>
        </p:nvSpPr>
        <p:spPr>
          <a:xfrm rot="5400000">
            <a:off x="610832" y="223552"/>
            <a:ext cx="2412892" cy="2549471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269AC-6421-8143-9B4E-621F6104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1" y="4868777"/>
            <a:ext cx="10972963" cy="884655"/>
          </a:xfrm>
        </p:spPr>
        <p:txBody>
          <a:bodyPr/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Improving Maternal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5DF51-E36C-4624-AE30-B33BB4ECF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9"/>
          <a:stretch/>
        </p:blipFill>
        <p:spPr>
          <a:xfrm>
            <a:off x="542542" y="322886"/>
            <a:ext cx="7331952" cy="46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4756" y="6161214"/>
            <a:ext cx="57277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750" b="0" i="0" u="sng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eorgia"/>
                <a:ea typeface="+mn-ea"/>
                <a:cs typeface="Georgia"/>
              </a:rPr>
              <a:t> 	</a:t>
            </a:r>
            <a:r>
              <a:rPr kumimoji="0" sz="75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 </a:t>
            </a:r>
            <a:r>
              <a:rPr kumimoji="0" sz="75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75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</a:t>
            </a:r>
            <a:r>
              <a:rPr kumimoji="0" sz="75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8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5545" y="579123"/>
            <a:ext cx="2123706" cy="276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299" y="442607"/>
            <a:ext cx="9403694" cy="486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90"/>
              </a:spcBef>
            </a:pPr>
            <a:r>
              <a:rPr lang="en-US" sz="3200" spc="-10">
                <a:solidFill>
                  <a:srgbClr val="1F336B"/>
                </a:solidFill>
              </a:rPr>
              <a:t>Application - P</a:t>
            </a:r>
            <a:r>
              <a:rPr sz="3200" spc="-10">
                <a:solidFill>
                  <a:srgbClr val="1F336B"/>
                </a:solidFill>
              </a:rPr>
              <a:t>erformance Improvement</a:t>
            </a:r>
            <a:r>
              <a:rPr sz="3200" spc="90">
                <a:solidFill>
                  <a:srgbClr val="1F336B"/>
                </a:solidFill>
              </a:rPr>
              <a:t> </a:t>
            </a:r>
            <a:r>
              <a:rPr sz="3200" spc="-10">
                <a:solidFill>
                  <a:srgbClr val="1F336B"/>
                </a:solidFill>
              </a:rPr>
              <a:t>Plan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39140" y="1691579"/>
            <a:ext cx="9974580" cy="37287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Briefly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scope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of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Performance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activities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your</a:t>
            </a:r>
            <a:r>
              <a:rPr kumimoji="0" sz="1800" b="0" i="0" u="none" strike="noStrike" kern="1200" cap="none" spc="3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Identify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composition of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management team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–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by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profession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organization</a:t>
            </a:r>
            <a:r>
              <a:rPr kumimoji="0" sz="1800" b="0" i="0" u="none" strike="noStrike" kern="1200" cap="none" spc="1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title.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current year’s performance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goals and objectives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</a:t>
            </a:r>
            <a:r>
              <a:rPr kumimoji="0" sz="1800" b="0" i="0" u="none" strike="noStrike" kern="1200" cap="none" spc="2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135890" lvl="0" indent="-34480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activities that are currently underway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to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achieve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 meet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current year’s  Performance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goals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</a:t>
            </a:r>
            <a:r>
              <a:rPr kumimoji="0" sz="1800" b="0" i="0" u="none" strike="noStrike" kern="1200" cap="none" spc="1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objectives.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81915" lvl="0" indent="-34480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process for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program’s performance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plan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including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how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plan  fits within your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organization’s overall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performance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plan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who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has 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responsibility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authority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organization-wide performance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how 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 specific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data and information </a:t>
            </a:r>
            <a:r>
              <a:rPr kumimoji="0" sz="18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is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shared across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</a:t>
            </a:r>
            <a:r>
              <a:rPr kumimoji="0" sz="18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organization.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03247"/>
            <a:ext cx="12192000" cy="4148454"/>
          </a:xfrm>
          <a:custGeom>
            <a:avLst/>
            <a:gdLst/>
            <a:ahLst/>
            <a:cxnLst/>
            <a:rect l="l" t="t" r="r" b="b"/>
            <a:pathLst>
              <a:path w="12192000" h="4148454">
                <a:moveTo>
                  <a:pt x="0" y="4148328"/>
                </a:moveTo>
                <a:lnTo>
                  <a:pt x="12192000" y="4148328"/>
                </a:lnTo>
                <a:lnTo>
                  <a:pt x="12192000" y="0"/>
                </a:lnTo>
                <a:lnTo>
                  <a:pt x="0" y="0"/>
                </a:lnTo>
                <a:lnTo>
                  <a:pt x="0" y="4148328"/>
                </a:lnTo>
                <a:close/>
              </a:path>
            </a:pathLst>
          </a:custGeom>
          <a:solidFill>
            <a:srgbClr val="1F336B">
              <a:alpha val="2117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0AC27-DFB7-6077-D48D-21D6517B59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Joint Commission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20DCC-88D3-D573-4287-BFA1DDAD5C9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292079" y="1813440"/>
            <a:ext cx="9580109" cy="4302879"/>
          </a:xfrm>
        </p:spPr>
        <p:txBody>
          <a:bodyPr/>
          <a:lstStyle/>
          <a:p>
            <a:r>
              <a:rPr lang="en-US"/>
              <a:t>https://codes.ohio.gov/ohio-administrative-code/rule-5122-29-08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AED8780-8DC2-F992-3B8C-F421A0A66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6" y="1204203"/>
            <a:ext cx="6139543" cy="48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199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0AC27-DFB7-6077-D48D-21D6517B59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Joint Commission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20DCC-88D3-D573-4287-BFA1DDAD5C9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292079" y="1813440"/>
            <a:ext cx="9580109" cy="4302879"/>
          </a:xfrm>
        </p:spPr>
        <p:txBody>
          <a:bodyPr/>
          <a:lstStyle/>
          <a:p>
            <a:r>
              <a:rPr lang="en-US"/>
              <a:t>https://codes.ohio.gov/ohio-administrative-code/rule-5122-29-08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FEEBC91E-79A7-2E3A-1569-8FC8073C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98" y="1163319"/>
            <a:ext cx="70294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829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785B0-EBFF-BADE-7438-6A17F6EC410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9731A-F1BE-3137-6CD8-FB15C4E27B05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2BEE35-E7A4-4F45-1DE7-520E6BB19D63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9F83A-BE86-1AB2-355F-C69CCB2F9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" y="547331"/>
            <a:ext cx="5037257" cy="5944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8C9C9-BEF6-35A1-8ABA-886C3109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96" y="398727"/>
            <a:ext cx="4900085" cy="6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60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55CBF-D235-F871-E330-6DA81AF801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Tips and Tidbits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305D3-247C-4265-C786-2AF0FEC3CA0E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Franklin Gothic Book" panose="020B0503020102020204" pitchFamily="34" charset="0"/>
              </a:rPr>
              <a:t>Application submission triggers the annual fee 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Franklin Gothic Book" panose="020B0503020102020204" pitchFamily="34" charset="0"/>
              </a:rPr>
              <a:t>Survey ready date has to be at least the day after application submission.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Franklin Gothic Book" panose="020B0503020102020204" pitchFamily="34" charset="0"/>
              </a:rPr>
              <a:t>After submission we will work to schedule your verification close to the survey ready date</a:t>
            </a:r>
          </a:p>
          <a:p>
            <a:pPr marL="1003934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Franklin Gothic Book" panose="020B0503020102020204" pitchFamily="34" charset="0"/>
              </a:rPr>
              <a:t>Reduce the number of avoid dates</a:t>
            </a:r>
          </a:p>
          <a:p>
            <a:pPr marL="1003934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Franklin Gothic Book" panose="020B0503020102020204" pitchFamily="34" charset="0"/>
              </a:rPr>
              <a:t>Consider forgoing 30-day notice </a:t>
            </a:r>
          </a:p>
          <a:p>
            <a:pPr marL="1003934" lvl="1" indent="-457200">
              <a:buFont typeface="Arial" panose="020B0604020202020204" pitchFamily="34" charset="0"/>
              <a:buChar char="•"/>
            </a:pPr>
            <a:endParaRPr lang="en-US" sz="32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003934" lvl="1" indent="-457200">
              <a:buFont typeface="Arial" panose="020B0604020202020204" pitchFamily="34" charset="0"/>
              <a:buChar char="•"/>
            </a:pPr>
            <a:endParaRPr lang="en-US" sz="32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endParaRPr lang="en-US" sz="320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700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ECB5BB-8AD3-47C9-AEE2-2A61D8CDA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8" y="155928"/>
            <a:ext cx="10668000" cy="641632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200">
                <a:solidFill>
                  <a:srgbClr val="002060"/>
                </a:solidFill>
                <a:latin typeface="Georgia"/>
              </a:rPr>
              <a:t>Advanced Certification Perinatal Care and Maternal Levels of Care-Select Differences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04CC87-0738-45E7-BE22-CA4A370E2327}"/>
              </a:ext>
            </a:extLst>
          </p:cNvPr>
          <p:cNvGraphicFramePr>
            <a:graphicFrameLocks noGrp="1"/>
          </p:cNvGraphicFramePr>
          <p:nvPr/>
        </p:nvGraphicFramePr>
        <p:xfrm>
          <a:off x="470518" y="620503"/>
          <a:ext cx="11461070" cy="54921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79464">
                  <a:extLst>
                    <a:ext uri="{9D8B030D-6E8A-4147-A177-3AD203B41FA5}">
                      <a16:colId xmlns:a16="http://schemas.microsoft.com/office/drawing/2014/main" val="2831344692"/>
                    </a:ext>
                  </a:extLst>
                </a:gridCol>
                <a:gridCol w="2226034">
                  <a:extLst>
                    <a:ext uri="{9D8B030D-6E8A-4147-A177-3AD203B41FA5}">
                      <a16:colId xmlns:a16="http://schemas.microsoft.com/office/drawing/2014/main" val="372501095"/>
                    </a:ext>
                  </a:extLst>
                </a:gridCol>
                <a:gridCol w="2055572">
                  <a:extLst>
                    <a:ext uri="{9D8B030D-6E8A-4147-A177-3AD203B41FA5}">
                      <a16:colId xmlns:a16="http://schemas.microsoft.com/office/drawing/2014/main" val="2226698709"/>
                    </a:ext>
                  </a:extLst>
                </a:gridCol>
              </a:tblGrid>
              <a:tr h="478790"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Program Features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Advanced Certification in Perinatal Care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Maternal Levels of Care Verification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31985"/>
                  </a:ext>
                </a:extLst>
              </a:tr>
              <a:tr h="276746">
                <a:tc>
                  <a:txBody>
                    <a:bodyPr/>
                    <a:lstStyle/>
                    <a:p>
                      <a:r>
                        <a:rPr lang="en-US" sz="1100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Requires performance measures, including thresholds for eligibility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77340"/>
                  </a:ext>
                </a:extLst>
              </a:tr>
              <a:tr h="269010">
                <a:tc>
                  <a:txBody>
                    <a:bodyPr/>
                    <a:lstStyle/>
                    <a:p>
                      <a:r>
                        <a:rPr lang="en-US" sz="1100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Intracycle monitoring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586487"/>
                  </a:ext>
                </a:extLst>
              </a:tr>
              <a:tr h="30818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Requires the use CPGs &amp; evidence-based practices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931775"/>
                  </a:ext>
                </a:extLst>
              </a:tr>
              <a:tr h="290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Must meet requirements in Appendix A including </a:t>
                      </a:r>
                      <a:r>
                        <a:rPr lang="en-US" sz="1100">
                          <a:latin typeface="Arial"/>
                          <a:cs typeface="Arial"/>
                        </a:rPr>
                        <a:t>accreditation-specific PC standards for OB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748013"/>
                  </a:ext>
                </a:extLst>
              </a:tr>
              <a:tr h="29790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Assesses capabilities, resources, and equipment, competency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542896"/>
                  </a:ext>
                </a:extLst>
              </a:tr>
              <a:tr h="318454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Requires patient tracer during survey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569306"/>
                  </a:ext>
                </a:extLst>
              </a:tr>
              <a:tr h="308181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Addresses patient safety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151020"/>
                  </a:ext>
                </a:extLst>
              </a:tr>
              <a:tr h="328726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Requires performance improvement plan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663832"/>
                  </a:ext>
                </a:extLst>
              </a:tr>
              <a:tr h="308180">
                <a:tc>
                  <a:txBody>
                    <a:bodyPr/>
                    <a:lstStyle/>
                    <a:p>
                      <a:r>
                        <a:rPr lang="en-US" sz="1100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Develop evidence of standards compliance in response to requirements for improvement based on survey 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8055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Requires outcome stratification by race, ethnicity, and preferred language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277751"/>
                  </a:ext>
                </a:extLst>
              </a:tr>
              <a:tr h="303304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Requires elements of AIM bundles (hemorrhage, hypertension, safe c/s practices, SUD, MH, respectful care)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44" marR="75744" marT="37871" marB="3787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97800"/>
                  </a:ext>
                </a:extLst>
              </a:tr>
              <a:tr h="259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Requires universal screening for mental health, substance use disorder, and health-related social needs</a:t>
                      </a:r>
                      <a:endParaRPr lang="en-US" sz="1100">
                        <a:latin typeface="Arial"/>
                        <a:cs typeface="Arial"/>
                      </a:endParaRPr>
                    </a:p>
                  </a:txBody>
                  <a:tcPr marL="83123" marR="83123" marT="41562" marB="41562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83123" marR="83123" marT="41562" marB="41562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3" marR="83123" marT="41562" marB="41562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002559"/>
                  </a:ext>
                </a:extLst>
              </a:tr>
              <a:tr h="473639">
                <a:tc>
                  <a:txBody>
                    <a:bodyPr/>
                    <a:lstStyle/>
                    <a:p>
                      <a:r>
                        <a:rPr lang="en-US" sz="1100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Data collection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/>
                          <a:cs typeface="Arial"/>
                        </a:rPr>
                        <a:t>Deep dive into quality measures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share best practices to improve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68448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r>
                        <a:rPr lang="en-US" sz="1100" i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Length of cycle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/>
                          <a:cs typeface="Arial"/>
                        </a:rPr>
                        <a:t>2 years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years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76952"/>
                  </a:ext>
                </a:extLst>
              </a:tr>
              <a:tr h="47363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  <a:cs typeface="Arial"/>
                        </a:rPr>
                        <a:t>Volume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Minimum of 40 deliveries per year and compliance with the measure threshold criteria</a:t>
                      </a:r>
                      <a:endParaRPr 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of 10 patients served by the time of the review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29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0AC27-DFB7-6077-D48D-21D6517B59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Joint Commission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20DCC-88D3-D573-4287-BFA1DDAD5C97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B108B2-68C1-73EE-0A5B-3B05554477C3}"/>
              </a:ext>
            </a:extLst>
          </p:cNvPr>
          <p:cNvGraphicFramePr/>
          <p:nvPr/>
        </p:nvGraphicFramePr>
        <p:xfrm>
          <a:off x="2347274" y="1164836"/>
          <a:ext cx="7812726" cy="497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3237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F6867AE-782C-488F-C559-5E1FAF4BD2FF}"/>
              </a:ext>
            </a:extLst>
          </p:cNvPr>
          <p:cNvSpPr/>
          <p:nvPr/>
        </p:nvSpPr>
        <p:spPr>
          <a:xfrm>
            <a:off x="468085" y="2009360"/>
            <a:ext cx="6749143" cy="34008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Franklin Gothic Std Book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42C82-7D55-4A85-8A78-4B21853EE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952" y="1038217"/>
            <a:ext cx="10540419" cy="5170559"/>
          </a:xfrm>
        </p:spPr>
        <p:txBody>
          <a:bodyPr/>
          <a:lstStyle/>
          <a:p>
            <a:endParaRPr lang="en-US" sz="3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64632-6FB2-475D-BC96-E7427E0EAD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6942" y="2009360"/>
            <a:ext cx="6379029" cy="3553240"/>
          </a:xfrm>
        </p:spPr>
        <p:txBody>
          <a:bodyPr numCol="1" anchor="ctr">
            <a:normAutofit/>
          </a:bodyPr>
          <a:lstStyle/>
          <a:p>
            <a:pPr marL="0" indent="0">
              <a:lnSpc>
                <a:spcPts val="3040"/>
              </a:lnSpc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This program is designed to help deliver confidence across all levels of maternal care and dramatically improve outcomes by ensuring that women receive risk-appropriate care and promoting collaboration among facilities and providers.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EEF1D-B9A8-FE51-CB7F-67DAC129A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295" y="2758660"/>
            <a:ext cx="699230" cy="1666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08E59-EAE3-48F8-983B-516AE8435915}"/>
              </a:ext>
            </a:extLst>
          </p:cNvPr>
          <p:cNvSpPr txBox="1"/>
          <p:nvPr/>
        </p:nvSpPr>
        <p:spPr>
          <a:xfrm>
            <a:off x="1001486" y="391886"/>
            <a:ext cx="794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Maternal Levels of Care Verification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285B39-31FE-48AE-B7E0-7E6EB13F8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2" r="4595"/>
          <a:stretch/>
        </p:blipFill>
        <p:spPr>
          <a:xfrm>
            <a:off x="7419003" y="2418670"/>
            <a:ext cx="4304912" cy="27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C1FFA3-C292-4B1C-A489-C7F9E2732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49" y="40855"/>
            <a:ext cx="5139581" cy="654089"/>
          </a:xfrm>
        </p:spPr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The Program…</a:t>
            </a:r>
          </a:p>
        </p:txBody>
      </p:sp>
      <p:pic>
        <p:nvPicPr>
          <p:cNvPr id="5" name="Picture 4" descr="A picture containing tiled&#10;&#10;Description automatically generated">
            <a:extLst>
              <a:ext uri="{FF2B5EF4-FFF2-40B4-BE49-F238E27FC236}">
                <a16:creationId xmlns:a16="http://schemas.microsoft.com/office/drawing/2014/main" id="{B2323100-8E5D-A040-4C79-FA82BFF4B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507025" y="2173024"/>
            <a:ext cx="6858002" cy="2511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2E5BEB-8628-754E-962C-E0D3200DE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90152" y="1344526"/>
            <a:ext cx="3355643" cy="43993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CA6A-423A-46EB-AEFB-CEF289AF6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310" y="820347"/>
            <a:ext cx="8322551" cy="5397573"/>
          </a:xfrm>
        </p:spPr>
        <p:txBody>
          <a:bodyPr anchor="t">
            <a:noAutofit/>
          </a:bodyPr>
          <a:lstStyle/>
          <a:p>
            <a:pPr marL="197485" indent="-197485">
              <a:lnSpc>
                <a:spcPts val="2020"/>
              </a:lnSpc>
              <a:spcAft>
                <a:spcPts val="1200"/>
              </a:spcAft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Provides a standardized description of maternity facility capabilities and personnel</a:t>
            </a:r>
          </a:p>
          <a:p>
            <a:pPr marL="197485" indent="-197485">
              <a:lnSpc>
                <a:spcPts val="2020"/>
              </a:lnSpc>
              <a:spcAft>
                <a:spcPts val="1200"/>
              </a:spcAft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Provides a framework for integrated systems that addresses maternal health needs from basic to high-risk</a:t>
            </a:r>
          </a:p>
          <a:p>
            <a:pPr marL="197485" indent="-197485">
              <a:lnSpc>
                <a:spcPts val="2020"/>
              </a:lnSpc>
              <a:spcAft>
                <a:spcPts val="1200"/>
              </a:spcAft>
              <a:buSzPct val="100000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Confirms hospitals have a plan for assessing risk and referring patients to</a:t>
            </a:r>
            <a:b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 higher level of care facility in obstetric emergency situations</a:t>
            </a:r>
          </a:p>
          <a:p>
            <a:pPr marL="197485" indent="-197485">
              <a:lnSpc>
                <a:spcPts val="2020"/>
              </a:lnSpc>
              <a:spcAft>
                <a:spcPts val="1200"/>
              </a:spcAft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Enables EMS to know which facilities have the appropriate services, staff,</a:t>
            </a:r>
            <a:b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and equipment to care for patients who develop complications</a:t>
            </a:r>
          </a:p>
          <a:p>
            <a:pPr marL="197485" indent="-197485">
              <a:lnSpc>
                <a:spcPts val="2020"/>
              </a:lnSpc>
              <a:spcAft>
                <a:spcPts val="1200"/>
              </a:spcAft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Promotes collaboration among area health care organizations with differing levels of care</a:t>
            </a:r>
          </a:p>
          <a:p>
            <a:pPr marL="197485" indent="-197485">
              <a:lnSpc>
                <a:spcPts val="2020"/>
              </a:lnSpc>
              <a:spcAft>
                <a:spcPts val="1200"/>
              </a:spcAft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Encourages Levels III and IV organizations to provide education and training to Levels I and II</a:t>
            </a:r>
          </a:p>
          <a:p>
            <a:pPr marL="197485" indent="-197485">
              <a:lnSpc>
                <a:spcPts val="2020"/>
              </a:lnSpc>
              <a:spcAft>
                <a:spcPts val="1200"/>
              </a:spcAft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Encourages state and regional authorities to work together, facilitating a coordinated system of care and policies to improve outcomes in communities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243A93D-CD81-4F2F-288E-556E04588DBD}"/>
              </a:ext>
            </a:extLst>
          </p:cNvPr>
          <p:cNvSpPr/>
          <p:nvPr/>
        </p:nvSpPr>
        <p:spPr>
          <a:xfrm rot="5400000">
            <a:off x="8730986" y="1297547"/>
            <a:ext cx="1659931" cy="1753889"/>
          </a:xfrm>
          <a:prstGeom prst="rt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DACBD4-9F87-CF40-B197-A7B66596D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354" y="178980"/>
            <a:ext cx="8346948" cy="891743"/>
          </a:xfrm>
        </p:spPr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Four Level of Care Assessed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28471-1CD4-D64C-ACFB-B158FBF534B5}"/>
              </a:ext>
            </a:extLst>
          </p:cNvPr>
          <p:cNvSpPr/>
          <p:nvPr/>
        </p:nvSpPr>
        <p:spPr>
          <a:xfrm>
            <a:off x="1776549" y="870177"/>
            <a:ext cx="10058400" cy="584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336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I: Basic Care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336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for low to moderate-risk pregnancies, demonstrating the ability to detect, stabilize, and initiate management of unanticipated maternal-fetal or neonatal problems that occur during the antepartum, intrapartum, or postpartum period until the patient can be transferred to a facility at which the specialty maternal care is available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48F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48F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II: Specialty Care –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48F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I, plus moderate- to high-risk antepartum, intrapartum, and postpartum conditions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B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B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III: Subspecialty Care –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Levels I and II, plus care for more complex maternal medical conditions, obstetric complications, and fetal conditions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EF51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F51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IV: Regional Perinatal Health Care Centers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F51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Levels I, II, III, plus on-site medical and surgical care of the most complex maternal conditions and critically ill pregnant women and fetuses throughout antepartum, intrapartum, and postpartum care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D265C-109E-5445-836D-009B9FF5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58" y="1229196"/>
            <a:ext cx="876592" cy="738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BAC907-F768-E349-968F-F1F8EA499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00" y="2330733"/>
            <a:ext cx="818922" cy="738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0BD56A-8BE2-B54C-B331-B1A6E1E8F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38" y="3448746"/>
            <a:ext cx="795854" cy="738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A25E54-09E2-A148-98EB-703B31068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94" y="4510184"/>
            <a:ext cx="899661" cy="7381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0E1D8D-B387-BB46-AB2C-79F10AF21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263" y="2091896"/>
            <a:ext cx="126260" cy="126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8F1CC7-FB16-0549-8472-F9A777C6C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263" y="3228718"/>
            <a:ext cx="126260" cy="1262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102B59-E9AE-454A-ABAB-37D87AA55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263" y="4291400"/>
            <a:ext cx="126260" cy="1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012F7-F447-474B-A3A6-7C3039F90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9" y="467501"/>
            <a:ext cx="10938987" cy="641632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MLC General Overview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57483-CE47-4603-AB82-5A1F2A0CB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Available to hospitals and critical access hospitals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Does not require organization to be Joint Commission accredited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On-site review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3-year cycle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Developed in collaboration with ACOG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Standards constantly reviewed for updates and changes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Several states have already adopted MLC to enhance maternal care throughout the state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071A963-02F1-754C-9D0A-A3C23F140D62}"/>
              </a:ext>
            </a:extLst>
          </p:cNvPr>
          <p:cNvSpPr/>
          <p:nvPr/>
        </p:nvSpPr>
        <p:spPr>
          <a:xfrm>
            <a:off x="7570573" y="1676398"/>
            <a:ext cx="4621426" cy="39335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Franklin Gothic Std 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FEC83-73C2-48EC-B540-7C6DC425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0"/>
            <a:ext cx="10782300" cy="1219200"/>
          </a:xfrm>
        </p:spPr>
        <p:txBody>
          <a:bodyPr anchor="t"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On-Site Review Process-Overview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E805B-B7EB-8F4B-93A1-AC36503A4A53}"/>
              </a:ext>
            </a:extLst>
          </p:cNvPr>
          <p:cNvSpPr/>
          <p:nvPr/>
        </p:nvSpPr>
        <p:spPr>
          <a:xfrm>
            <a:off x="505597" y="1014072"/>
            <a:ext cx="69990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comprehensive on-site review to verify the level of care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provided at a hospital.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5125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Levels I, II – 1-day assessment by one Joint Commission reviewer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5125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Levels III, IV – 2-day assessment by one Joint Commission reviewer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273DDF-9D90-3642-A95A-B01F2B2D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9" y="1970518"/>
            <a:ext cx="311412" cy="2627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9C3C09-3B76-074F-B913-8B60C6FAE23A}"/>
              </a:ext>
            </a:extLst>
          </p:cNvPr>
          <p:cNvSpPr/>
          <p:nvPr/>
        </p:nvSpPr>
        <p:spPr>
          <a:xfrm>
            <a:off x="505597" y="3392446"/>
            <a:ext cx="67025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assessment also verifies that agreements are in place with providers of other levels of care to ensure the smooth transfer of patients in need of advanced services.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Organizations are required to: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5125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Clinical Practice Guidelines (CPGs)</a:t>
            </a: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5125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 Performance Improvement (PI) plan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702080-EF9C-044D-808E-251892C9B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9" y="2599903"/>
            <a:ext cx="311412" cy="2627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7B673F-A01D-BB47-9631-0F8AD98C1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5" y="5150035"/>
            <a:ext cx="311412" cy="262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4A0944-B841-CD44-8680-901F34B93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5" y="5609968"/>
            <a:ext cx="311412" cy="2627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9FCCFB-4B33-7649-85B5-DF627BF1C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057" y="2244232"/>
            <a:ext cx="3284759" cy="18894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F440B95-62F2-3B4C-9C7B-CA65672B7D71}"/>
              </a:ext>
            </a:extLst>
          </p:cNvPr>
          <p:cNvSpPr/>
          <p:nvPr/>
        </p:nvSpPr>
        <p:spPr>
          <a:xfrm>
            <a:off x="7861214" y="4701529"/>
            <a:ext cx="3941290" cy="46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F512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Joint Commission uses a collaborative approach, providing you valuable feedback and recommendations.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F5125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5D752-96E1-0C69-0871-29630BE6D6F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/>
              <a:t>Post application email excerpts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A1C8-5986-BF89-5D8E-789B8D9409A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796686" y="4108173"/>
            <a:ext cx="10313547" cy="416533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1C3DB-4B02-AC7C-1617-3264B4387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52" y="1572582"/>
            <a:ext cx="5553387" cy="2900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61AAC-B779-5BCA-B4E5-37F92C52B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45" y="3654664"/>
            <a:ext cx="7626658" cy="2127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28969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le 422">
            <a:extLst>
              <a:ext uri="{FF2B5EF4-FFF2-40B4-BE49-F238E27FC236}">
                <a16:creationId xmlns:a16="http://schemas.microsoft.com/office/drawing/2014/main" id="{414EFE50-FF99-FABF-A010-161B8968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Initial Verification Roadmap</a:t>
            </a:r>
          </a:p>
        </p:txBody>
      </p:sp>
      <p:sp>
        <p:nvSpPr>
          <p:cNvPr id="449" name="Text Placeholder 448">
            <a:extLst>
              <a:ext uri="{FF2B5EF4-FFF2-40B4-BE49-F238E27FC236}">
                <a16:creationId xmlns:a16="http://schemas.microsoft.com/office/drawing/2014/main" id="{F8223535-2AD1-7D72-581A-54347A082C7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80445" y="3754892"/>
            <a:ext cx="1872160" cy="16184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Inquire</a:t>
            </a:r>
          </a:p>
        </p:txBody>
      </p:sp>
      <p:sp>
        <p:nvSpPr>
          <p:cNvPr id="1249" name="Text Placeholder 1248">
            <a:extLst>
              <a:ext uri="{FF2B5EF4-FFF2-40B4-BE49-F238E27FC236}">
                <a16:creationId xmlns:a16="http://schemas.microsoft.com/office/drawing/2014/main" id="{AE70B537-3583-6036-922A-BDE1284167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32" name="Text Placeholder 431">
            <a:extLst>
              <a:ext uri="{FF2B5EF4-FFF2-40B4-BE49-F238E27FC236}">
                <a16:creationId xmlns:a16="http://schemas.microsoft.com/office/drawing/2014/main" id="{A59D6824-EDD9-1E08-FF16-30E5EF2F7B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74" y="4218968"/>
            <a:ext cx="1627631" cy="64271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Start the process with TJC – Meet Brian! </a:t>
            </a:r>
          </a:p>
        </p:txBody>
      </p:sp>
      <p:sp>
        <p:nvSpPr>
          <p:cNvPr id="433" name="Text Placeholder 432">
            <a:extLst>
              <a:ext uri="{FF2B5EF4-FFF2-40B4-BE49-F238E27FC236}">
                <a16:creationId xmlns:a16="http://schemas.microsoft.com/office/drawing/2014/main" id="{1321A090-8D03-9ED7-0265-6D588B121E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2909" y="4961801"/>
            <a:ext cx="1280160" cy="20658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Day 1 </a:t>
            </a:r>
          </a:p>
        </p:txBody>
      </p:sp>
      <p:sp>
        <p:nvSpPr>
          <p:cNvPr id="448" name="Text Placeholder 447">
            <a:extLst>
              <a:ext uri="{FF2B5EF4-FFF2-40B4-BE49-F238E27FC236}">
                <a16:creationId xmlns:a16="http://schemas.microsoft.com/office/drawing/2014/main" id="{97983E19-F454-9DA0-8A8C-82409DFC43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804946" y="1689617"/>
            <a:ext cx="1809525" cy="1618488"/>
          </a:xfrm>
        </p:spPr>
        <p:txBody>
          <a:bodyPr>
            <a:normAutofit/>
          </a:bodyPr>
          <a:lstStyle/>
          <a:p>
            <a:r>
              <a:rPr lang="en-US"/>
              <a:t>Prepare</a:t>
            </a:r>
          </a:p>
        </p:txBody>
      </p:sp>
      <p:sp>
        <p:nvSpPr>
          <p:cNvPr id="424" name="Text Placeholder 423">
            <a:extLst>
              <a:ext uri="{FF2B5EF4-FFF2-40B4-BE49-F238E27FC236}">
                <a16:creationId xmlns:a16="http://schemas.microsoft.com/office/drawing/2014/main" id="{85B08D54-2BB3-E304-FA90-17C918C43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8313" y="2178658"/>
            <a:ext cx="1581262" cy="60793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Polish up policies, protocols, procedures to ensure compliance with standards</a:t>
            </a:r>
          </a:p>
        </p:txBody>
      </p:sp>
      <p:sp>
        <p:nvSpPr>
          <p:cNvPr id="425" name="Text Placeholder 424">
            <a:extLst>
              <a:ext uri="{FF2B5EF4-FFF2-40B4-BE49-F238E27FC236}">
                <a16:creationId xmlns:a16="http://schemas.microsoft.com/office/drawing/2014/main" id="{D932C674-C3C4-1272-91E0-43FE07AC70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8313" y="2909288"/>
            <a:ext cx="1371807" cy="29680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3-4 months (can be concurrent with steps 1-5</a:t>
            </a:r>
          </a:p>
        </p:txBody>
      </p:sp>
      <p:sp>
        <p:nvSpPr>
          <p:cNvPr id="547" name="Text Placeholder 546">
            <a:extLst>
              <a:ext uri="{FF2B5EF4-FFF2-40B4-BE49-F238E27FC236}">
                <a16:creationId xmlns:a16="http://schemas.microsoft.com/office/drawing/2014/main" id="{D2184442-EA13-0E67-9EDC-9BBAF033EE6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455" name="Text Placeholder 454">
            <a:extLst>
              <a:ext uri="{FF2B5EF4-FFF2-40B4-BE49-F238E27FC236}">
                <a16:creationId xmlns:a16="http://schemas.microsoft.com/office/drawing/2014/main" id="{127A9CA1-AAEC-65CC-4E3C-E06EF334D82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Contact TJC</a:t>
            </a:r>
          </a:p>
        </p:txBody>
      </p:sp>
      <p:sp>
        <p:nvSpPr>
          <p:cNvPr id="548" name="Text Placeholder 547">
            <a:extLst>
              <a:ext uri="{FF2B5EF4-FFF2-40B4-BE49-F238E27FC236}">
                <a16:creationId xmlns:a16="http://schemas.microsoft.com/office/drawing/2014/main" id="{F8E3B12C-3922-AD32-61E9-4C3397A39BF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426" name="Text Placeholder 425">
            <a:extLst>
              <a:ext uri="{FF2B5EF4-FFF2-40B4-BE49-F238E27FC236}">
                <a16:creationId xmlns:a16="http://schemas.microsoft.com/office/drawing/2014/main" id="{3255E061-CD05-6465-5193-DF5B69237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3861" y="3113359"/>
            <a:ext cx="1471712" cy="592464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Contact Brian Johnson to start the application process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7" name="Text Placeholder 426">
            <a:extLst>
              <a:ext uri="{FF2B5EF4-FFF2-40B4-BE49-F238E27FC236}">
                <a16:creationId xmlns:a16="http://schemas.microsoft.com/office/drawing/2014/main" id="{D9E9F7A0-95DD-F123-CCDA-2D2577BFF6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9920" y="3775225"/>
            <a:ext cx="1277962" cy="20658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1-2 days</a:t>
            </a:r>
          </a:p>
        </p:txBody>
      </p:sp>
      <p:sp>
        <p:nvSpPr>
          <p:cNvPr id="450" name="Text Placeholder 449">
            <a:extLst>
              <a:ext uri="{FF2B5EF4-FFF2-40B4-BE49-F238E27FC236}">
                <a16:creationId xmlns:a16="http://schemas.microsoft.com/office/drawing/2014/main" id="{250E8555-6621-08B8-1BB7-03D294D5EB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TJC 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50" name="Text Placeholder 549">
            <a:extLst>
              <a:ext uri="{FF2B5EF4-FFF2-40B4-BE49-F238E27FC236}">
                <a16:creationId xmlns:a16="http://schemas.microsoft.com/office/drawing/2014/main" id="{98ECCB3C-24BA-24F3-CB71-FB1E5D1E516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434" name="Text Placeholder 433">
            <a:extLst>
              <a:ext uri="{FF2B5EF4-FFF2-40B4-BE49-F238E27FC236}">
                <a16:creationId xmlns:a16="http://schemas.microsoft.com/office/drawing/2014/main" id="{510E9D33-8D6D-0ED3-7D69-91CA64202F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30155" y="5385292"/>
            <a:ext cx="1507251" cy="4818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Submit application for survey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FF0000"/>
                </a:solidFill>
              </a:rPr>
              <a:t>Annual fee starts to be assessed upon application – time varies</a:t>
            </a:r>
          </a:p>
        </p:txBody>
      </p:sp>
      <p:sp>
        <p:nvSpPr>
          <p:cNvPr id="451" name="Text Placeholder 450">
            <a:extLst>
              <a:ext uri="{FF2B5EF4-FFF2-40B4-BE49-F238E27FC236}">
                <a16:creationId xmlns:a16="http://schemas.microsoft.com/office/drawing/2014/main" id="{F025CDD8-85BF-F5AC-FF40-E8666D9F427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617882" y="4598571"/>
            <a:ext cx="1816587" cy="16184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TJC processes Application</a:t>
            </a:r>
          </a:p>
        </p:txBody>
      </p:sp>
      <p:sp>
        <p:nvSpPr>
          <p:cNvPr id="437" name="Text Placeholder 436">
            <a:extLst>
              <a:ext uri="{FF2B5EF4-FFF2-40B4-BE49-F238E27FC236}">
                <a16:creationId xmlns:a16="http://schemas.microsoft.com/office/drawing/2014/main" id="{F8B08D84-F8B6-BEC2-A616-A7BBA0F9AE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3 days – 2 weeks/ includes phone call with Account Executive</a:t>
            </a:r>
          </a:p>
        </p:txBody>
      </p:sp>
      <p:sp>
        <p:nvSpPr>
          <p:cNvPr id="554" name="Text Placeholder 553">
            <a:extLst>
              <a:ext uri="{FF2B5EF4-FFF2-40B4-BE49-F238E27FC236}">
                <a16:creationId xmlns:a16="http://schemas.microsoft.com/office/drawing/2014/main" id="{5843BEDA-693F-AD99-2079-2EE57968F3A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454" name="Text Placeholder 453">
            <a:extLst>
              <a:ext uri="{FF2B5EF4-FFF2-40B4-BE49-F238E27FC236}">
                <a16:creationId xmlns:a16="http://schemas.microsoft.com/office/drawing/2014/main" id="{914EBE5C-A82E-85E2-D00E-B49C734C168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330118" y="1620863"/>
            <a:ext cx="1754201" cy="1618488"/>
          </a:xfrm>
        </p:spPr>
        <p:txBody>
          <a:bodyPr>
            <a:normAutofit/>
          </a:bodyPr>
          <a:lstStyle/>
          <a:p>
            <a:r>
              <a:rPr lang="en-US"/>
              <a:t>Onsite</a:t>
            </a:r>
            <a:r>
              <a:rPr lang="en-US" sz="1400"/>
              <a:t> </a:t>
            </a:r>
          </a:p>
        </p:txBody>
      </p:sp>
      <p:sp>
        <p:nvSpPr>
          <p:cNvPr id="428" name="Text Placeholder 427">
            <a:extLst>
              <a:ext uri="{FF2B5EF4-FFF2-40B4-BE49-F238E27FC236}">
                <a16:creationId xmlns:a16="http://schemas.microsoft.com/office/drawing/2014/main" id="{8C28BAFC-DA38-040F-A1BD-45E6D4EEA9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4167" y="2244785"/>
            <a:ext cx="1407541" cy="4754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TJC surveyor(s) arrives onsite</a:t>
            </a:r>
          </a:p>
        </p:txBody>
      </p:sp>
      <p:sp>
        <p:nvSpPr>
          <p:cNvPr id="429" name="Text Placeholder 428">
            <a:extLst>
              <a:ext uri="{FF2B5EF4-FFF2-40B4-BE49-F238E27FC236}">
                <a16:creationId xmlns:a16="http://schemas.microsoft.com/office/drawing/2014/main" id="{72122C3A-F208-218E-126D-BEC314D25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46486" y="2803084"/>
            <a:ext cx="1280160" cy="20658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1-2 days</a:t>
            </a:r>
          </a:p>
        </p:txBody>
      </p:sp>
      <p:sp>
        <p:nvSpPr>
          <p:cNvPr id="551" name="Text Placeholder 550">
            <a:extLst>
              <a:ext uri="{FF2B5EF4-FFF2-40B4-BE49-F238E27FC236}">
                <a16:creationId xmlns:a16="http://schemas.microsoft.com/office/drawing/2014/main" id="{30E73AE5-0710-2AB1-8DCE-CA5245083AA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453" name="Text Placeholder 452">
            <a:extLst>
              <a:ext uri="{FF2B5EF4-FFF2-40B4-BE49-F238E27FC236}">
                <a16:creationId xmlns:a16="http://schemas.microsoft.com/office/drawing/2014/main" id="{794924A5-15E5-9821-B6E4-905CDF02A62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>
            <a:norm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Post Verification</a:t>
            </a:r>
          </a:p>
        </p:txBody>
      </p:sp>
      <p:sp>
        <p:nvSpPr>
          <p:cNvPr id="553" name="Text Placeholder 552">
            <a:extLst>
              <a:ext uri="{FF2B5EF4-FFF2-40B4-BE49-F238E27FC236}">
                <a16:creationId xmlns:a16="http://schemas.microsoft.com/office/drawing/2014/main" id="{29169562-83B8-6C25-69C0-6E3DBBFE9E0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  <p:sp>
        <p:nvSpPr>
          <p:cNvPr id="438" name="Text Placeholder 437">
            <a:extLst>
              <a:ext uri="{FF2B5EF4-FFF2-40B4-BE49-F238E27FC236}">
                <a16:creationId xmlns:a16="http://schemas.microsoft.com/office/drawing/2014/main" id="{AEEEB8D6-DDE9-CA19-BDB4-86E0FCC1C3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Complete any RFIs</a:t>
            </a:r>
          </a:p>
          <a:p>
            <a:r>
              <a:rPr lang="en-US">
                <a:solidFill>
                  <a:schemeClr val="tx1"/>
                </a:solidFill>
              </a:rPr>
              <a:t>60 days</a:t>
            </a:r>
          </a:p>
        </p:txBody>
      </p:sp>
      <p:sp>
        <p:nvSpPr>
          <p:cNvPr id="452" name="Text Placeholder 451">
            <a:extLst>
              <a:ext uri="{FF2B5EF4-FFF2-40B4-BE49-F238E27FC236}">
                <a16:creationId xmlns:a16="http://schemas.microsoft.com/office/drawing/2014/main" id="{10298A23-AB8E-CE2E-6ABF-8FC6E586FE5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Celebrate!</a:t>
            </a:r>
          </a:p>
        </p:txBody>
      </p:sp>
      <p:sp>
        <p:nvSpPr>
          <p:cNvPr id="552" name="Text Placeholder 551">
            <a:extLst>
              <a:ext uri="{FF2B5EF4-FFF2-40B4-BE49-F238E27FC236}">
                <a16:creationId xmlns:a16="http://schemas.microsoft.com/office/drawing/2014/main" id="{4DA6FADD-6294-70A2-F994-C918BB4962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430" name="Text Placeholder 429">
            <a:extLst>
              <a:ext uri="{FF2B5EF4-FFF2-40B4-BE49-F238E27FC236}">
                <a16:creationId xmlns:a16="http://schemas.microsoft.com/office/drawing/2014/main" id="{BFAD634C-E9B8-3EBD-78D1-B3C9AFB56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Verification decision received </a:t>
            </a:r>
          </a:p>
        </p:txBody>
      </p:sp>
    </p:spTree>
    <p:extLst>
      <p:ext uri="{BB962C8B-B14F-4D97-AF65-F5344CB8AC3E}">
        <p14:creationId xmlns:p14="http://schemas.microsoft.com/office/powerpoint/2010/main" val="252673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4756" y="6161214"/>
            <a:ext cx="56388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750" b="0" i="0" u="sng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eorgia"/>
                <a:ea typeface="+mn-ea"/>
                <a:cs typeface="Georgia"/>
              </a:rPr>
              <a:t> 	</a:t>
            </a:r>
            <a:r>
              <a:rPr kumimoji="0" sz="75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 </a:t>
            </a:r>
            <a:r>
              <a:rPr kumimoji="0" sz="750" b="0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75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</a:t>
            </a:r>
            <a:r>
              <a:rPr kumimoji="0" sz="75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7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5545" y="579123"/>
            <a:ext cx="2123706" cy="276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3260"/>
            <a:ext cx="12192000" cy="3651885"/>
          </a:xfrm>
          <a:custGeom>
            <a:avLst/>
            <a:gdLst/>
            <a:ahLst/>
            <a:cxnLst/>
            <a:rect l="l" t="t" r="r" b="b"/>
            <a:pathLst>
              <a:path w="12192000" h="3651885">
                <a:moveTo>
                  <a:pt x="0" y="3651491"/>
                </a:moveTo>
                <a:lnTo>
                  <a:pt x="12192000" y="3651491"/>
                </a:lnTo>
                <a:lnTo>
                  <a:pt x="12192000" y="0"/>
                </a:lnTo>
                <a:lnTo>
                  <a:pt x="0" y="0"/>
                </a:lnTo>
                <a:lnTo>
                  <a:pt x="0" y="3651491"/>
                </a:lnTo>
                <a:close/>
              </a:path>
            </a:pathLst>
          </a:custGeom>
          <a:solidFill>
            <a:srgbClr val="1F336B">
              <a:alpha val="2117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927" y="474365"/>
            <a:ext cx="9024379" cy="486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90"/>
              </a:spcBef>
            </a:pPr>
            <a:r>
              <a:rPr lang="en-US" sz="3200" spc="-15">
                <a:solidFill>
                  <a:srgbClr val="1F336B"/>
                </a:solidFill>
              </a:rPr>
              <a:t>Application - </a:t>
            </a:r>
            <a:r>
              <a:rPr lang="en-US" sz="3200" spc="-10">
                <a:solidFill>
                  <a:srgbClr val="1F336B"/>
                </a:solidFill>
              </a:rPr>
              <a:t>Clinical Practice</a:t>
            </a:r>
            <a:r>
              <a:rPr lang="en-US" sz="3200" spc="160">
                <a:solidFill>
                  <a:srgbClr val="1F336B"/>
                </a:solidFill>
              </a:rPr>
              <a:t> </a:t>
            </a:r>
            <a:r>
              <a:rPr lang="en-US" sz="3200" spc="-10">
                <a:solidFill>
                  <a:srgbClr val="1F336B"/>
                </a:solidFill>
              </a:rPr>
              <a:t>Guidelines</a:t>
            </a:r>
            <a:endParaRPr lang="en-US" sz="3200"/>
          </a:p>
        </p:txBody>
      </p:sp>
      <p:sp>
        <p:nvSpPr>
          <p:cNvPr id="6" name="object 6"/>
          <p:cNvSpPr txBox="1"/>
          <p:nvPr/>
        </p:nvSpPr>
        <p:spPr>
          <a:xfrm>
            <a:off x="840739" y="1899344"/>
            <a:ext cx="9411970" cy="276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ACOG Obstetric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Care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Consensus for Levels of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Maternal</a:t>
            </a:r>
            <a:r>
              <a:rPr kumimoji="0" sz="1800" b="0" i="0" u="none" strike="noStrike" kern="1200" cap="none" spc="20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Care</a:t>
            </a:r>
          </a:p>
          <a:p>
            <a:pPr marL="299085" marR="5080" lvl="0" indent="-287020" algn="l" defTabSz="914400" rtl="0" eaLnBrk="1" fontAlgn="auto" latinLnBrk="0" hangingPunct="1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American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College of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Obstetrics and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Gynecology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Clinical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Guidelines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Standardization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of 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Practice to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 Outcomes and Clinical</a:t>
            </a:r>
            <a:r>
              <a:rPr kumimoji="0" sz="1800" b="0" i="0" u="none" strike="noStrike" kern="1200" cap="none" spc="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Guidance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Society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Maternal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Fetal Medicine Publications and</a:t>
            </a:r>
            <a:r>
              <a:rPr kumimoji="0" sz="18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Guidelines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Association for Women's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Health, Obstetric, and Neonatal Nurses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Practice</a:t>
            </a:r>
            <a:r>
              <a:rPr kumimoji="0" sz="1800" b="0" i="0" u="none" strike="noStrike" kern="1200" cap="none" spc="22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Briefs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Guidelines for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Perinatal Care,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8th</a:t>
            </a:r>
            <a:r>
              <a:rPr kumimoji="0" sz="1800" b="0" i="0" u="none" strike="noStrike" kern="1200" cap="none" spc="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edition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87128" y="3334511"/>
            <a:ext cx="1822691" cy="18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int">
  <a:themeElements>
    <a:clrScheme name="Custom 7">
      <a:dk1>
        <a:srgbClr val="000000"/>
      </a:dk1>
      <a:lt1>
        <a:sysClr val="window" lastClr="FFFFFF"/>
      </a:lt1>
      <a:dk2>
        <a:srgbClr val="1F336B"/>
      </a:dk2>
      <a:lt2>
        <a:srgbClr val="BCBEC0"/>
      </a:lt2>
      <a:accent1>
        <a:srgbClr val="1F336B"/>
      </a:accent1>
      <a:accent2>
        <a:srgbClr val="FFBF00"/>
      </a:accent2>
      <a:accent3>
        <a:srgbClr val="EF5125"/>
      </a:accent3>
      <a:accent4>
        <a:srgbClr val="007B5F"/>
      </a:accent4>
      <a:accent5>
        <a:srgbClr val="6F263D"/>
      </a:accent5>
      <a:accent6>
        <a:srgbClr val="248FA0"/>
      </a:accent6>
      <a:hlink>
        <a:srgbClr val="23346A"/>
      </a:hlink>
      <a:folHlink>
        <a:srgbClr val="23346A"/>
      </a:folHlink>
    </a:clrScheme>
    <a:fontScheme name="Custom 26">
      <a:majorFont>
        <a:latin typeface="Georgia"/>
        <a:ea typeface=""/>
        <a:cs typeface=""/>
      </a:majorFont>
      <a:minorFont>
        <a:latin typeface="ITC Franklin Gothic Std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int" id="{AE8DF872-85CA-4644-89D1-D0BC3665D245}" vid="{05732045-3A32-634A-83E3-916281043F74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TJC 2023">
  <a:themeElements>
    <a:clrScheme name="Jo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F336B"/>
      </a:accent1>
      <a:accent2>
        <a:srgbClr val="FFBF00"/>
      </a:accent2>
      <a:accent3>
        <a:srgbClr val="EF5125"/>
      </a:accent3>
      <a:accent4>
        <a:srgbClr val="007B5F"/>
      </a:accent4>
      <a:accent5>
        <a:srgbClr val="6F263D"/>
      </a:accent5>
      <a:accent6>
        <a:srgbClr val="248FA0"/>
      </a:accent6>
      <a:hlink>
        <a:srgbClr val="0000FF"/>
      </a:hlink>
      <a:folHlink>
        <a:srgbClr val="FF00FF"/>
      </a:folHlink>
    </a:clrScheme>
    <a:fontScheme name="Jo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Jo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TC Franklin Gothic Std Book"/>
            <a:ea typeface="ITC Franklin Gothic Std Book"/>
            <a:cs typeface="ITC Franklin Gothic Std Book"/>
            <a:sym typeface="ITC Franklin Gothic Std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TC Franklin Gothic Std Book"/>
            <a:ea typeface="ITC Franklin Gothic Std Book"/>
            <a:cs typeface="ITC Franklin Gothic Std Book"/>
            <a:sym typeface="ITC Franklin Gothic Std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JC 2023" id="{9249AE82-2B22-41EB-AA76-826D78C5B1AF}" vid="{DC8C668D-A46D-470A-8FCB-39150C27B627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667286-e88f-429f-ae0d-d2d0148c4639" xsi:nil="true"/>
    <lcf76f155ced4ddcb4097134ff3c332f xmlns="cb79cafb-71cf-48b5-8bab-c20275de5c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BB043C11F8F4AB3BA773C7D51755F" ma:contentTypeVersion="13" ma:contentTypeDescription="Create a new document." ma:contentTypeScope="" ma:versionID="c1cb0087d55ad9147debd98ebfa16251">
  <xsd:schema xmlns:xsd="http://www.w3.org/2001/XMLSchema" xmlns:xs="http://www.w3.org/2001/XMLSchema" xmlns:p="http://schemas.microsoft.com/office/2006/metadata/properties" xmlns:ns2="cb79cafb-71cf-48b5-8bab-c20275de5c93" xmlns:ns3="1b667286-e88f-429f-ae0d-d2d0148c4639" targetNamespace="http://schemas.microsoft.com/office/2006/metadata/properties" ma:root="true" ma:fieldsID="2bd7298f43da8afcaa64cfb0e9aa2e8f" ns2:_="" ns3:_="">
    <xsd:import namespace="cb79cafb-71cf-48b5-8bab-c20275de5c93"/>
    <xsd:import namespace="1b667286-e88f-429f-ae0d-d2d0148c4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9cafb-71cf-48b5-8bab-c20275de5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05ed9ae-613d-450b-9dae-648cfee69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67286-e88f-429f-ae0d-d2d0148c46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9024098-aa80-41ad-8737-394af0633687}" ma:internalName="TaxCatchAll" ma:showField="CatchAllData" ma:web="1b667286-e88f-429f-ae0d-d2d0148c46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BB043C11F8F4AB3BA773C7D51755F" ma:contentTypeVersion="13" ma:contentTypeDescription="Create a new document." ma:contentTypeScope="" ma:versionID="c1cb0087d55ad9147debd98ebfa16251">
  <xsd:schema xmlns:xsd="http://www.w3.org/2001/XMLSchema" xmlns:xs="http://www.w3.org/2001/XMLSchema" xmlns:p="http://schemas.microsoft.com/office/2006/metadata/properties" xmlns:ns2="cb79cafb-71cf-48b5-8bab-c20275de5c93" xmlns:ns3="1b667286-e88f-429f-ae0d-d2d0148c4639" targetNamespace="http://schemas.microsoft.com/office/2006/metadata/properties" ma:root="true" ma:fieldsID="2bd7298f43da8afcaa64cfb0e9aa2e8f" ns2:_="" ns3:_="">
    <xsd:import namespace="cb79cafb-71cf-48b5-8bab-c20275de5c93"/>
    <xsd:import namespace="1b667286-e88f-429f-ae0d-d2d0148c4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9cafb-71cf-48b5-8bab-c20275de5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05ed9ae-613d-450b-9dae-648cfee69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67286-e88f-429f-ae0d-d2d0148c46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9024098-aa80-41ad-8737-394af0633687}" ma:internalName="TaxCatchAll" ma:showField="CatchAllData" ma:web="1b667286-e88f-429f-ae0d-d2d0148c46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05BE1A-884A-4E4D-B169-A3C293500416}">
  <ds:schemaRefs>
    <ds:schemaRef ds:uri="cb79cafb-71cf-48b5-8bab-c20275de5c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b667286-e88f-429f-ae0d-d2d0148c4639"/>
  </ds:schemaRefs>
</ds:datastoreItem>
</file>

<file path=customXml/itemProps2.xml><?xml version="1.0" encoding="utf-8"?>
<ds:datastoreItem xmlns:ds="http://schemas.openxmlformats.org/officeDocument/2006/customXml" ds:itemID="{1039068A-7B5E-4301-9018-DFCD88AD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79cafb-71cf-48b5-8bab-c20275de5c93"/>
    <ds:schemaRef ds:uri="1b667286-e88f-429f-ae0d-d2d0148c4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47E9FD-BB0A-466D-AA71-FD6FEBACD3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986A9A-1A07-4C0D-9E00-35CF2B0E4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79cafb-71cf-48b5-8bab-c20275de5c93"/>
    <ds:schemaRef ds:uri="1b667286-e88f-429f-ae0d-d2d0148c4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1177991-5c8e-4cb7-af93-c51ad5bede11}" enabled="0" method="" siteId="{f1177991-5c8e-4cb7-af93-c51ad5bede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Widescreen</PresentationFormat>
  <Paragraphs>172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Franklin Gothic Book</vt:lpstr>
      <vt:lpstr>Georgia</vt:lpstr>
      <vt:lpstr>Helvetica</vt:lpstr>
      <vt:lpstr>ITC Franklin Gothic Std Book</vt:lpstr>
      <vt:lpstr>System Font Regular</vt:lpstr>
      <vt:lpstr>Office Theme</vt:lpstr>
      <vt:lpstr>Joint</vt:lpstr>
      <vt:lpstr>Basis</vt:lpstr>
      <vt:lpstr>TJC 2023</vt:lpstr>
      <vt:lpstr>1_Office Theme</vt:lpstr>
      <vt:lpstr>Improving Maternal Care</vt:lpstr>
      <vt:lpstr>PowerPoint Presentation</vt:lpstr>
      <vt:lpstr>PowerPoint Presentation</vt:lpstr>
      <vt:lpstr>PowerPoint Presentation</vt:lpstr>
      <vt:lpstr>PowerPoint Presentation</vt:lpstr>
      <vt:lpstr>On-Site Review Process-Overview</vt:lpstr>
      <vt:lpstr>PowerPoint Presentation</vt:lpstr>
      <vt:lpstr>Initial Verification Roadmap</vt:lpstr>
      <vt:lpstr>Application - Clinical Practice Guidelines</vt:lpstr>
      <vt:lpstr>Application - Performance Improvement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Joint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Wei, Mary Louise</dc:creator>
  <cp:lastModifiedBy>Ewa Panetta</cp:lastModifiedBy>
  <cp:revision>3</cp:revision>
  <dcterms:created xsi:type="dcterms:W3CDTF">2024-05-02T14:43:56Z</dcterms:created>
  <dcterms:modified xsi:type="dcterms:W3CDTF">2024-06-27T15:11:53Z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0x010100CBDBB043C11F8F4AB3BA773C7D51755F</vt:lpwstr>
  </property>
</Properties>
</file>