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788" r:id="rId2"/>
    <p:sldId id="1799" r:id="rId3"/>
    <p:sldId id="1813" r:id="rId4"/>
    <p:sldId id="1806" r:id="rId5"/>
    <p:sldId id="1791" r:id="rId6"/>
    <p:sldId id="18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6FC4-71FB-4F06-AFFE-2181D56E29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638C1-D3DF-439D-A83C-5B4640FD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ED1A0-66BD-4F1F-A0A9-A5A89052D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5" y="1122363"/>
            <a:ext cx="101138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5" y="3748686"/>
            <a:ext cx="1011385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7"/>
            <a:ext cx="254558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11381"/>
            <a:ext cx="983733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482197" y="6111381"/>
            <a:ext cx="701711" cy="104939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981269-9F5D-4EC8-A441-59F0BC2DC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69" y="5941084"/>
            <a:ext cx="1500283" cy="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481-51DB-41E9-ADD6-8F08BFE9B2C4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4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5"/>
            <a:ext cx="98802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768415"/>
            <a:ext cx="4802726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505075"/>
            <a:ext cx="48027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768415"/>
            <a:ext cx="4826378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505075"/>
            <a:ext cx="482637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60D-2023-404C-8F27-743A0D44EF45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6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4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994C-2E22-454B-B6FC-BD206DCF0CBE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8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83013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0" cy="4996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5" y="2057400"/>
            <a:ext cx="38301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AC47-BC9B-4208-8F01-26C5B8590F64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6"/>
            <a:ext cx="5608235" cy="13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1963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C6D1-8B64-40C8-89D3-29351091D9EE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ECC-3159-4DB4-BFE5-1E0A48FF1418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42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8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59" y="2966634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7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18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6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79"/>
            <a:ext cx="5796949" cy="27445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593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2"/>
            <a:ext cx="1940858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1E4A2C-B8D6-4464-B54F-13C6DAA679F7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7" y="6405162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4" y="6405162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86" y="6407783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4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8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8414F5-9B1F-44E4-9689-4376FC8379B9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8" y="6395114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5278" y="6395114"/>
            <a:ext cx="888520" cy="286169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0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88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4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2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88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4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E44-4066-4C92-A39E-41AEB27EB520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84408" y="6395114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5" y="6079253"/>
            <a:ext cx="959446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8" y="216131"/>
            <a:ext cx="10601011" cy="1105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8" y="1639019"/>
            <a:ext cx="10601011" cy="441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1" y="6395114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16CE69-E920-4120-AF28-9BCE1240D8CC}" type="datetime4">
              <a:rPr lang="en-US" smtClean="0"/>
              <a:t>October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2" y="6395114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8" y="6395114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93318" t="-86863" b="-1"/>
          <a:stretch/>
        </p:blipFill>
        <p:spPr>
          <a:xfrm rot="10800000">
            <a:off x="11487488" y="6351827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0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1682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3754" y="6388480"/>
            <a:ext cx="11227243" cy="402032"/>
          </a:xfrm>
          <a:prstGeom prst="rect">
            <a:avLst/>
          </a:prstGeom>
          <a:solidFill>
            <a:srgbClr val="E57F19"/>
          </a:solidFill>
          <a:ln w="12192"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2555" marR="116205" lvl="0" indent="0" algn="ctr" defTabSz="4572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Respectful care is a universal component of every driver &amp; activity</a:t>
            </a: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36" y="3971256"/>
            <a:ext cx="3715055" cy="771364"/>
          </a:xfrm>
          <a:prstGeom prst="rect">
            <a:avLst/>
          </a:prstGeom>
          <a:solidFill>
            <a:srgbClr val="D0C594"/>
          </a:solidFill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0650" marR="111760" lvl="0" indent="-1270" algn="ctr" defTabSz="457200" rtl="0" eaLnBrk="1" fontAlgn="auto" latinLnBrk="0" hangingPunct="1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/>
              </a:rPr>
              <a:t>Clinician Postpartum Engagement and Education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3754" y="2390516"/>
            <a:ext cx="4161364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Primary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Key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Driver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8" name="Straight Arrow Connector 7"/>
          <p:cNvCxnSpPr>
            <a:cxnSpLocks/>
            <a:endCxn id="6" idx="3"/>
          </p:cNvCxnSpPr>
          <p:nvPr/>
        </p:nvCxnSpPr>
        <p:spPr>
          <a:xfrm flipH="1">
            <a:off x="4374491" y="3484972"/>
            <a:ext cx="1002182" cy="871966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6" idx="3"/>
          </p:cNvCxnSpPr>
          <p:nvPr/>
        </p:nvCxnSpPr>
        <p:spPr>
          <a:xfrm flipH="1" flipV="1">
            <a:off x="4374491" y="4356938"/>
            <a:ext cx="1121053" cy="396303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6" idx="3"/>
          </p:cNvCxnSpPr>
          <p:nvPr/>
        </p:nvCxnSpPr>
        <p:spPr>
          <a:xfrm flipH="1" flipV="1">
            <a:off x="4374491" y="4356938"/>
            <a:ext cx="1002182" cy="1540761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754" y="989056"/>
            <a:ext cx="11164729" cy="12474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Global 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Improve maternal health through hospital-facilitated continuum of postpartum care by coordinating and providing respectful, timely, and risk-appropriate coordinated care and services.</a:t>
            </a:r>
          </a:p>
        </p:txBody>
      </p:sp>
      <p:sp>
        <p:nvSpPr>
          <p:cNvPr id="14" name="object 37"/>
          <p:cNvSpPr txBox="1"/>
          <p:nvPr/>
        </p:nvSpPr>
        <p:spPr>
          <a:xfrm>
            <a:off x="6237987" y="2377984"/>
            <a:ext cx="4161364" cy="471924"/>
          </a:xfrm>
          <a:prstGeom prst="rect">
            <a:avLst/>
          </a:prstGeom>
          <a:solidFill>
            <a:srgbClr val="E57F19"/>
          </a:solidFill>
          <a:ln w="6096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Secondary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Drivers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5B07E4AD-D7EA-4BF6-894C-A957046F2F79}"/>
              </a:ext>
            </a:extLst>
          </p:cNvPr>
          <p:cNvSpPr txBox="1"/>
          <p:nvPr/>
        </p:nvSpPr>
        <p:spPr>
          <a:xfrm>
            <a:off x="5170602" y="3129473"/>
            <a:ext cx="6733094" cy="1145185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 a strategy to engage and educate inpatient and outpatient providers and staff using initiative promotional and education materials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1B98175-F5A1-44A1-BA58-47222F4FF49C}"/>
              </a:ext>
            </a:extLst>
          </p:cNvPr>
          <p:cNvSpPr txBox="1"/>
          <p:nvPr/>
        </p:nvSpPr>
        <p:spPr>
          <a:xfrm>
            <a:off x="5170602" y="4436431"/>
            <a:ext cx="6733094" cy="406522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Plan in place to continue to engage and educate new hires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1B98175-F5A1-44A1-BA58-47222F4FF49C}"/>
              </a:ext>
            </a:extLst>
          </p:cNvPr>
          <p:cNvSpPr txBox="1"/>
          <p:nvPr/>
        </p:nvSpPr>
        <p:spPr>
          <a:xfrm>
            <a:off x="5170602" y="5009124"/>
            <a:ext cx="6733094" cy="1145185"/>
          </a:xfrm>
          <a:prstGeom prst="rect">
            <a:avLst/>
          </a:prstGeom>
          <a:solidFill>
            <a:srgbClr val="329664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0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 a strategy to engage and educate ER physicians &amp; staff about pregnancy/PP care including PP screening &amp; care practices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4197622" y="54573"/>
            <a:ext cx="3192868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04822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5500E-ACE1-460C-B219-D61FB7C5FFD6}"/>
              </a:ext>
            </a:extLst>
          </p:cNvPr>
          <p:cNvSpPr txBox="1"/>
          <p:nvPr/>
        </p:nvSpPr>
        <p:spPr>
          <a:xfrm>
            <a:off x="6095999" y="1740574"/>
            <a:ext cx="60005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Explains scope of the PACC initiative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2-week PP visits are potentially life-saving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materials to share with links to the site and documents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A401487-6EF4-49AD-A67A-A82BC8DD4D33}"/>
              </a:ext>
            </a:extLst>
          </p:cNvPr>
          <p:cNvSpPr txBox="1">
            <a:spLocks/>
          </p:cNvSpPr>
          <p:nvPr/>
        </p:nvSpPr>
        <p:spPr>
          <a:xfrm>
            <a:off x="5968145" y="413414"/>
            <a:ext cx="6000597" cy="642938"/>
          </a:xfrm>
          <a:prstGeom prst="rect">
            <a:avLst/>
          </a:prstGeom>
          <a:ln w="38100">
            <a:solidFill>
              <a:srgbClr val="329664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Outpatient Provider Letter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10" y="734883"/>
            <a:ext cx="4507104" cy="5852160"/>
          </a:xfrm>
          <a:prstGeom prst="rect">
            <a:avLst/>
          </a:prstGeom>
          <a:ln w="19050">
            <a:solidFill>
              <a:srgbClr val="E68422"/>
            </a:solidFill>
          </a:ln>
        </p:spPr>
      </p:pic>
    </p:spTree>
    <p:extLst>
      <p:ext uri="{BB962C8B-B14F-4D97-AF65-F5344CB8AC3E}">
        <p14:creationId xmlns:p14="http://schemas.microsoft.com/office/powerpoint/2010/main" val="313465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35C-AC55-3F75-DD1E-E162D58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7484" y="3486327"/>
            <a:ext cx="3253241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Postpartum Mortality Brief</a:t>
            </a:r>
            <a:b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(For Providers)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03" y="291371"/>
            <a:ext cx="4937660" cy="6389912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</p:spTree>
    <p:extLst>
      <p:ext uri="{BB962C8B-B14F-4D97-AF65-F5344CB8AC3E}">
        <p14:creationId xmlns:p14="http://schemas.microsoft.com/office/powerpoint/2010/main" val="114491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35C-AC55-3F75-DD1E-E162D58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758A615-33B4-0BDA-F927-9C8D67B91C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80960" y="158290"/>
            <a:ext cx="5159148" cy="6541418"/>
          </a:xfrm>
          <a:ln>
            <a:solidFill>
              <a:srgbClr val="329664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263" y="3895882"/>
            <a:ext cx="3253241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Provider's Offices</a:t>
            </a:r>
            <a:b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(For Providers)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352189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DEEFC2-57E4-489F-00DD-44F93A00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7" y="-148013"/>
            <a:ext cx="11353800" cy="11055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Provider Offices (For Patients)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Calendar&#10;&#10;Description automatically generated">
            <a:extLst>
              <a:ext uri="{FF2B5EF4-FFF2-40B4-BE49-F238E27FC236}">
                <a16:creationId xmlns:a16="http://schemas.microsoft.com/office/drawing/2014/main" id="{0489F0ED-9F8B-430A-58EF-6E666DDCCE5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83043" y="1010321"/>
            <a:ext cx="4668918" cy="5669280"/>
          </a:xfr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11C9EA1D-8928-E194-A31B-A33F99734CD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835322" y="1010321"/>
            <a:ext cx="4210299" cy="5669280"/>
          </a:xfrm>
          <a:ln w="19050">
            <a:solidFill>
              <a:srgbClr val="329664"/>
            </a:solidFill>
          </a:ln>
        </p:spPr>
      </p:pic>
      <p:sp>
        <p:nvSpPr>
          <p:cNvPr id="3" name="TextBox 2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42941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35C-AC55-3F75-DD1E-E162D58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3371" y="3606574"/>
            <a:ext cx="3471179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Billing &amp; Coding Suggestions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217713"/>
            <a:ext cx="4962897" cy="6422572"/>
          </a:xfrm>
          <a:prstGeom prst="rect">
            <a:avLst/>
          </a:prstGeom>
          <a:ln w="19050">
            <a:solidFill>
              <a:srgbClr val="329664"/>
            </a:solidFill>
          </a:ln>
        </p:spPr>
      </p:pic>
    </p:spTree>
    <p:extLst>
      <p:ext uri="{BB962C8B-B14F-4D97-AF65-F5344CB8AC3E}">
        <p14:creationId xmlns:p14="http://schemas.microsoft.com/office/powerpoint/2010/main" val="84841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Postpartum Mortality Brief (For Providers)</vt:lpstr>
      <vt:lpstr>Post-Birth Health Check: Provider's Offices (For Providers)</vt:lpstr>
      <vt:lpstr>Post-Birth Health Check: Provider Offices (For Patients)</vt:lpstr>
      <vt:lpstr>Post-Birth Health Check: Billing &amp; Coding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Mueller Boyer</dc:creator>
  <cp:lastModifiedBy>Margaret Mueller Boyer</cp:lastModifiedBy>
  <cp:revision>1</cp:revision>
  <dcterms:created xsi:type="dcterms:W3CDTF">2022-10-24T19:13:13Z</dcterms:created>
  <dcterms:modified xsi:type="dcterms:W3CDTF">2022-10-24T19:16:14Z</dcterms:modified>
</cp:coreProperties>
</file>