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/>
    <p:restoredTop sz="94632"/>
  </p:normalViewPr>
  <p:slideViewPr>
    <p:cSldViewPr snapToGrid="0">
      <p:cViewPr varScale="1">
        <p:scale>
          <a:sx n="102" d="100"/>
          <a:sy n="102" d="100"/>
        </p:scale>
        <p:origin x="17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0EBB8-705C-E245-84BF-9DC0041455D8}" type="datetimeFigureOut">
              <a:rPr lang="en-US" smtClean="0"/>
              <a:t>3/7/23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B8092-3318-3E45-8242-817E78EA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62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B8092-3318-3E45-8242-817E78EACE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2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472C3-CCC9-3D6F-31C1-FA783106C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6F091-4384-E894-5D22-1AE76E87B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F4262-80BB-4F58-B246-8965AC467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7D3EC-B7BB-9FE2-9F46-3734D38B4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DA11-39B8-1C07-6C15-D73467611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4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457CB-3060-6943-4866-BC186B810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BDCEDD-0FD8-0EDD-B4CF-A5664B073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83BA2-AB4C-8936-E936-B965F3658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F7D7D-55AE-C22A-0240-F5D692107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BD199-0597-A9AC-A112-7BCB9B7ED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9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7DAD0E-D96D-6850-B95E-088F12C50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09DEC-AB52-F7F9-2090-CB8C38CF6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FCA5-44FB-DF83-0CC6-9601E021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38BE0-1914-7224-1A5F-E2A981B8F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2B016-40AD-B43B-BB75-826D0286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ED370-F705-14E9-CA2E-01668B21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AC469-B954-CDFE-83C5-393E6BE98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91F84-2470-AD51-6DEB-4569DE34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CE04B-F8EA-B7D6-D3CB-985692E0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B10AD-4547-13DE-2781-713A42B1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5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28918-D245-BAF4-B519-B18CE73C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74AAA-67C4-6F9F-5BF2-A7B6D8BF7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AA34B-4701-9516-6651-9B72275C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FD1CC-1B40-3C4C-D19D-A0DEBB41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B8535-B89E-FBE4-0424-BD3D5EF0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1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C60B2-0419-1744-A85E-1B38E853B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1DF4D-C2B3-C98F-0DFE-759BA00C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25F218-32A1-4FB4-EE37-50B2194B4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7B01E6-B76E-C6E9-4744-DF8804971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9A674-EDD5-53EB-C04E-8A7F0ABB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D206B-5E28-3793-7B1B-86B0979C7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1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3B59-1A92-A61B-EB1A-50D5BD25B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77829-0D4B-2F5F-53EA-B25E213B7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28BD3-6F5B-D049-1DE5-563E7260E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E2141A-B554-E3CD-84F3-672F752924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4CD78A-8E13-B04A-1A88-5AF32A5BD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23C0E-D62D-89B2-B63E-7A236285E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127871-5880-D8E8-C8B0-F3BE2BB17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18B1BA-7311-8ABB-6476-608F34AEE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3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B2C32-B3F1-C1AB-9031-EB7A793A2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B2C414-0FB6-408E-8FC4-F815E0006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0B448-E903-AC6D-3A40-0F08BCD5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D15BCE-4E90-2218-A284-E0A0F571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8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3B3DF-C424-E09A-A712-7E1059DC7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F36AAC-5C75-C2E9-D4D3-DA5BD3A70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F2395-D9C5-0ED3-9AD6-F6BF09E5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5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2C3A-7434-2478-F951-3CAC4286F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08EC8-3E3E-834A-D90C-2E54F169B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133A1A-9FB0-C994-4C4E-AA92CE496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BA26C-62A8-BE42-4F08-3BE383DD2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9DC2D-F366-66DE-107D-84E431310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602924-99AC-5BBA-B1DB-AC8464DF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4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FE864-EA93-AABE-AC46-54D12A2C9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83F3A2-172D-F9E6-48C3-43A6506B9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14FA3-CD73-8E1D-EB1B-CC990992D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7DF52E-F72A-3B3E-01BD-A98CF6461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43D9B-6FA0-143D-DA40-883D26552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B4673-140A-BA1A-3955-F84FFBCF7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7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7C1D86-B8C4-411B-42FB-1057EDEC7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3EDF3-87CF-E5AA-3BA0-C624CB61D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B0170-257C-CA65-215A-FDD69B530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15627-05F7-1848-AA0D-EF8E2FDCF038}" type="datetimeFigureOut">
              <a:rPr lang="en-US" smtClean="0"/>
              <a:t>3/7/23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E907F-E9C0-45EB-41CE-E24777053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5BEB2-4796-7017-18F9-8995A8C89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78E7F-AD83-A344-9BE6-6E617EE36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8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0F2199-8C77-5EC1-9C8F-78C08BAD6210}"/>
              </a:ext>
            </a:extLst>
          </p:cNvPr>
          <p:cNvSpPr/>
          <p:nvPr/>
        </p:nvSpPr>
        <p:spPr>
          <a:xfrm>
            <a:off x="4511457" y="1628384"/>
            <a:ext cx="3169085" cy="23298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Did/does the patient have:</a:t>
            </a:r>
          </a:p>
          <a:p>
            <a:pPr marL="285750" indent="-285750">
              <a:buFontTx/>
              <a:buChar char="-"/>
            </a:pPr>
            <a:r>
              <a:rPr lang="en-US" dirty="0"/>
              <a:t>Preeclampsia or Chronic hypertension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or 4</a:t>
            </a:r>
            <a:r>
              <a:rPr lang="en-US" baseline="30000" dirty="0"/>
              <a:t>th</a:t>
            </a:r>
            <a:r>
              <a:rPr lang="en-US" dirty="0"/>
              <a:t> degree vaginal laceration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C-section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Or Was seen in High Risk Generalists or Fellows clinic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0759E38-EA37-534A-A7F4-3893AEC3489C}"/>
              </a:ext>
            </a:extLst>
          </p:cNvPr>
          <p:cNvSpPr/>
          <p:nvPr/>
        </p:nvSpPr>
        <p:spPr>
          <a:xfrm>
            <a:off x="1979112" y="4784942"/>
            <a:ext cx="1803748" cy="1797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RN Schedule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7DD4B37-6CB5-27C8-1D02-DB944843664A}"/>
              </a:ext>
            </a:extLst>
          </p:cNvPr>
          <p:cNvSpPr/>
          <p:nvPr/>
        </p:nvSpPr>
        <p:spPr>
          <a:xfrm>
            <a:off x="8333002" y="4784941"/>
            <a:ext cx="1803748" cy="1797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Provider Visit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282C72-5F5C-BB07-6B58-E9AD5142C1C4}"/>
              </a:ext>
            </a:extLst>
          </p:cNvPr>
          <p:cNvSpPr/>
          <p:nvPr/>
        </p:nvSpPr>
        <p:spPr>
          <a:xfrm>
            <a:off x="4598095" y="162838"/>
            <a:ext cx="2995808" cy="876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Scheduling 2 week Postpartum Visit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58F436B-79C2-9DCE-D5DB-1B007AEA4B96}"/>
              </a:ext>
            </a:extLst>
          </p:cNvPr>
          <p:cNvCxnSpPr>
            <a:stCxn id="7" idx="2"/>
            <a:endCxn id="4" idx="0"/>
          </p:cNvCxnSpPr>
          <p:nvPr/>
        </p:nvCxnSpPr>
        <p:spPr>
          <a:xfrm>
            <a:off x="6095999" y="1039660"/>
            <a:ext cx="1" cy="588724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849491A-4D48-D3E1-70D8-58745ABAD145}"/>
              </a:ext>
            </a:extLst>
          </p:cNvPr>
          <p:cNvCxnSpPr>
            <a:cxnSpLocks/>
            <a:endCxn id="5" idx="7"/>
          </p:cNvCxnSpPr>
          <p:nvPr/>
        </p:nvCxnSpPr>
        <p:spPr>
          <a:xfrm flipH="1">
            <a:off x="3518707" y="3958226"/>
            <a:ext cx="2577291" cy="1089952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8E19F3-CC7B-3A51-58FE-C5C126DE4690}"/>
              </a:ext>
            </a:extLst>
          </p:cNvPr>
          <p:cNvCxnSpPr>
            <a:cxnSpLocks/>
            <a:stCxn id="4" idx="2"/>
            <a:endCxn id="6" idx="1"/>
          </p:cNvCxnSpPr>
          <p:nvPr/>
        </p:nvCxnSpPr>
        <p:spPr>
          <a:xfrm>
            <a:off x="6096000" y="3958226"/>
            <a:ext cx="2501155" cy="1089951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05E3D54-E2AB-B632-A1C9-3C4006F2E70E}"/>
              </a:ext>
            </a:extLst>
          </p:cNvPr>
          <p:cNvSpPr txBox="1"/>
          <p:nvPr/>
        </p:nvSpPr>
        <p:spPr>
          <a:xfrm>
            <a:off x="3843303" y="4175840"/>
            <a:ext cx="6655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No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489AD8-F8CA-1ABF-AE90-CAA9440BCA32}"/>
              </a:ext>
            </a:extLst>
          </p:cNvPr>
          <p:cNvSpPr txBox="1"/>
          <p:nvPr/>
        </p:nvSpPr>
        <p:spPr>
          <a:xfrm>
            <a:off x="7877663" y="4216643"/>
            <a:ext cx="719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543014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40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Fryer</dc:creator>
  <cp:lastModifiedBy>Kimberly Fryer</cp:lastModifiedBy>
  <cp:revision>3</cp:revision>
  <dcterms:created xsi:type="dcterms:W3CDTF">2023-03-01T17:08:35Z</dcterms:created>
  <dcterms:modified xsi:type="dcterms:W3CDTF">2023-03-08T01:04:03Z</dcterms:modified>
</cp:coreProperties>
</file>