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1787" r:id="rId3"/>
    <p:sldId id="1804" r:id="rId4"/>
    <p:sldId id="1805" r:id="rId5"/>
    <p:sldId id="1811" r:id="rId6"/>
    <p:sldId id="1814" r:id="rId7"/>
    <p:sldId id="1790" r:id="rId8"/>
    <p:sldId id="1813" r:id="rId9"/>
    <p:sldId id="181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FD3EED-862E-472E-9AB4-A185E85CCB07}" v="5" dt="2022-10-23T20:11:40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et Mueller Boyer" userId="5f35b352-0490-499e-9029-64856c981d16" providerId="ADAL" clId="{11FD3EED-862E-472E-9AB4-A185E85CCB07}"/>
    <pc:docChg chg="custSel addSld delSld modSld sldOrd delMainMaster">
      <pc:chgData name="Margaret Mueller Boyer" userId="5f35b352-0490-499e-9029-64856c981d16" providerId="ADAL" clId="{11FD3EED-862E-472E-9AB4-A185E85CCB07}" dt="2022-10-23T20:18:51.247" v="292" actId="255"/>
      <pc:docMkLst>
        <pc:docMk/>
      </pc:docMkLst>
      <pc:sldChg chg="addSp delSp modSp del mod ord modClrScheme chgLayout">
        <pc:chgData name="Margaret Mueller Boyer" userId="5f35b352-0490-499e-9029-64856c981d16" providerId="ADAL" clId="{11FD3EED-862E-472E-9AB4-A185E85CCB07}" dt="2022-10-23T20:06:06.429" v="257" actId="2696"/>
        <pc:sldMkLst>
          <pc:docMk/>
          <pc:sldMk cId="2881789800" sldId="256"/>
        </pc:sldMkLst>
        <pc:spChg chg="mod ord">
          <ac:chgData name="Margaret Mueller Boyer" userId="5f35b352-0490-499e-9029-64856c981d16" providerId="ADAL" clId="{11FD3EED-862E-472E-9AB4-A185E85CCB07}" dt="2022-10-23T19:59:16.614" v="181" actId="700"/>
          <ac:spMkLst>
            <pc:docMk/>
            <pc:sldMk cId="2881789800" sldId="256"/>
            <ac:spMk id="2" creationId="{65394B43-6507-A105-FDFF-E545321B99DB}"/>
          </ac:spMkLst>
        </pc:spChg>
        <pc:spChg chg="mod ord">
          <ac:chgData name="Margaret Mueller Boyer" userId="5f35b352-0490-499e-9029-64856c981d16" providerId="ADAL" clId="{11FD3EED-862E-472E-9AB4-A185E85CCB07}" dt="2022-10-23T19:59:16.662" v="182" actId="27636"/>
          <ac:spMkLst>
            <pc:docMk/>
            <pc:sldMk cId="2881789800" sldId="256"/>
            <ac:spMk id="3" creationId="{228C81B6-D46C-3569-4CCC-F3AD8AD5C360}"/>
          </ac:spMkLst>
        </pc:spChg>
        <pc:spChg chg="add del mod ord">
          <ac:chgData name="Margaret Mueller Boyer" userId="5f35b352-0490-499e-9029-64856c981d16" providerId="ADAL" clId="{11FD3EED-862E-472E-9AB4-A185E85CCB07}" dt="2022-10-23T19:59:16.614" v="181" actId="700"/>
          <ac:spMkLst>
            <pc:docMk/>
            <pc:sldMk cId="2881789800" sldId="256"/>
            <ac:spMk id="5" creationId="{93FE7589-D64F-59F0-E0BF-63CA3B528AD4}"/>
          </ac:spMkLst>
        </pc:spChg>
        <pc:spChg chg="add del mod ord">
          <ac:chgData name="Margaret Mueller Boyer" userId="5f35b352-0490-499e-9029-64856c981d16" providerId="ADAL" clId="{11FD3EED-862E-472E-9AB4-A185E85CCB07}" dt="2022-10-23T19:59:16.614" v="181" actId="700"/>
          <ac:spMkLst>
            <pc:docMk/>
            <pc:sldMk cId="2881789800" sldId="256"/>
            <ac:spMk id="6" creationId="{0F659CAD-DD23-8424-306D-8CEEEECD7E6E}"/>
          </ac:spMkLst>
        </pc:spChg>
        <pc:spChg chg="add del mod ord">
          <ac:chgData name="Margaret Mueller Boyer" userId="5f35b352-0490-499e-9029-64856c981d16" providerId="ADAL" clId="{11FD3EED-862E-472E-9AB4-A185E85CCB07}" dt="2022-10-23T19:59:16.614" v="181" actId="700"/>
          <ac:spMkLst>
            <pc:docMk/>
            <pc:sldMk cId="2881789800" sldId="256"/>
            <ac:spMk id="7" creationId="{420E86E0-FC08-5E67-3CE4-15605E2653AF}"/>
          </ac:spMkLst>
        </pc:spChg>
        <pc:spChg chg="add mod ord">
          <ac:chgData name="Margaret Mueller Boyer" userId="5f35b352-0490-499e-9029-64856c981d16" providerId="ADAL" clId="{11FD3EED-862E-472E-9AB4-A185E85CCB07}" dt="2022-10-23T19:59:16.614" v="181" actId="700"/>
          <ac:spMkLst>
            <pc:docMk/>
            <pc:sldMk cId="2881789800" sldId="256"/>
            <ac:spMk id="8" creationId="{B253DA0F-6E73-3D07-3D4F-EFDD18327BA2}"/>
          </ac:spMkLst>
        </pc:spChg>
        <pc:picChg chg="add mod">
          <ac:chgData name="Margaret Mueller Boyer" userId="5f35b352-0490-499e-9029-64856c981d16" providerId="ADAL" clId="{11FD3EED-862E-472E-9AB4-A185E85CCB07}" dt="2022-10-23T19:59:28.813" v="184" actId="1076"/>
          <ac:picMkLst>
            <pc:docMk/>
            <pc:sldMk cId="2881789800" sldId="256"/>
            <ac:picMk id="4" creationId="{82FB6B8D-0B40-A400-7B36-5AC1D86441C6}"/>
          </ac:picMkLst>
        </pc:picChg>
      </pc:sldChg>
      <pc:sldChg chg="add del">
        <pc:chgData name="Margaret Mueller Boyer" userId="5f35b352-0490-499e-9029-64856c981d16" providerId="ADAL" clId="{11FD3EED-862E-472E-9AB4-A185E85CCB07}" dt="2022-10-23T20:12:32.378" v="291" actId="2696"/>
        <pc:sldMkLst>
          <pc:docMk/>
          <pc:sldMk cId="3662370890" sldId="1775"/>
        </pc:sldMkLst>
      </pc:sldChg>
      <pc:sldChg chg="ord">
        <pc:chgData name="Margaret Mueller Boyer" userId="5f35b352-0490-499e-9029-64856c981d16" providerId="ADAL" clId="{11FD3EED-862E-472E-9AB4-A185E85CCB07}" dt="2022-10-23T20:07:16.753" v="259"/>
        <pc:sldMkLst>
          <pc:docMk/>
          <pc:sldMk cId="375109013" sldId="1811"/>
        </pc:sldMkLst>
      </pc:sldChg>
      <pc:sldChg chg="addSp delSp modSp new mod modClrScheme chgLayout">
        <pc:chgData name="Margaret Mueller Boyer" userId="5f35b352-0490-499e-9029-64856c981d16" providerId="ADAL" clId="{11FD3EED-862E-472E-9AB4-A185E85CCB07}" dt="2022-10-23T20:18:51.247" v="292" actId="255"/>
        <pc:sldMkLst>
          <pc:docMk/>
          <pc:sldMk cId="2326697207" sldId="1813"/>
        </pc:sldMkLst>
        <pc:spChg chg="del mod ord">
          <ac:chgData name="Margaret Mueller Boyer" userId="5f35b352-0490-499e-9029-64856c981d16" providerId="ADAL" clId="{11FD3EED-862E-472E-9AB4-A185E85CCB07}" dt="2022-10-23T20:00:42.797" v="186" actId="700"/>
          <ac:spMkLst>
            <pc:docMk/>
            <pc:sldMk cId="2326697207" sldId="1813"/>
            <ac:spMk id="2" creationId="{404FE68A-5A16-CA8F-D91A-EBDF8B0CB989}"/>
          </ac:spMkLst>
        </pc:spChg>
        <pc:spChg chg="del mod ord">
          <ac:chgData name="Margaret Mueller Boyer" userId="5f35b352-0490-499e-9029-64856c981d16" providerId="ADAL" clId="{11FD3EED-862E-472E-9AB4-A185E85CCB07}" dt="2022-10-23T20:00:42.797" v="186" actId="700"/>
          <ac:spMkLst>
            <pc:docMk/>
            <pc:sldMk cId="2326697207" sldId="1813"/>
            <ac:spMk id="3" creationId="{71722B66-F4AE-74F9-3076-59EC5C1AAEF5}"/>
          </ac:spMkLst>
        </pc:spChg>
        <pc:spChg chg="del">
          <ac:chgData name="Margaret Mueller Boyer" userId="5f35b352-0490-499e-9029-64856c981d16" providerId="ADAL" clId="{11FD3EED-862E-472E-9AB4-A185E85CCB07}" dt="2022-10-23T20:00:42.797" v="186" actId="700"/>
          <ac:spMkLst>
            <pc:docMk/>
            <pc:sldMk cId="2326697207" sldId="1813"/>
            <ac:spMk id="4" creationId="{E20DCF26-95A9-DD9B-328E-8A014988F65D}"/>
          </ac:spMkLst>
        </pc:spChg>
        <pc:spChg chg="add mod ord">
          <ac:chgData name="Margaret Mueller Boyer" userId="5f35b352-0490-499e-9029-64856c981d16" providerId="ADAL" clId="{11FD3EED-862E-472E-9AB4-A185E85CCB07}" dt="2022-10-23T20:18:51.247" v="292" actId="255"/>
          <ac:spMkLst>
            <pc:docMk/>
            <pc:sldMk cId="2326697207" sldId="1813"/>
            <ac:spMk id="5" creationId="{DC65DE27-2DDA-A718-6BB3-9A6AA5F07F28}"/>
          </ac:spMkLst>
        </pc:spChg>
        <pc:spChg chg="add del mod ord">
          <ac:chgData name="Margaret Mueller Boyer" userId="5f35b352-0490-499e-9029-64856c981d16" providerId="ADAL" clId="{11FD3EED-862E-472E-9AB4-A185E85CCB07}" dt="2022-10-23T20:01:01.086" v="187" actId="931"/>
          <ac:spMkLst>
            <pc:docMk/>
            <pc:sldMk cId="2326697207" sldId="1813"/>
            <ac:spMk id="6" creationId="{881CFD30-9236-3392-1E04-AD102D102E78}"/>
          </ac:spMkLst>
        </pc:spChg>
        <pc:spChg chg="add del mod ord">
          <ac:chgData name="Margaret Mueller Boyer" userId="5f35b352-0490-499e-9029-64856c981d16" providerId="ADAL" clId="{11FD3EED-862E-472E-9AB4-A185E85CCB07}" dt="2022-10-23T20:02:02.382" v="238" actId="700"/>
          <ac:spMkLst>
            <pc:docMk/>
            <pc:sldMk cId="2326697207" sldId="1813"/>
            <ac:spMk id="9" creationId="{1C1F3899-E95D-0BE6-F631-5DD74DA44A77}"/>
          </ac:spMkLst>
        </pc:spChg>
        <pc:spChg chg="add mod ord">
          <ac:chgData name="Margaret Mueller Boyer" userId="5f35b352-0490-499e-9029-64856c981d16" providerId="ADAL" clId="{11FD3EED-862E-472E-9AB4-A185E85CCB07}" dt="2022-10-23T20:02:59.068" v="244" actId="14100"/>
          <ac:spMkLst>
            <pc:docMk/>
            <pc:sldMk cId="2326697207" sldId="1813"/>
            <ac:spMk id="10" creationId="{3AF29AE1-F17E-1320-3C5B-D3A1078E1A1E}"/>
          </ac:spMkLst>
        </pc:spChg>
        <pc:picChg chg="add mod ord modCrop">
          <ac:chgData name="Margaret Mueller Boyer" userId="5f35b352-0490-499e-9029-64856c981d16" providerId="ADAL" clId="{11FD3EED-862E-472E-9AB4-A185E85CCB07}" dt="2022-10-23T20:05:13.455" v="254" actId="14100"/>
          <ac:picMkLst>
            <pc:docMk/>
            <pc:sldMk cId="2326697207" sldId="1813"/>
            <ac:picMk id="8" creationId="{62C0252D-0EED-DCB9-6C5B-0AABC1FC0D95}"/>
          </ac:picMkLst>
        </pc:picChg>
      </pc:sldChg>
      <pc:sldChg chg="addSp delSp modSp new mod">
        <pc:chgData name="Margaret Mueller Boyer" userId="5f35b352-0490-499e-9029-64856c981d16" providerId="ADAL" clId="{11FD3EED-862E-472E-9AB4-A185E85CCB07}" dt="2022-10-23T20:12:11.351" v="290" actId="20577"/>
        <pc:sldMkLst>
          <pc:docMk/>
          <pc:sldMk cId="1837018070" sldId="1814"/>
        </pc:sldMkLst>
        <pc:spChg chg="del">
          <ac:chgData name="Margaret Mueller Boyer" userId="5f35b352-0490-499e-9029-64856c981d16" providerId="ADAL" clId="{11FD3EED-862E-472E-9AB4-A185E85CCB07}" dt="2022-10-23T20:11:40.762" v="262"/>
          <ac:spMkLst>
            <pc:docMk/>
            <pc:sldMk cId="1837018070" sldId="1814"/>
            <ac:spMk id="2" creationId="{00FD7CEA-7C28-4EB6-1298-2FE67716ABF2}"/>
          </ac:spMkLst>
        </pc:spChg>
        <pc:spChg chg="mod">
          <ac:chgData name="Margaret Mueller Boyer" userId="5f35b352-0490-499e-9029-64856c981d16" providerId="ADAL" clId="{11FD3EED-862E-472E-9AB4-A185E85CCB07}" dt="2022-10-23T20:12:11.351" v="290" actId="20577"/>
          <ac:spMkLst>
            <pc:docMk/>
            <pc:sldMk cId="1837018070" sldId="1814"/>
            <ac:spMk id="4" creationId="{E07F4E73-C199-091F-67AD-D3A7D135FE44}"/>
          </ac:spMkLst>
        </pc:spChg>
        <pc:picChg chg="add mod">
          <ac:chgData name="Margaret Mueller Boyer" userId="5f35b352-0490-499e-9029-64856c981d16" providerId="ADAL" clId="{11FD3EED-862E-472E-9AB4-A185E85CCB07}" dt="2022-10-23T20:11:54.528" v="265" actId="14100"/>
          <ac:picMkLst>
            <pc:docMk/>
            <pc:sldMk cId="1837018070" sldId="1814"/>
            <ac:picMk id="5" creationId="{86677F1D-7E44-444C-36C3-63B56EC93EF3}"/>
          </ac:picMkLst>
        </pc:picChg>
      </pc:sldChg>
      <pc:sldMasterChg chg="del delSldLayout">
        <pc:chgData name="Margaret Mueller Boyer" userId="5f35b352-0490-499e-9029-64856c981d16" providerId="ADAL" clId="{11FD3EED-862E-472E-9AB4-A185E85CCB07}" dt="2022-10-23T20:12:32.378" v="291" actId="2696"/>
        <pc:sldMasterMkLst>
          <pc:docMk/>
          <pc:sldMasterMk cId="4197515170" sldId="2147483678"/>
        </pc:sldMasterMkLst>
        <pc:sldLayoutChg chg="del">
          <pc:chgData name="Margaret Mueller Boyer" userId="5f35b352-0490-499e-9029-64856c981d16" providerId="ADAL" clId="{11FD3EED-862E-472E-9AB4-A185E85CCB07}" dt="2022-10-23T20:12:32.378" v="291" actId="2696"/>
          <pc:sldLayoutMkLst>
            <pc:docMk/>
            <pc:sldMasterMk cId="4197515170" sldId="2147483678"/>
            <pc:sldLayoutMk cId="458562794" sldId="2147483679"/>
          </pc:sldLayoutMkLst>
        </pc:sldLayoutChg>
        <pc:sldLayoutChg chg="del">
          <pc:chgData name="Margaret Mueller Boyer" userId="5f35b352-0490-499e-9029-64856c981d16" providerId="ADAL" clId="{11FD3EED-862E-472E-9AB4-A185E85CCB07}" dt="2022-10-23T20:12:32.378" v="291" actId="2696"/>
          <pc:sldLayoutMkLst>
            <pc:docMk/>
            <pc:sldMasterMk cId="4197515170" sldId="2147483678"/>
            <pc:sldLayoutMk cId="2119242228" sldId="2147483680"/>
          </pc:sldLayoutMkLst>
        </pc:sldLayoutChg>
        <pc:sldLayoutChg chg="del">
          <pc:chgData name="Margaret Mueller Boyer" userId="5f35b352-0490-499e-9029-64856c981d16" providerId="ADAL" clId="{11FD3EED-862E-472E-9AB4-A185E85CCB07}" dt="2022-10-23T20:12:32.378" v="291" actId="2696"/>
          <pc:sldLayoutMkLst>
            <pc:docMk/>
            <pc:sldMasterMk cId="4197515170" sldId="2147483678"/>
            <pc:sldLayoutMk cId="1847330841" sldId="2147483681"/>
          </pc:sldLayoutMkLst>
        </pc:sldLayoutChg>
        <pc:sldLayoutChg chg="del">
          <pc:chgData name="Margaret Mueller Boyer" userId="5f35b352-0490-499e-9029-64856c981d16" providerId="ADAL" clId="{11FD3EED-862E-472E-9AB4-A185E85CCB07}" dt="2022-10-23T20:12:32.378" v="291" actId="2696"/>
          <pc:sldLayoutMkLst>
            <pc:docMk/>
            <pc:sldMasterMk cId="4197515170" sldId="2147483678"/>
            <pc:sldLayoutMk cId="2848754513" sldId="2147483682"/>
          </pc:sldLayoutMkLst>
        </pc:sldLayoutChg>
        <pc:sldLayoutChg chg="del">
          <pc:chgData name="Margaret Mueller Boyer" userId="5f35b352-0490-499e-9029-64856c981d16" providerId="ADAL" clId="{11FD3EED-862E-472E-9AB4-A185E85CCB07}" dt="2022-10-23T20:12:32.378" v="291" actId="2696"/>
          <pc:sldLayoutMkLst>
            <pc:docMk/>
            <pc:sldMasterMk cId="4197515170" sldId="2147483678"/>
            <pc:sldLayoutMk cId="608957925" sldId="2147483683"/>
          </pc:sldLayoutMkLst>
        </pc:sldLayoutChg>
        <pc:sldLayoutChg chg="del">
          <pc:chgData name="Margaret Mueller Boyer" userId="5f35b352-0490-499e-9029-64856c981d16" providerId="ADAL" clId="{11FD3EED-862E-472E-9AB4-A185E85CCB07}" dt="2022-10-23T20:12:32.378" v="291" actId="2696"/>
          <pc:sldLayoutMkLst>
            <pc:docMk/>
            <pc:sldMasterMk cId="4197515170" sldId="2147483678"/>
            <pc:sldLayoutMk cId="4280550866" sldId="2147483684"/>
          </pc:sldLayoutMkLst>
        </pc:sldLayoutChg>
        <pc:sldLayoutChg chg="del">
          <pc:chgData name="Margaret Mueller Boyer" userId="5f35b352-0490-499e-9029-64856c981d16" providerId="ADAL" clId="{11FD3EED-862E-472E-9AB4-A185E85CCB07}" dt="2022-10-23T20:12:32.378" v="291" actId="2696"/>
          <pc:sldLayoutMkLst>
            <pc:docMk/>
            <pc:sldMasterMk cId="4197515170" sldId="2147483678"/>
            <pc:sldLayoutMk cId="372983817" sldId="2147483685"/>
          </pc:sldLayoutMkLst>
        </pc:sldLayoutChg>
        <pc:sldLayoutChg chg="del">
          <pc:chgData name="Margaret Mueller Boyer" userId="5f35b352-0490-499e-9029-64856c981d16" providerId="ADAL" clId="{11FD3EED-862E-472E-9AB4-A185E85CCB07}" dt="2022-10-23T20:12:32.378" v="291" actId="2696"/>
          <pc:sldLayoutMkLst>
            <pc:docMk/>
            <pc:sldMasterMk cId="4197515170" sldId="2147483678"/>
            <pc:sldLayoutMk cId="1266175701" sldId="2147483686"/>
          </pc:sldLayoutMkLst>
        </pc:sldLayoutChg>
        <pc:sldLayoutChg chg="del">
          <pc:chgData name="Margaret Mueller Boyer" userId="5f35b352-0490-499e-9029-64856c981d16" providerId="ADAL" clId="{11FD3EED-862E-472E-9AB4-A185E85CCB07}" dt="2022-10-23T20:12:32.378" v="291" actId="2696"/>
          <pc:sldLayoutMkLst>
            <pc:docMk/>
            <pc:sldMasterMk cId="4197515170" sldId="2147483678"/>
            <pc:sldLayoutMk cId="3316795810" sldId="2147483687"/>
          </pc:sldLayoutMkLst>
        </pc:sldLayoutChg>
        <pc:sldLayoutChg chg="del">
          <pc:chgData name="Margaret Mueller Boyer" userId="5f35b352-0490-499e-9029-64856c981d16" providerId="ADAL" clId="{11FD3EED-862E-472E-9AB4-A185E85CCB07}" dt="2022-10-23T20:12:32.378" v="291" actId="2696"/>
          <pc:sldLayoutMkLst>
            <pc:docMk/>
            <pc:sldMasterMk cId="4197515170" sldId="2147483678"/>
            <pc:sldLayoutMk cId="350283788" sldId="2147483688"/>
          </pc:sldLayoutMkLst>
        </pc:sldLayoutChg>
        <pc:sldLayoutChg chg="del">
          <pc:chgData name="Margaret Mueller Boyer" userId="5f35b352-0490-499e-9029-64856c981d16" providerId="ADAL" clId="{11FD3EED-862E-472E-9AB4-A185E85CCB07}" dt="2022-10-23T20:12:32.378" v="291" actId="2696"/>
          <pc:sldLayoutMkLst>
            <pc:docMk/>
            <pc:sldMasterMk cId="4197515170" sldId="2147483678"/>
            <pc:sldLayoutMk cId="4246811459" sldId="214748368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A10B0-09C7-4A2D-9994-635BA6A8434E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C4E8D-A9E8-4911-9779-14928D958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6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EED1A0-66BD-4F1F-A0A9-A5A89052D3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33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525F-F7B7-B8BB-326E-4D58A76B3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AFBB7-C2F0-E9EB-4386-30F358C6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B0B8D-275F-6966-E77D-65BAC30D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9A6B-436F-4E0B-ACF9-61245FEC8B4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5C482-D130-44B0-1521-5F004CF8C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0BBEA-8AD9-6150-51FC-44E950AFB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9CDD-F140-4A9D-865A-231385A3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8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EA532-2E56-7331-D45F-D89B4782A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FB389-2F74-46FA-F755-FA60C96CF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DD3D3-6381-0D3A-C3EA-156AA120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9A6B-436F-4E0B-ACF9-61245FEC8B4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72A39-DAA3-EC44-D7E2-4C52551F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FCBB1-4CB3-A424-AF2D-DA8888F7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9CDD-F140-4A9D-865A-231385A3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7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A47195-12B8-102D-74A0-23B61DA7E3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2B8519-0E05-2824-909A-90D91CFBF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2F1DC-BBC8-9F31-2092-BFA54EAF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9A6B-436F-4E0B-ACF9-61245FEC8B4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2E71F-DC56-9F7D-85FE-5EE5BE78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49377-ED11-2F1C-41F6-8B0C5A41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9CDD-F140-4A9D-865A-231385A3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01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0205" y="1122363"/>
            <a:ext cx="1011385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0205" y="3748686"/>
            <a:ext cx="1011385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930D1-E2DC-47A5-A9FA-77714AF5F5C3}"/>
              </a:ext>
            </a:extLst>
          </p:cNvPr>
          <p:cNvSpPr/>
          <p:nvPr userDrawn="1"/>
        </p:nvSpPr>
        <p:spPr>
          <a:xfrm>
            <a:off x="11937442" y="5735637"/>
            <a:ext cx="254558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C2D7699-85F7-4DED-9E0E-49CBD7644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111381"/>
            <a:ext cx="9837335" cy="55900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246682-EDB2-4388-A838-0F8E801BF8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318" t="-86863" b="-1"/>
          <a:stretch/>
        </p:blipFill>
        <p:spPr>
          <a:xfrm rot="10800000">
            <a:off x="11482197" y="6111381"/>
            <a:ext cx="701711" cy="1049392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B981269-9F5D-4EC8-A441-59F0BC2DCF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169" y="5941084"/>
            <a:ext cx="1500283" cy="99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81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Off-page Connector 20">
            <a:extLst>
              <a:ext uri="{FF2B5EF4-FFF2-40B4-BE49-F238E27FC236}">
                <a16:creationId xmlns:a16="http://schemas.microsoft.com/office/drawing/2014/main" id="{CDFA2D1E-8CC3-4A8A-ACBC-ADE3D7507028}"/>
              </a:ext>
            </a:extLst>
          </p:cNvPr>
          <p:cNvSpPr/>
          <p:nvPr userDrawn="1"/>
        </p:nvSpPr>
        <p:spPr>
          <a:xfrm rot="16200000">
            <a:off x="2171578" y="1131567"/>
            <a:ext cx="6868045" cy="4604912"/>
          </a:xfrm>
          <a:prstGeom prst="flowChartOffpageConnector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BD5DFED-EA4A-43F0-BE94-B26B6F6DA67A}"/>
              </a:ext>
            </a:extLst>
          </p:cNvPr>
          <p:cNvSpPr/>
          <p:nvPr userDrawn="1"/>
        </p:nvSpPr>
        <p:spPr>
          <a:xfrm rot="5400000">
            <a:off x="3804159" y="2966634"/>
            <a:ext cx="6858001" cy="9247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75A8E6-AAC3-415E-B4F3-FCAFA5B6AA93}"/>
              </a:ext>
            </a:extLst>
          </p:cNvPr>
          <p:cNvSpPr/>
          <p:nvPr userDrawn="1"/>
        </p:nvSpPr>
        <p:spPr>
          <a:xfrm>
            <a:off x="0" y="0"/>
            <a:ext cx="677079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C0C49A-E3F4-4827-AA73-8A61B48269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0936" y="3968367"/>
            <a:ext cx="5796949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7A4762-8EAA-4F57-A866-DB6CAB1366E5}"/>
              </a:ext>
            </a:extLst>
          </p:cNvPr>
          <p:cNvCxnSpPr/>
          <p:nvPr userDrawn="1"/>
        </p:nvCxnSpPr>
        <p:spPr>
          <a:xfrm>
            <a:off x="370936" y="3777471"/>
            <a:ext cx="425528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B69222-5E7F-4221-8B25-FAA565CE8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0" y="6008618"/>
            <a:ext cx="971829" cy="788797"/>
          </a:xfrm>
          <a:prstGeom prst="rect">
            <a:avLst/>
          </a:prstGeom>
        </p:spPr>
      </p:pic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CCC78DE-9A3A-4138-83A8-1AF56BC2E7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2827" y="-10048"/>
            <a:ext cx="5219766" cy="6868048"/>
          </a:xfrm>
          <a:custGeom>
            <a:avLst/>
            <a:gdLst>
              <a:gd name="connsiteX0" fmla="*/ 0 w 5229225"/>
              <a:gd name="connsiteY0" fmla="*/ 0 h 6858000"/>
              <a:gd name="connsiteX1" fmla="*/ 4282631 w 5229225"/>
              <a:gd name="connsiteY1" fmla="*/ 0 h 6858000"/>
              <a:gd name="connsiteX2" fmla="*/ 5229225 w 5229225"/>
              <a:gd name="connsiteY2" fmla="*/ 3429000 h 6858000"/>
              <a:gd name="connsiteX3" fmla="*/ 4282631 w 5229225"/>
              <a:gd name="connsiteY3" fmla="*/ 6858000 h 6858000"/>
              <a:gd name="connsiteX4" fmla="*/ 0 w 5229225"/>
              <a:gd name="connsiteY4" fmla="*/ 6858000 h 6858000"/>
              <a:gd name="connsiteX5" fmla="*/ 946594 w 5229225"/>
              <a:gd name="connsiteY5" fmla="*/ 3429000 h 6858000"/>
              <a:gd name="connsiteX6" fmla="*/ 0 w 5229225"/>
              <a:gd name="connsiteY6" fmla="*/ 0 h 6858000"/>
              <a:gd name="connsiteX0" fmla="*/ 0 w 5237225"/>
              <a:gd name="connsiteY0" fmla="*/ 0 h 6858000"/>
              <a:gd name="connsiteX1" fmla="*/ 5237225 w 5237225"/>
              <a:gd name="connsiteY1" fmla="*/ 0 h 6858000"/>
              <a:gd name="connsiteX2" fmla="*/ 5229225 w 5237225"/>
              <a:gd name="connsiteY2" fmla="*/ 3429000 h 6858000"/>
              <a:gd name="connsiteX3" fmla="*/ 4282631 w 5237225"/>
              <a:gd name="connsiteY3" fmla="*/ 6858000 h 6858000"/>
              <a:gd name="connsiteX4" fmla="*/ 0 w 5237225"/>
              <a:gd name="connsiteY4" fmla="*/ 6858000 h 6858000"/>
              <a:gd name="connsiteX5" fmla="*/ 946594 w 5237225"/>
              <a:gd name="connsiteY5" fmla="*/ 3429000 h 6858000"/>
              <a:gd name="connsiteX6" fmla="*/ 0 w 5237225"/>
              <a:gd name="connsiteY6" fmla="*/ 0 h 6858000"/>
              <a:gd name="connsiteX0" fmla="*/ 0 w 5237225"/>
              <a:gd name="connsiteY0" fmla="*/ 0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0 w 5237225"/>
              <a:gd name="connsiteY6" fmla="*/ 0 h 6868048"/>
              <a:gd name="connsiteX0" fmla="*/ 30145 w 5237225"/>
              <a:gd name="connsiteY0" fmla="*/ 10049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30145 w 5237225"/>
              <a:gd name="connsiteY6" fmla="*/ 10049 h 6868048"/>
              <a:gd name="connsiteX0" fmla="*/ 20096 w 5227176"/>
              <a:gd name="connsiteY0" fmla="*/ 10049 h 6868048"/>
              <a:gd name="connsiteX1" fmla="*/ 5227176 w 5227176"/>
              <a:gd name="connsiteY1" fmla="*/ 0 h 6868048"/>
              <a:gd name="connsiteX2" fmla="*/ 5219176 w 5227176"/>
              <a:gd name="connsiteY2" fmla="*/ 3429000 h 6868048"/>
              <a:gd name="connsiteX3" fmla="*/ 5227176 w 5227176"/>
              <a:gd name="connsiteY3" fmla="*/ 6868048 h 6868048"/>
              <a:gd name="connsiteX4" fmla="*/ 0 w 5227176"/>
              <a:gd name="connsiteY4" fmla="*/ 6858000 h 6868048"/>
              <a:gd name="connsiteX5" fmla="*/ 936545 w 5227176"/>
              <a:gd name="connsiteY5" fmla="*/ 3429000 h 6868048"/>
              <a:gd name="connsiteX6" fmla="*/ 20096 w 5227176"/>
              <a:gd name="connsiteY6" fmla="*/ 10049 h 6868048"/>
              <a:gd name="connsiteX0" fmla="*/ 10047 w 5217127"/>
              <a:gd name="connsiteY0" fmla="*/ 10049 h 6868048"/>
              <a:gd name="connsiteX1" fmla="*/ 5217127 w 5217127"/>
              <a:gd name="connsiteY1" fmla="*/ 0 h 6868048"/>
              <a:gd name="connsiteX2" fmla="*/ 5209127 w 5217127"/>
              <a:gd name="connsiteY2" fmla="*/ 3429000 h 6868048"/>
              <a:gd name="connsiteX3" fmla="*/ 5217127 w 5217127"/>
              <a:gd name="connsiteY3" fmla="*/ 6868048 h 6868048"/>
              <a:gd name="connsiteX4" fmla="*/ 0 w 5217127"/>
              <a:gd name="connsiteY4" fmla="*/ 6868048 h 6868048"/>
              <a:gd name="connsiteX5" fmla="*/ 926496 w 5217127"/>
              <a:gd name="connsiteY5" fmla="*/ 3429000 h 6868048"/>
              <a:gd name="connsiteX6" fmla="*/ 10047 w 5217127"/>
              <a:gd name="connsiteY6" fmla="*/ 10049 h 6868048"/>
              <a:gd name="connsiteX0" fmla="*/ 10047 w 5219766"/>
              <a:gd name="connsiteY0" fmla="*/ 10049 h 6868048"/>
              <a:gd name="connsiteX1" fmla="*/ 5217127 w 5219766"/>
              <a:gd name="connsiteY1" fmla="*/ 0 h 6868048"/>
              <a:gd name="connsiteX2" fmla="*/ 5219176 w 5219766"/>
              <a:gd name="connsiteY2" fmla="*/ 3449097 h 6868048"/>
              <a:gd name="connsiteX3" fmla="*/ 5217127 w 5219766"/>
              <a:gd name="connsiteY3" fmla="*/ 6868048 h 6868048"/>
              <a:gd name="connsiteX4" fmla="*/ 0 w 5219766"/>
              <a:gd name="connsiteY4" fmla="*/ 6868048 h 6868048"/>
              <a:gd name="connsiteX5" fmla="*/ 926496 w 5219766"/>
              <a:gd name="connsiteY5" fmla="*/ 3429000 h 6868048"/>
              <a:gd name="connsiteX6" fmla="*/ 10047 w 5219766"/>
              <a:gd name="connsiteY6" fmla="*/ 10049 h 68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9766" h="6868048">
                <a:moveTo>
                  <a:pt x="10047" y="10049"/>
                </a:moveTo>
                <a:lnTo>
                  <a:pt x="5217127" y="0"/>
                </a:lnTo>
                <a:cubicBezTo>
                  <a:pt x="5214460" y="1143000"/>
                  <a:pt x="5221843" y="2306097"/>
                  <a:pt x="5219176" y="3449097"/>
                </a:cubicBezTo>
                <a:cubicBezTo>
                  <a:pt x="5221843" y="4595446"/>
                  <a:pt x="5214460" y="5721699"/>
                  <a:pt x="5217127" y="6868048"/>
                </a:cubicBezTo>
                <a:lnTo>
                  <a:pt x="0" y="6868048"/>
                </a:lnTo>
                <a:lnTo>
                  <a:pt x="926496" y="3429000"/>
                </a:lnTo>
                <a:lnTo>
                  <a:pt x="10047" y="10049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or delete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0D4F941-B98D-49EE-8437-FF61927CB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936" y="841979"/>
            <a:ext cx="5796949" cy="2744597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43429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1526876"/>
            <a:ext cx="12192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1692828"/>
            <a:ext cx="12192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9833" y="973082"/>
            <a:ext cx="9889586" cy="2744597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A8781A-4EC7-4D14-BBE0-80F3D6F9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94136" y="6405162"/>
            <a:ext cx="1940858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01E4A2C-B8D6-4464-B54F-13C6DAA679F7}" type="datetime4">
              <a:rPr lang="en-US" smtClean="0"/>
              <a:t>November 7,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2DB4B-4017-4FC8-8755-DBE13FC8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9767" y="6405162"/>
            <a:ext cx="4926259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129F5-5BAB-4E6D-A7AA-0F614AAF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5374" y="6405162"/>
            <a:ext cx="888520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1164564" y="3786097"/>
            <a:ext cx="988958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884" y="6261834"/>
            <a:ext cx="855937" cy="69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76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(Title &amp;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86" y="6407783"/>
            <a:ext cx="888520" cy="286169"/>
          </a:xfrm>
        </p:spPr>
        <p:txBody>
          <a:bodyPr/>
          <a:lstStyle>
            <a:lvl1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80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Strip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788" y="1256045"/>
            <a:ext cx="10601011" cy="47985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CFA91-B5AF-4D41-87D6-E5484BE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C8414F5-9B1F-44E4-9689-4376FC8379B9}" type="datetime4">
              <a:rPr lang="en-US" smtClean="0"/>
              <a:t>November 7,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1626-AABC-4FFD-9B5E-40C878F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7978" y="6395114"/>
            <a:ext cx="5378432" cy="2861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5278" y="6395114"/>
            <a:ext cx="888520" cy="286169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01767"/>
            <a:ext cx="12192000" cy="6427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787" y="291718"/>
            <a:ext cx="10601011" cy="642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479" y="6166966"/>
            <a:ext cx="888520" cy="7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59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788" y="1637117"/>
            <a:ext cx="4869615" cy="44426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4184" y="1637117"/>
            <a:ext cx="4869615" cy="44426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4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op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01767"/>
            <a:ext cx="12192000" cy="6427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787" y="291718"/>
            <a:ext cx="10601011" cy="642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479" y="6166966"/>
            <a:ext cx="888520" cy="72117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C823AF-08FC-4B75-A0B7-AE5286A96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788" y="1346479"/>
            <a:ext cx="4869615" cy="47332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774BC80-8D75-46FF-A25A-C7BE7071B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4184" y="1346479"/>
            <a:ext cx="4869615" cy="47332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38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CE44-4066-4C92-A39E-41AEB27EB520}" type="datetime4">
              <a:rPr lang="en-US" smtClean="0"/>
              <a:t>November 7,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84408" y="6395114"/>
            <a:ext cx="888520" cy="286169"/>
          </a:xfrm>
        </p:spPr>
        <p:txBody>
          <a:bodyPr/>
          <a:lstStyle>
            <a:lvl1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25C0C21-B7CE-4F0B-81CD-4269BE354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7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1B242-8825-B6C3-2F58-3F7F3DC79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4161A-A819-BE70-702C-73133A2B6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37834-C721-5F51-A37A-FBE69C52A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9A6B-436F-4E0B-ACF9-61245FEC8B4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86AAD-C1CB-FC1B-D88A-EFDCE374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5FD82-6A26-FE0F-7EDF-B7C83A3C4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9CDD-F140-4A9D-865A-231385A3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76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FCA1-D4F3-477E-B945-80FEF29F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009C9-D22A-4588-88D9-C3B5602A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5CE3-1222-4635-96C1-1CFB2403203C}" type="datetime4">
              <a:rPr lang="en-US" smtClean="0"/>
              <a:t>November 7,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0FB6E-239B-4065-AE65-29EF4D39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D9D93-9CED-4551-8524-E66DFEEF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F294E-C019-4C8F-A7F6-FA4F57D1B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555" y="6079253"/>
            <a:ext cx="959446" cy="7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73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6481-51DB-41E9-ADD6-8F08BFE9B2C4}" type="datetime4">
              <a:rPr lang="en-US" smtClean="0"/>
              <a:t>November 7,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45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116" y="365125"/>
            <a:ext cx="988027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115" y="1768415"/>
            <a:ext cx="4802726" cy="6383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5115" y="2505075"/>
            <a:ext cx="480272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3236" y="1768415"/>
            <a:ext cx="4826378" cy="6383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43236" y="2505075"/>
            <a:ext cx="482637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A60D-2023-404C-8F27-743A0D44EF45}" type="datetime4">
              <a:rPr lang="en-US" smtClean="0"/>
              <a:t>November 7,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27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115" y="457200"/>
            <a:ext cx="3916394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5796" y="813917"/>
            <a:ext cx="5739592" cy="5047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75115" y="2057400"/>
            <a:ext cx="391639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994C-2E22-454B-B6FC-BD206DCF0CBE}" type="datetime4">
              <a:rPr lang="en-US" smtClean="0"/>
              <a:t>November 7,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96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115" y="457200"/>
            <a:ext cx="3830130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8158" y="864158"/>
            <a:ext cx="5817230" cy="49968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5115" y="2057400"/>
            <a:ext cx="383013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AC47-BC9B-4208-8F01-26C5B8590F64}" type="datetime4">
              <a:rPr lang="en-US" smtClean="0"/>
              <a:t>November 7,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14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813447"/>
            <a:ext cx="12192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989441"/>
            <a:ext cx="12192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9833" y="309892"/>
            <a:ext cx="9889586" cy="2744597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1164564" y="3072668"/>
            <a:ext cx="988958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00" y="5082358"/>
            <a:ext cx="2187661" cy="177564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B7243D-01C7-40E4-B0AC-AD1B89923EC5}"/>
              </a:ext>
            </a:extLst>
          </p:cNvPr>
          <p:cNvSpPr txBox="1">
            <a:spLocks/>
          </p:cNvSpPr>
          <p:nvPr userDrawn="1"/>
        </p:nvSpPr>
        <p:spPr>
          <a:xfrm>
            <a:off x="5573485" y="5155896"/>
            <a:ext cx="5608235" cy="1392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/>
                </a:solidFill>
                <a:latin typeface="+mj-lt"/>
              </a:rPr>
              <a:t>Florida Perinatal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+mj-lt"/>
              </a:rPr>
              <a:t>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883492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C6D1-8B64-40C8-89D3-29351091D9EE}" type="datetime4">
              <a:rPr lang="en-US" smtClean="0"/>
              <a:t>November 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83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6D6AD7-E03F-46E4-919E-DEB05584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CECC-3159-4DB4-BFE5-1E0A48FF1418}" type="datetime4">
              <a:rPr lang="en-US" smtClean="0"/>
              <a:t>November 7,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F1D96-9B48-4DDE-A7D2-9AFAFA02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331C5-FE2F-4E6A-B2E9-D698BF23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7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897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2AB8B-5EBA-3071-69B9-E7FFAAB0A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B3124-321B-0DCA-FC47-513944F77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3CE65-AB16-5A0E-DDC2-910B3C10C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9A6B-436F-4E0B-ACF9-61245FEC8B4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96310-5D0C-D7BE-8088-8EC8BCFCC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A96A8-215B-BDC0-FF54-8EC1E31D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9CDD-F140-4A9D-865A-231385A3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5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044BE-DD33-064C-5C22-AE726531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788F1-555C-A82A-3A67-C4556F48F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EEFD9-E34C-0A42-8B00-F1558D1B1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5DFD1-056A-A66C-3AD1-4DA8940B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9A6B-436F-4E0B-ACF9-61245FEC8B4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98BC6-AA9D-6537-FC14-AE2C939F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28B90-41C8-B65D-4654-560F9EB1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9CDD-F140-4A9D-865A-231385A3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7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2A0AF-7A6B-07CB-90B0-6D8119AC7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1424D-7109-CA1A-5C79-3C73AB6E9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405B9-3049-79F1-6198-230B88263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19731A-7F1B-2B6F-E8D4-180D9B3A1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7D0B07-CAD0-7C41-B351-98663F018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A612FD-4480-3974-8772-8DA976E3C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9A6B-436F-4E0B-ACF9-61245FEC8B4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4222E3-C530-C47D-9198-D7B54A7D0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1A0FF0-6C4F-326A-0371-174E8BB81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9CDD-F140-4A9D-865A-231385A3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7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4B9C8-56FC-B436-7D28-4193F4425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9E3EE8-EBED-6EC2-3DF8-681C1D47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9A6B-436F-4E0B-ACF9-61245FEC8B4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199F18-68C4-07AE-C5BB-73409523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34EC4-3B7A-D78A-471E-B95608E8B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9CDD-F140-4A9D-865A-231385A3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027FF5-5EE0-F4C2-9933-1BA6C72C1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9A6B-436F-4E0B-ACF9-61245FEC8B4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40E268-5DEE-A835-FE4D-039352C79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A2C15-6B47-4839-BFF9-25ED9DBD2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9CDD-F140-4A9D-865A-231385A3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6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8710F-9D6B-C75E-527A-0C6A1220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AFA42-E993-E3CB-0F6F-63B6952A9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EA2827-9E16-F0C2-9462-871E11412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B91B3-5B7C-31E8-9D0E-1BD5EA0D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9A6B-436F-4E0B-ACF9-61245FEC8B4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4092E-6C3D-E204-0B74-CD6EEEE45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9513F-E6A2-A895-9FD3-55AC6BBA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9CDD-F140-4A9D-865A-231385A3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8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6D33-395A-40AF-52FA-589AC0376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57B0A-0DF3-E16D-7749-AD715E818B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AB2FF-30EF-80D5-B034-D5135AA44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0CB54-BC61-061F-33DE-D7F429F1E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9A6B-436F-4E0B-ACF9-61245FEC8B4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93538-790C-DD47-D3F3-B3F70A3E8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51B3D-6897-10AC-0E39-EA9C2DD9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9CDD-F140-4A9D-865A-231385A3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4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D05B42-0B58-9184-E570-F861D2D2E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FE1DD-2646-CD81-033F-FC0CDB334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63D6E-C287-4C3E-CCDB-B84A43BA5B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39A6B-436F-4E0B-ACF9-61245FEC8B4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7FDE0-7BEB-4A90-9FC7-9CD59AD60F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95F58-3EC4-E3DF-6799-81C894395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79CDD-F140-4A9D-865A-231385A3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7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8761A9F4-B2A8-4ED2-A983-A7319F3EF66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" y="6341779"/>
            <a:ext cx="10601012" cy="4017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2788" y="216131"/>
            <a:ext cx="10601011" cy="11055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788" y="1639019"/>
            <a:ext cx="10601011" cy="4415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6791" y="6395114"/>
            <a:ext cx="1978587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016CE69-E920-4120-AF28-9BCE1240D8CC}" type="datetime4">
              <a:rPr lang="en-US" smtClean="0"/>
              <a:t>November 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9622" y="6395114"/>
            <a:ext cx="5036788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5758" y="6395114"/>
            <a:ext cx="888520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8D47C25-7D0C-4018-B087-FEF0BA330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93318" t="-86863" b="-1"/>
          <a:stretch/>
        </p:blipFill>
        <p:spPr>
          <a:xfrm rot="10800000">
            <a:off x="11487488" y="6351827"/>
            <a:ext cx="701711" cy="750683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0C5B0AC-0EE8-4EBB-9E4B-986892E3DB8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884" y="6261834"/>
            <a:ext cx="855937" cy="69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9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113" indent="-1682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1762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QW41jhNY1w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3754" y="6388480"/>
            <a:ext cx="11227243" cy="402032"/>
          </a:xfrm>
          <a:prstGeom prst="rect">
            <a:avLst/>
          </a:prstGeom>
          <a:solidFill>
            <a:srgbClr val="E57F19"/>
          </a:solidFill>
          <a:ln w="12192">
            <a:noFill/>
          </a:ln>
        </p:spPr>
        <p:txBody>
          <a:bodyPr vert="horz" wrap="square" lIns="0" tIns="32384" rIns="0" bIns="0" rtlCol="0">
            <a:spAutoFit/>
          </a:bodyPr>
          <a:lstStyle/>
          <a:p>
            <a:pPr marL="122555" marR="116205" lvl="0" indent="0" algn="ctr" defTabSz="4572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Respectful care is a universal component of every driver &amp; activity</a:t>
            </a:r>
            <a:endParaRPr kumimoji="0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437" y="3889976"/>
            <a:ext cx="3327348" cy="1140696"/>
          </a:xfrm>
          <a:prstGeom prst="rect">
            <a:avLst/>
          </a:prstGeom>
          <a:solidFill>
            <a:srgbClr val="7EB0A6"/>
          </a:solidFill>
          <a:ln w="12192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09855" marR="101600" lvl="0" indent="-1270" algn="ctr" defTabSz="4572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Calibri"/>
              </a:rPr>
              <a:t>Comprehensive</a:t>
            </a:r>
            <a:r>
              <a:rPr kumimoji="0" lang="fr-FR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Calibri"/>
              </a:rPr>
              <a:t> Postpartum Patient </a:t>
            </a:r>
            <a:r>
              <a:rPr kumimoji="0" lang="fr-FR" sz="24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Calibri"/>
              </a:rPr>
              <a:t>Discharge</a:t>
            </a:r>
            <a:r>
              <a:rPr kumimoji="0" lang="fr-FR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Calibri"/>
              </a:rPr>
              <a:t> Education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63754" y="2370196"/>
            <a:ext cx="3907078" cy="471924"/>
          </a:xfrm>
          <a:prstGeom prst="rect">
            <a:avLst/>
          </a:prstGeom>
          <a:solidFill>
            <a:srgbClr val="E57F19"/>
          </a:solidFill>
          <a:ln w="6096">
            <a:noFill/>
          </a:ln>
        </p:spPr>
        <p:txBody>
          <a:bodyPr vert="horz" wrap="square" lIns="0" tIns="4064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Primary</a:t>
            </a: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 Key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 Driver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8" name="Straight Arrow Connector 7"/>
          <p:cNvCxnSpPr>
            <a:cxnSpLocks/>
            <a:endCxn id="6" idx="3"/>
          </p:cNvCxnSpPr>
          <p:nvPr/>
        </p:nvCxnSpPr>
        <p:spPr>
          <a:xfrm flipH="1">
            <a:off x="3986785" y="3079386"/>
            <a:ext cx="534415" cy="1380938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endCxn id="6" idx="3"/>
          </p:cNvCxnSpPr>
          <p:nvPr/>
        </p:nvCxnSpPr>
        <p:spPr>
          <a:xfrm flipH="1">
            <a:off x="3986785" y="3889976"/>
            <a:ext cx="534415" cy="570348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endCxn id="6" idx="3"/>
          </p:cNvCxnSpPr>
          <p:nvPr/>
        </p:nvCxnSpPr>
        <p:spPr>
          <a:xfrm flipH="1" flipV="1">
            <a:off x="3986785" y="4460324"/>
            <a:ext cx="534415" cy="1856990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3754" y="968736"/>
            <a:ext cx="11164729" cy="124745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Global AIM: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Improve maternal health through hospital-facilitated continuum of postpartum care by coordinating and providing respectful, timely, and risk-appropriate coordinated care and services.</a:t>
            </a:r>
          </a:p>
        </p:txBody>
      </p:sp>
      <p:sp>
        <p:nvSpPr>
          <p:cNvPr id="14" name="object 37"/>
          <p:cNvSpPr txBox="1"/>
          <p:nvPr/>
        </p:nvSpPr>
        <p:spPr>
          <a:xfrm>
            <a:off x="6039190" y="2370196"/>
            <a:ext cx="4161364" cy="471924"/>
          </a:xfrm>
          <a:prstGeom prst="rect">
            <a:avLst/>
          </a:prstGeom>
          <a:solidFill>
            <a:srgbClr val="E57F19"/>
          </a:solidFill>
          <a:ln w="6096">
            <a:noFill/>
          </a:ln>
        </p:spPr>
        <p:txBody>
          <a:bodyPr vert="horz" wrap="square" lIns="0" tIns="4064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Secondary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Drivers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2"/>
          <p:cNvSpPr txBox="1"/>
          <p:nvPr/>
        </p:nvSpPr>
        <p:spPr>
          <a:xfrm>
            <a:off x="4370832" y="2923446"/>
            <a:ext cx="7498080" cy="714298"/>
          </a:xfrm>
          <a:prstGeom prst="rect">
            <a:avLst/>
          </a:prstGeom>
          <a:solidFill>
            <a:srgbClr val="329664"/>
          </a:solidFill>
          <a:ln w="12192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603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Verbally educate patients on the benefits of early risk-appropriate PP visits/encounters (Post-Birth Health Checks) 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Calibri"/>
            </a:endParaRPr>
          </a:p>
        </p:txBody>
      </p:sp>
      <p:sp>
        <p:nvSpPr>
          <p:cNvPr id="19" name="object 12"/>
          <p:cNvSpPr txBox="1"/>
          <p:nvPr/>
        </p:nvSpPr>
        <p:spPr>
          <a:xfrm>
            <a:off x="4370832" y="3700757"/>
            <a:ext cx="7498080" cy="714298"/>
          </a:xfrm>
          <a:prstGeom prst="rect">
            <a:avLst/>
          </a:prstGeom>
          <a:solidFill>
            <a:srgbClr val="329664"/>
          </a:solidFill>
          <a:ln w="12192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603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Verbally educate all patient on PP Warning Signs and provide written materials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Calibri"/>
            </a:endParaRPr>
          </a:p>
        </p:txBody>
      </p:sp>
      <p:sp>
        <p:nvSpPr>
          <p:cNvPr id="21" name="object 12"/>
          <p:cNvSpPr txBox="1"/>
          <p:nvPr/>
        </p:nvSpPr>
        <p:spPr>
          <a:xfrm>
            <a:off x="4383682" y="5603016"/>
            <a:ext cx="7485230" cy="714298"/>
          </a:xfrm>
          <a:prstGeom prst="rect">
            <a:avLst/>
          </a:prstGeom>
          <a:solidFill>
            <a:srgbClr val="329664"/>
          </a:solidFill>
          <a:ln w="12192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603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Establish a system to ensure that all patients receive recommended and documented PP education and discharge information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Calibri"/>
            </a:endParaRPr>
          </a:p>
        </p:txBody>
      </p:sp>
      <p:cxnSp>
        <p:nvCxnSpPr>
          <p:cNvPr id="26" name="Straight Arrow Connector 25"/>
          <p:cNvCxnSpPr>
            <a:cxnSpLocks/>
            <a:endCxn id="6" idx="3"/>
          </p:cNvCxnSpPr>
          <p:nvPr/>
        </p:nvCxnSpPr>
        <p:spPr>
          <a:xfrm flipH="1" flipV="1">
            <a:off x="3986785" y="4460324"/>
            <a:ext cx="534415" cy="731436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ject 12"/>
          <p:cNvSpPr txBox="1"/>
          <p:nvPr/>
        </p:nvSpPr>
        <p:spPr>
          <a:xfrm>
            <a:off x="4383682" y="4480870"/>
            <a:ext cx="7485230" cy="1052852"/>
          </a:xfrm>
          <a:prstGeom prst="rect">
            <a:avLst/>
          </a:prstGeom>
          <a:solidFill>
            <a:srgbClr val="329664"/>
          </a:solidFill>
          <a:ln w="12192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603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Verbally educate patients on the benefits of and options for pregnancy spacing, family planning and contraceptive choice and provide written materials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2" b="16058"/>
          <a:stretch/>
        </p:blipFill>
        <p:spPr>
          <a:xfrm>
            <a:off x="4197622" y="54573"/>
            <a:ext cx="3192868" cy="79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0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830D12-9633-E904-EFEF-3AA7185A1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C0C21-B7CE-4F0B-81CD-4269BE3543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474B9B-7053-C59F-7278-8C01D72207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44257" y="1481044"/>
            <a:ext cx="2838157" cy="269525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D67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Post-Birth</a:t>
            </a:r>
            <a:br>
              <a:rPr lang="en-US" sz="4000" b="1" dirty="0">
                <a:solidFill>
                  <a:srgbClr val="D67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r>
              <a:rPr lang="en-US" sz="4000" b="1" dirty="0">
                <a:solidFill>
                  <a:srgbClr val="D67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Health Check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3EF5F0C7-8E90-9C84-0533-6CF818FB2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3" b="2318"/>
          <a:stretch/>
        </p:blipFill>
        <p:spPr>
          <a:xfrm>
            <a:off x="4635864" y="973"/>
            <a:ext cx="6096000" cy="6821457"/>
          </a:xfrm>
          <a:prstGeom prst="rect">
            <a:avLst/>
          </a:prstGeom>
          <a:ln w="19050">
            <a:solidFill>
              <a:srgbClr val="329664"/>
            </a:solidFill>
          </a:ln>
        </p:spPr>
      </p:pic>
      <p:sp>
        <p:nvSpPr>
          <p:cNvPr id="5" name="TextBox 4"/>
          <p:cNvSpPr txBox="1"/>
          <p:nvPr/>
        </p:nvSpPr>
        <p:spPr>
          <a:xfrm rot="16200000">
            <a:off x="-2995395" y="2971800"/>
            <a:ext cx="6858002" cy="914400"/>
          </a:xfrm>
          <a:prstGeom prst="rect">
            <a:avLst/>
          </a:prstGeom>
          <a:solidFill>
            <a:srgbClr val="7EB0A6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2. Comprehensive PP Discharge Education</a:t>
            </a:r>
          </a:p>
        </p:txBody>
      </p:sp>
    </p:spTree>
    <p:extLst>
      <p:ext uri="{BB962C8B-B14F-4D97-AF65-F5344CB8AC3E}">
        <p14:creationId xmlns:p14="http://schemas.microsoft.com/office/powerpoint/2010/main" val="294311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D7087D-DAF0-6EF7-8CF4-25B1F87AC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C0C21-B7CE-4F0B-81CD-4269BE3543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D1E636-649A-2C16-8782-5F565313A9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8479" y="571982"/>
            <a:ext cx="9890125" cy="4619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D67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My Post-Birth Wallet Card</a:t>
            </a:r>
          </a:p>
        </p:txBody>
      </p:sp>
      <p:pic>
        <p:nvPicPr>
          <p:cNvPr id="8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7FD0B73-D372-80AE-6E33-ED1357593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717" y="1296286"/>
            <a:ext cx="3657471" cy="5303520"/>
          </a:xfrm>
          <a:prstGeom prst="rect">
            <a:avLst/>
          </a:prstGeom>
          <a:ln w="19050">
            <a:solidFill>
              <a:srgbClr val="329664"/>
            </a:solidFill>
          </a:ln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048215F2-F83A-6A65-5F9C-B10AF3ADB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875" y="1296286"/>
            <a:ext cx="3297019" cy="5303520"/>
          </a:xfrm>
          <a:prstGeom prst="rect">
            <a:avLst/>
          </a:prstGeom>
          <a:ln w="19050">
            <a:solidFill>
              <a:srgbClr val="329664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5525704" y="3516427"/>
            <a:ext cx="2087655" cy="1127579"/>
          </a:xfrm>
          <a:prstGeom prst="rightArrow">
            <a:avLst/>
          </a:prstGeom>
          <a:solidFill>
            <a:srgbClr val="E68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Reverse Side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2995395" y="2971800"/>
            <a:ext cx="6858002" cy="914400"/>
          </a:xfrm>
          <a:prstGeom prst="rect">
            <a:avLst/>
          </a:prstGeom>
          <a:solidFill>
            <a:srgbClr val="7EB0A6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2. Comprehensive PP Discharge Education</a:t>
            </a:r>
          </a:p>
        </p:txBody>
      </p:sp>
    </p:spTree>
    <p:extLst>
      <p:ext uri="{BB962C8B-B14F-4D97-AF65-F5344CB8AC3E}">
        <p14:creationId xmlns:p14="http://schemas.microsoft.com/office/powerpoint/2010/main" val="3049622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 Her Campaign Poster</a:t>
            </a:r>
          </a:p>
        </p:txBody>
      </p:sp>
      <p:pic>
        <p:nvPicPr>
          <p:cNvPr id="1026" name="Picture 2" descr="heada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917255"/>
            <a:ext cx="1008993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zzi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9" y="1964188"/>
            <a:ext cx="1008993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anges in vi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4004969"/>
            <a:ext cx="1008993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igh tempera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9" y="3021979"/>
            <a:ext cx="1008993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ungs breath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26" y="917255"/>
            <a:ext cx="1008993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in in che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03" y="1966900"/>
            <a:ext cx="1008993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leed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03" y="4097684"/>
            <a:ext cx="1008993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ain in leg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909" y="3021979"/>
            <a:ext cx="1008993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leepines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03" y="5035731"/>
            <a:ext cx="1008993" cy="99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arming thought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5024845"/>
            <a:ext cx="1008993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7752" y="1005048"/>
            <a:ext cx="4321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Headache that won’t go away or gets worse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87752" y="2289084"/>
            <a:ext cx="3831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Dizziness or fainting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87752" y="4328778"/>
            <a:ext cx="3831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 in your vision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3373" y="3339786"/>
            <a:ext cx="3831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Fever of 100.4 or higher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87752" y="5342652"/>
            <a:ext cx="432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Thoughts of harming yourself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69627" y="1189713"/>
            <a:ext cx="3831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Trouble breathing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69626" y="2253420"/>
            <a:ext cx="432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Chest pain or fast-beating heart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69625" y="3173972"/>
            <a:ext cx="4321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Severe swelling, redness or pain of your leg or arm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69624" y="4230825"/>
            <a:ext cx="4321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Vaginal bleeding or discharge after pregnancy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69624" y="5342652"/>
            <a:ext cx="3831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Overwhelming tiredness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09" y="6489668"/>
            <a:ext cx="362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 CDC Hear Her Campaign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63083" y="6061196"/>
            <a:ext cx="838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 ER and health care contacts for same reason!</a:t>
            </a:r>
          </a:p>
        </p:txBody>
      </p:sp>
    </p:spTree>
    <p:extLst>
      <p:ext uri="{BB962C8B-B14F-4D97-AF65-F5344CB8AC3E}">
        <p14:creationId xmlns:p14="http://schemas.microsoft.com/office/powerpoint/2010/main" val="37510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677F1D-7E44-444C-36C3-63B56EC93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9265" y="1255712"/>
            <a:ext cx="6820677" cy="560228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C42607-FBE6-FD8A-3BA2-3FC739A8E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7F4E73-C199-091F-67AD-D3A7D135F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Preeclampsia Foundation</a:t>
            </a:r>
          </a:p>
        </p:txBody>
      </p:sp>
    </p:spTree>
    <p:extLst>
      <p:ext uri="{BB962C8B-B14F-4D97-AF65-F5344CB8AC3E}">
        <p14:creationId xmlns:p14="http://schemas.microsoft.com/office/powerpoint/2010/main" val="1837018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C0C21-B7CE-4F0B-81CD-4269BE3543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F91583EC-FDB8-7F9A-AD50-8C6DA2AFFE9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070939" y="149224"/>
            <a:ext cx="5281375" cy="6611548"/>
          </a:xfrm>
          <a:ln w="19050">
            <a:solidFill>
              <a:srgbClr val="329664"/>
            </a:solidFill>
          </a:ln>
        </p:spPr>
      </p:pic>
      <p:sp>
        <p:nvSpPr>
          <p:cNvPr id="3" name="TextBox 2"/>
          <p:cNvSpPr txBox="1"/>
          <p:nvPr/>
        </p:nvSpPr>
        <p:spPr>
          <a:xfrm rot="16200000">
            <a:off x="-2995395" y="2971800"/>
            <a:ext cx="6858002" cy="914400"/>
          </a:xfrm>
          <a:prstGeom prst="rect">
            <a:avLst/>
          </a:prstGeom>
          <a:solidFill>
            <a:srgbClr val="7EB0A6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2. Comprehensive PP Discharge Education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1600" y="2123440"/>
            <a:ext cx="198278" cy="453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E474B9B-7053-C59F-7278-8C01D7220737}"/>
              </a:ext>
            </a:extLst>
          </p:cNvPr>
          <p:cNvSpPr txBox="1">
            <a:spLocks/>
          </p:cNvSpPr>
          <p:nvPr/>
        </p:nvSpPr>
        <p:spPr>
          <a:xfrm>
            <a:off x="1460502" y="1371350"/>
            <a:ext cx="3040742" cy="26952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67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Calibri Light"/>
              </a:rPr>
              <a:t>Post-Birth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67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Calibri Light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67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Calibri Light"/>
              </a:rPr>
              <a:t>Warning Signs</a:t>
            </a:r>
          </a:p>
        </p:txBody>
      </p:sp>
    </p:spTree>
    <p:extLst>
      <p:ext uri="{BB962C8B-B14F-4D97-AF65-F5344CB8AC3E}">
        <p14:creationId xmlns:p14="http://schemas.microsoft.com/office/powerpoint/2010/main" val="182499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65DE27-2DDA-A718-6BB3-9A6AA5F0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78" y="1"/>
            <a:ext cx="11657044" cy="10730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Voice of a Patient:  Sarah’s Story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2C0252D-0EED-DCB9-6C5B-0AABC1FC0D9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0" r="20740"/>
          <a:stretch/>
        </p:blipFill>
        <p:spPr>
          <a:xfrm>
            <a:off x="2725332" y="984654"/>
            <a:ext cx="6741334" cy="5234473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F29AE1-F17E-1320-3C5B-D3A1078E1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3726" y="6355519"/>
            <a:ext cx="4504547" cy="502481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3"/>
              </a:rPr>
              <a:t>https://youtu.be/SQW41jhNY1w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697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E6BB7-A659-B489-149E-BCE466E81A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7089" y="-180068"/>
            <a:ext cx="10601325" cy="11064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D67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Patient Education on Pregnancy Spacing Benefits</a:t>
            </a: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23FB819C-6A7E-DFEA-7AB5-4C9EB9EF953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422697" y="1290344"/>
            <a:ext cx="4096538" cy="5303520"/>
          </a:xfrm>
          <a:ln w="19050">
            <a:solidFill>
              <a:srgbClr val="329664"/>
            </a:solidFill>
          </a:ln>
        </p:spPr>
      </p:pic>
      <p:sp>
        <p:nvSpPr>
          <p:cNvPr id="7" name="TextBox 6"/>
          <p:cNvSpPr txBox="1"/>
          <p:nvPr/>
        </p:nvSpPr>
        <p:spPr>
          <a:xfrm rot="16200000">
            <a:off x="-2995395" y="2971800"/>
            <a:ext cx="6858002" cy="914400"/>
          </a:xfrm>
          <a:prstGeom prst="rect">
            <a:avLst/>
          </a:prstGeom>
          <a:solidFill>
            <a:srgbClr val="7EB0A6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2. Comprehensive PP Discharge Education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70" y="1290344"/>
            <a:ext cx="4096968" cy="530352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8" name="Right Arrow 7"/>
          <p:cNvSpPr/>
          <p:nvPr/>
        </p:nvSpPr>
        <p:spPr>
          <a:xfrm>
            <a:off x="5749830" y="3306026"/>
            <a:ext cx="1555845" cy="1342174"/>
          </a:xfrm>
          <a:prstGeom prst="rightArrow">
            <a:avLst/>
          </a:prstGeom>
          <a:solidFill>
            <a:srgbClr val="E68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Reverse Side</a:t>
            </a:r>
          </a:p>
        </p:txBody>
      </p:sp>
    </p:spTree>
    <p:extLst>
      <p:ext uri="{BB962C8B-B14F-4D97-AF65-F5344CB8AC3E}">
        <p14:creationId xmlns:p14="http://schemas.microsoft.com/office/powerpoint/2010/main" val="1185680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FPQC">
      <a:dk1>
        <a:srgbClr val="009374"/>
      </a:dk1>
      <a:lt1>
        <a:srgbClr val="FFFFFF"/>
      </a:lt1>
      <a:dk2>
        <a:srgbClr val="000000"/>
      </a:dk2>
      <a:lt2>
        <a:srgbClr val="80B0A6"/>
      </a:lt2>
      <a:accent1>
        <a:srgbClr val="009374"/>
      </a:accent1>
      <a:accent2>
        <a:srgbClr val="80B0A6"/>
      </a:accent2>
      <a:accent3>
        <a:srgbClr val="EDA55D"/>
      </a:accent3>
      <a:accent4>
        <a:srgbClr val="006747"/>
      </a:accent4>
      <a:accent5>
        <a:srgbClr val="CFC493"/>
      </a:accent5>
      <a:accent6>
        <a:srgbClr val="70AD47"/>
      </a:accent6>
      <a:hlink>
        <a:srgbClr val="006484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254</Words>
  <Application>Microsoft Office PowerPoint</Application>
  <PresentationFormat>Widescreen</PresentationFormat>
  <Paragraphs>40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Office Theme</vt:lpstr>
      <vt:lpstr>1_Office Theme</vt:lpstr>
      <vt:lpstr>PowerPoint Presentation</vt:lpstr>
      <vt:lpstr>Post-Birth Health Check</vt:lpstr>
      <vt:lpstr>My Post-Birth Wallet Card</vt:lpstr>
      <vt:lpstr>Hear Her Campaign Poster</vt:lpstr>
      <vt:lpstr>Preeclampsia Foundation</vt:lpstr>
      <vt:lpstr>PowerPoint Presentation</vt:lpstr>
      <vt:lpstr>Voice of a Patient:  Sarah’s Story</vt:lpstr>
      <vt:lpstr>Patient Education on Pregnancy Spacing Benefits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Mueller Boyer</dc:creator>
  <cp:lastModifiedBy>Estefanny Reyes Martinez</cp:lastModifiedBy>
  <cp:revision>2</cp:revision>
  <dcterms:created xsi:type="dcterms:W3CDTF">2022-10-23T19:43:17Z</dcterms:created>
  <dcterms:modified xsi:type="dcterms:W3CDTF">2022-11-07T22:27:40Z</dcterms:modified>
</cp:coreProperties>
</file>