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theme/theme2.xml" ContentType="application/vnd.openxmlformats-officedocument.theme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theme/theme3.xml" ContentType="application/vnd.openxmlformats-officedocument.theme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1.xml" ContentType="application/vnd.openxmlformats-officedocument.themeOverr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25" r:id="rId4"/>
    <p:sldMasterId id="2147483848" r:id="rId5"/>
    <p:sldMasterId id="2147483823" r:id="rId6"/>
    <p:sldMasterId id="2147483829" r:id="rId7"/>
  </p:sldMasterIdLst>
  <p:notesMasterIdLst>
    <p:notesMasterId r:id="rId24"/>
  </p:notesMasterIdLst>
  <p:handoutMasterIdLst>
    <p:handoutMasterId r:id="rId25"/>
  </p:handoutMasterIdLst>
  <p:sldIdLst>
    <p:sldId id="1996" r:id="rId8"/>
    <p:sldId id="1998" r:id="rId9"/>
    <p:sldId id="2028" r:id="rId10"/>
    <p:sldId id="2026" r:id="rId11"/>
    <p:sldId id="2029" r:id="rId12"/>
    <p:sldId id="2027" r:id="rId13"/>
    <p:sldId id="2030" r:id="rId14"/>
    <p:sldId id="2031" r:id="rId15"/>
    <p:sldId id="2032" r:id="rId16"/>
    <p:sldId id="2021" r:id="rId17"/>
    <p:sldId id="2033" r:id="rId18"/>
    <p:sldId id="2008" r:id="rId19"/>
    <p:sldId id="1819" r:id="rId20"/>
    <p:sldId id="1982" r:id="rId21"/>
    <p:sldId id="1992" r:id="rId22"/>
    <p:sldId id="1995" r:id="rId2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  <p15:guide id="3" orient="horz" pos="22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48365957-8738-FD22-FB6C-858EB4ED50F7}" name="Cheryl Vamos" initials="CV" userId="S::cvamos@usf.edu::91045d2c-9517-46a8-8b05-105e8a81792c" providerId="AD"/>
  <p188:author id="{42A4F1B9-CBF0-FA4B-AB91-CE8E5E79F59A}" name="Eliana Huffman" initials="EH" userId="LgkmQkARJtbPHY5M10f1AXAFCY4h66SF/i33R+6KwAs=" providerId="None"/>
  <p188:author id="{26AD17DD-8C02-DD1A-FF94-B0FE6EEF88B4}" name="Eliana Huffman" initials="EH" userId="365f80757bbcaf87" providerId="Windows Live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inda Detman" initials="LD" lastIdx="11" clrIdx="0">
    <p:extLst>
      <p:ext uri="{19B8F6BF-5375-455C-9EA6-DF929625EA0E}">
        <p15:presenceInfo xmlns:p15="http://schemas.microsoft.com/office/powerpoint/2012/main" userId="S::ldetman@usf.edu::8e4e6305-95ec-46b5-9cda-5a00f03f893b" providerId="AD"/>
      </p:ext>
    </p:extLst>
  </p:cmAuthor>
  <p:cmAuthor id="2" name="Eliana Huffman" initials="EH" lastIdx="12" clrIdx="1">
    <p:extLst>
      <p:ext uri="{19B8F6BF-5375-455C-9EA6-DF929625EA0E}">
        <p15:presenceInfo xmlns:p15="http://schemas.microsoft.com/office/powerpoint/2012/main" userId="LgkmQkARJtbPHY5M10f1AXAFCY4h66SF/i33R+6KwAs=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DA55D"/>
    <a:srgbClr val="006747"/>
    <a:srgbClr val="70AD47"/>
    <a:srgbClr val="AFABAB"/>
    <a:srgbClr val="009374"/>
    <a:srgbClr val="AE941F"/>
    <a:srgbClr val="E17D19"/>
    <a:srgbClr val="329664"/>
    <a:srgbClr val="5B9BD5"/>
    <a:srgbClr val="FFC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40" autoAdjust="0"/>
    <p:restoredTop sz="96098" autoAdjust="0"/>
  </p:normalViewPr>
  <p:slideViewPr>
    <p:cSldViewPr snapToGrid="0">
      <p:cViewPr>
        <p:scale>
          <a:sx n="76" d="100"/>
          <a:sy n="76" d="100"/>
        </p:scale>
        <p:origin x="5" y="230"/>
      </p:cViewPr>
      <p:guideLst>
        <p:guide orient="horz" pos="2160"/>
        <p:guide pos="3840"/>
        <p:guide orient="horz" pos="2260"/>
      </p:guideLst>
    </p:cSldViewPr>
  </p:slideViewPr>
  <p:outlineViewPr>
    <p:cViewPr>
      <p:scale>
        <a:sx n="33" d="100"/>
        <a:sy n="33" d="100"/>
      </p:scale>
      <p:origin x="0" y="-31934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-17322"/>
    </p:cViewPr>
  </p:sorterViewPr>
  <p:notesViewPr>
    <p:cSldViewPr snapToGrid="0">
      <p:cViewPr varScale="1">
        <p:scale>
          <a:sx n="64" d="100"/>
          <a:sy n="64" d="100"/>
        </p:scale>
        <p:origin x="3115" y="7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slide" Target="slides/slide6.xml"/><Relationship Id="rId18" Type="http://schemas.openxmlformats.org/officeDocument/2006/relationships/slide" Target="slides/slide11.xml"/><Relationship Id="rId26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21" Type="http://schemas.openxmlformats.org/officeDocument/2006/relationships/slide" Target="slides/slide14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5.xml"/><Relationship Id="rId17" Type="http://schemas.openxmlformats.org/officeDocument/2006/relationships/slide" Target="slides/slide10.xml"/><Relationship Id="rId25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9.xml"/><Relationship Id="rId20" Type="http://schemas.openxmlformats.org/officeDocument/2006/relationships/slide" Target="slides/slide13.xml"/><Relationship Id="rId29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4.xml"/><Relationship Id="rId24" Type="http://schemas.openxmlformats.org/officeDocument/2006/relationships/notesMaster" Target="notesMasters/notesMaster1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8.xml"/><Relationship Id="rId23" Type="http://schemas.openxmlformats.org/officeDocument/2006/relationships/slide" Target="slides/slide16.xml"/><Relationship Id="rId28" Type="http://schemas.openxmlformats.org/officeDocument/2006/relationships/viewProps" Target="viewProps.xml"/><Relationship Id="rId10" Type="http://schemas.openxmlformats.org/officeDocument/2006/relationships/slide" Target="slides/slide3.xml"/><Relationship Id="rId19" Type="http://schemas.openxmlformats.org/officeDocument/2006/relationships/slide" Target="slides/slide12.xml"/><Relationship Id="rId31" Type="http://schemas.microsoft.com/office/2018/10/relationships/authors" Target="author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2.xml"/><Relationship Id="rId14" Type="http://schemas.openxmlformats.org/officeDocument/2006/relationships/slide" Target="slides/slide7.xml"/><Relationship Id="rId22" Type="http://schemas.openxmlformats.org/officeDocument/2006/relationships/slide" Target="slides/slide15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oleObject" Target="Book4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2.2842974093091415E-2"/>
          <c:y val="2.7116171657750356E-2"/>
          <c:w val="0.65697423633010699"/>
          <c:h val="0.84186297066841576"/>
        </c:manualLayout>
      </c:layout>
      <c:barChart>
        <c:barDir val="col"/>
        <c:grouping val="percentStacked"/>
        <c:varyColors val="0"/>
        <c:ser>
          <c:idx val="0"/>
          <c:order val="0"/>
          <c:tx>
            <c:strRef>
              <c:f>Sheet1!$A$32</c:f>
              <c:strCache>
                <c:ptCount val="1"/>
                <c:pt idx="0">
                  <c:v>Not started</c:v>
                </c:pt>
              </c:strCache>
            </c:strRef>
          </c:tx>
          <c:spPr>
            <a:solidFill>
              <a:srgbClr val="FF0000"/>
            </a:solidFill>
            <a:ln>
              <a:noFill/>
            </a:ln>
            <a:effectLst/>
          </c:spPr>
          <c:invertIfNegative val="0"/>
          <c:dLbls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D44-4B90-AEDB-EE6CD20F553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2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Sheet1!$B$31:$C$31</c:f>
              <c:strCache>
                <c:ptCount val="2"/>
                <c:pt idx="0">
                  <c:v>Baseline</c:v>
                </c:pt>
                <c:pt idx="1">
                  <c:v>Q3-2022</c:v>
                </c:pt>
              </c:strCache>
            </c:strRef>
          </c:cat>
          <c:val>
            <c:numRef>
              <c:f>Sheet1!$B$32:$C$32</c:f>
              <c:numCache>
                <c:formatCode>General</c:formatCode>
                <c:ptCount val="2"/>
                <c:pt idx="0">
                  <c:v>2</c:v>
                </c:pt>
                <c:pt idx="1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D44-4B90-AEDB-EE6CD20F5534}"/>
            </c:ext>
          </c:extLst>
        </c:ser>
        <c:ser>
          <c:idx val="1"/>
          <c:order val="1"/>
          <c:tx>
            <c:strRef>
              <c:f>Sheet1!$A$33</c:f>
              <c:strCache>
                <c:ptCount val="1"/>
                <c:pt idx="0">
                  <c:v>Planning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2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Sheet1!$B$31:$C$31</c:f>
              <c:strCache>
                <c:ptCount val="2"/>
                <c:pt idx="0">
                  <c:v>Baseline</c:v>
                </c:pt>
                <c:pt idx="1">
                  <c:v>Q3-2022</c:v>
                </c:pt>
              </c:strCache>
            </c:strRef>
          </c:cat>
          <c:val>
            <c:numRef>
              <c:f>Sheet1!$B$33:$C$33</c:f>
              <c:numCache>
                <c:formatCode>General</c:formatCode>
                <c:ptCount val="2"/>
                <c:pt idx="0">
                  <c:v>4</c:v>
                </c:pt>
                <c:pt idx="1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D44-4B90-AEDB-EE6CD20F5534}"/>
            </c:ext>
          </c:extLst>
        </c:ser>
        <c:ser>
          <c:idx val="2"/>
          <c:order val="2"/>
          <c:tx>
            <c:strRef>
              <c:f>Sheet1!$A$34</c:f>
              <c:strCache>
                <c:ptCount val="1"/>
                <c:pt idx="0">
                  <c:v>In-place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2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Sheet1!$B$31:$C$31</c:f>
              <c:strCache>
                <c:ptCount val="2"/>
                <c:pt idx="0">
                  <c:v>Baseline</c:v>
                </c:pt>
                <c:pt idx="1">
                  <c:v>Q3-2022</c:v>
                </c:pt>
              </c:strCache>
            </c:strRef>
          </c:cat>
          <c:val>
            <c:numRef>
              <c:f>Sheet1!$B$34:$C$34</c:f>
              <c:numCache>
                <c:formatCode>General</c:formatCode>
                <c:ptCount val="2"/>
                <c:pt idx="0">
                  <c:v>17</c:v>
                </c:pt>
                <c:pt idx="1">
                  <c:v>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7D44-4B90-AEDB-EE6CD20F5534}"/>
            </c:ext>
          </c:extLst>
        </c:ser>
        <c:ser>
          <c:idx val="3"/>
          <c:order val="3"/>
          <c:tx>
            <c:strRef>
              <c:f>Sheet1!$A$35</c:f>
              <c:strCache>
                <c:ptCount val="1"/>
                <c:pt idx="0">
                  <c:v>Fully implemented</c:v>
                </c:pt>
              </c:strCache>
            </c:strRef>
          </c:tx>
          <c:spPr>
            <a:solidFill>
              <a:srgbClr val="70AD47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2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Sheet1!$B$31:$C$31</c:f>
              <c:strCache>
                <c:ptCount val="2"/>
                <c:pt idx="0">
                  <c:v>Baseline</c:v>
                </c:pt>
                <c:pt idx="1">
                  <c:v>Q3-2022</c:v>
                </c:pt>
              </c:strCache>
            </c:strRef>
          </c:cat>
          <c:val>
            <c:numRef>
              <c:f>Sheet1!$B$35:$C$35</c:f>
              <c:numCache>
                <c:formatCode>General</c:formatCode>
                <c:ptCount val="2"/>
                <c:pt idx="0">
                  <c:v>6</c:v>
                </c:pt>
                <c:pt idx="1">
                  <c:v>17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7D44-4B90-AEDB-EE6CD20F5534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100"/>
        <c:axId val="852137951"/>
        <c:axId val="852102591"/>
      </c:barChart>
      <c:catAx>
        <c:axId val="852137951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852102591"/>
        <c:crosses val="autoZero"/>
        <c:auto val="1"/>
        <c:lblAlgn val="ctr"/>
        <c:lblOffset val="100"/>
        <c:noMultiLvlLbl val="0"/>
      </c:catAx>
      <c:valAx>
        <c:axId val="852102591"/>
        <c:scaling>
          <c:orientation val="minMax"/>
        </c:scaling>
        <c:delete val="1"/>
        <c:axPos val="l"/>
        <c:numFmt formatCode="0%" sourceLinked="1"/>
        <c:majorTickMark val="none"/>
        <c:minorTickMark val="none"/>
        <c:tickLblPos val="nextTo"/>
        <c:crossAx val="852137951"/>
        <c:crosses val="autoZero"/>
        <c:crossBetween val="between"/>
      </c:valAx>
      <c:spPr>
        <a:noFill/>
        <a:ln w="25400">
          <a:noFill/>
        </a:ln>
        <a:effectLst/>
      </c:spPr>
    </c:plotArea>
    <c:legend>
      <c:legendPos val="r"/>
      <c:layout>
        <c:manualLayout>
          <c:xMode val="edge"/>
          <c:yMode val="edge"/>
          <c:x val="0.60490419195554501"/>
          <c:y val="0.36032353222511454"/>
          <c:w val="0.38263600399367786"/>
          <c:h val="0.3579898333572468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4C4F2F7-4E7F-4BA2-A1F7-414F2DF9B9D0}" type="doc">
      <dgm:prSet loTypeId="urn:microsoft.com/office/officeart/2005/8/layout/cycle8" loCatId="cycle" qsTypeId="urn:microsoft.com/office/officeart/2005/8/quickstyle/simple1" qsCatId="simple" csTypeId="urn:microsoft.com/office/officeart/2005/8/colors/colorful1" csCatId="colorful" phldr="1"/>
      <dgm:spPr/>
    </dgm:pt>
    <dgm:pt modelId="{8CAAA705-2173-4A62-A825-F7FB2F42A58E}">
      <dgm:prSet phldrT="[Text]" custT="1"/>
      <dgm:spPr/>
      <dgm:t>
        <a:bodyPr/>
        <a:lstStyle/>
        <a:p>
          <a:r>
            <a:rPr lang="en-US" sz="2400" dirty="0"/>
            <a:t>Coaching Call</a:t>
          </a:r>
        </a:p>
      </dgm:t>
    </dgm:pt>
    <dgm:pt modelId="{59E16EE2-47A3-4EA5-9293-3CD0BF644A4C}" type="parTrans" cxnId="{CDC2E269-028E-41E7-A265-4656A47FB543}">
      <dgm:prSet/>
      <dgm:spPr/>
      <dgm:t>
        <a:bodyPr/>
        <a:lstStyle/>
        <a:p>
          <a:endParaRPr lang="en-US" sz="2400"/>
        </a:p>
      </dgm:t>
    </dgm:pt>
    <dgm:pt modelId="{DE048F7A-7853-486E-ABE0-ADA6EF51F3FA}" type="sibTrans" cxnId="{CDC2E269-028E-41E7-A265-4656A47FB543}">
      <dgm:prSet/>
      <dgm:spPr/>
      <dgm:t>
        <a:bodyPr/>
        <a:lstStyle/>
        <a:p>
          <a:endParaRPr lang="en-US" sz="2400"/>
        </a:p>
      </dgm:t>
    </dgm:pt>
    <dgm:pt modelId="{3CBDC71A-7F3D-482C-8A56-62FB3277C039}">
      <dgm:prSet phldrT="[Text]" custT="1"/>
      <dgm:spPr/>
      <dgm:t>
        <a:bodyPr/>
        <a:lstStyle/>
        <a:p>
          <a:r>
            <a:rPr lang="en-US" sz="2400" dirty="0"/>
            <a:t>Submit Data</a:t>
          </a:r>
        </a:p>
      </dgm:t>
    </dgm:pt>
    <dgm:pt modelId="{E7DDDCD4-9C94-41C6-9BBC-3D0F474AC4ED}" type="parTrans" cxnId="{9640743F-6BAA-4A17-8DBB-B14F56C4CB26}">
      <dgm:prSet/>
      <dgm:spPr/>
      <dgm:t>
        <a:bodyPr/>
        <a:lstStyle/>
        <a:p>
          <a:endParaRPr lang="en-US" sz="2400"/>
        </a:p>
      </dgm:t>
    </dgm:pt>
    <dgm:pt modelId="{A2992D5F-DDD4-4BBB-B1DB-6F2B2A9C66CD}" type="sibTrans" cxnId="{9640743F-6BAA-4A17-8DBB-B14F56C4CB26}">
      <dgm:prSet/>
      <dgm:spPr/>
      <dgm:t>
        <a:bodyPr/>
        <a:lstStyle/>
        <a:p>
          <a:endParaRPr lang="en-US" sz="2400"/>
        </a:p>
      </dgm:t>
    </dgm:pt>
    <dgm:pt modelId="{720CA796-921C-40E0-990F-348EDEEC32DC}">
      <dgm:prSet phldrT="[Text]" custT="1"/>
      <dgm:spPr/>
      <dgm:t>
        <a:bodyPr/>
        <a:lstStyle/>
        <a:p>
          <a:r>
            <a:rPr lang="en-US" sz="2400" dirty="0"/>
            <a:t>Review Data Report</a:t>
          </a:r>
        </a:p>
      </dgm:t>
    </dgm:pt>
    <dgm:pt modelId="{5E251108-E49F-4EDC-B756-2376F4BF903F}" type="parTrans" cxnId="{9992EC17-3745-44B2-BF54-3D6BC4B8DFB1}">
      <dgm:prSet/>
      <dgm:spPr/>
      <dgm:t>
        <a:bodyPr/>
        <a:lstStyle/>
        <a:p>
          <a:endParaRPr lang="en-US" sz="2400"/>
        </a:p>
      </dgm:t>
    </dgm:pt>
    <dgm:pt modelId="{79135983-39BD-49F9-B008-CB5043E7AFC6}" type="sibTrans" cxnId="{9992EC17-3745-44B2-BF54-3D6BC4B8DFB1}">
      <dgm:prSet/>
      <dgm:spPr/>
      <dgm:t>
        <a:bodyPr/>
        <a:lstStyle/>
        <a:p>
          <a:endParaRPr lang="en-US" sz="2400"/>
        </a:p>
      </dgm:t>
    </dgm:pt>
    <dgm:pt modelId="{BB95FDB6-3B7A-41FB-A221-F05E792F594C}">
      <dgm:prSet phldrT="[Text]" custT="1"/>
      <dgm:spPr/>
      <dgm:t>
        <a:bodyPr/>
        <a:lstStyle/>
        <a:p>
          <a:r>
            <a:rPr lang="en-US" sz="2400" dirty="0"/>
            <a:t>Discuss and Disseminate Data Report</a:t>
          </a:r>
        </a:p>
      </dgm:t>
    </dgm:pt>
    <dgm:pt modelId="{7437E292-1E6A-4C89-96F2-49657BA8B3AC}" type="parTrans" cxnId="{D145A9F6-43A0-4702-8B29-AC8C8D03B6B7}">
      <dgm:prSet/>
      <dgm:spPr/>
      <dgm:t>
        <a:bodyPr/>
        <a:lstStyle/>
        <a:p>
          <a:endParaRPr lang="en-US" sz="2400"/>
        </a:p>
      </dgm:t>
    </dgm:pt>
    <dgm:pt modelId="{1BCEDD5D-CBAA-4359-9FB5-6E3B9BF0E617}" type="sibTrans" cxnId="{D145A9F6-43A0-4702-8B29-AC8C8D03B6B7}">
      <dgm:prSet/>
      <dgm:spPr/>
      <dgm:t>
        <a:bodyPr/>
        <a:lstStyle/>
        <a:p>
          <a:endParaRPr lang="en-US" sz="2400"/>
        </a:p>
      </dgm:t>
    </dgm:pt>
    <dgm:pt modelId="{70EC3C20-23F1-4E6C-809B-5C77F7705F98}">
      <dgm:prSet phldrT="[Text]" custT="1"/>
      <dgm:spPr/>
      <dgm:t>
        <a:bodyPr/>
        <a:lstStyle/>
        <a:p>
          <a:r>
            <a:rPr lang="en-US" sz="2400" dirty="0"/>
            <a:t>Identify opportunities *PDSA*</a:t>
          </a:r>
        </a:p>
      </dgm:t>
    </dgm:pt>
    <dgm:pt modelId="{A2581303-654C-49D5-830D-0BA84A44D73B}" type="parTrans" cxnId="{10E31C75-D446-4E11-8BC4-30ED269CB235}">
      <dgm:prSet/>
      <dgm:spPr/>
      <dgm:t>
        <a:bodyPr/>
        <a:lstStyle/>
        <a:p>
          <a:endParaRPr lang="en-US" sz="2400"/>
        </a:p>
      </dgm:t>
    </dgm:pt>
    <dgm:pt modelId="{0995B8C0-6375-4A1E-9756-4255080E5211}" type="sibTrans" cxnId="{10E31C75-D446-4E11-8BC4-30ED269CB235}">
      <dgm:prSet/>
      <dgm:spPr/>
      <dgm:t>
        <a:bodyPr/>
        <a:lstStyle/>
        <a:p>
          <a:endParaRPr lang="en-US" sz="2400"/>
        </a:p>
      </dgm:t>
    </dgm:pt>
    <dgm:pt modelId="{E8400A3A-7127-4110-B424-E68DEBCEB467}" type="pres">
      <dgm:prSet presAssocID="{F4C4F2F7-4E7F-4BA2-A1F7-414F2DF9B9D0}" presName="compositeShape" presStyleCnt="0">
        <dgm:presLayoutVars>
          <dgm:chMax val="7"/>
          <dgm:dir/>
          <dgm:resizeHandles val="exact"/>
        </dgm:presLayoutVars>
      </dgm:prSet>
      <dgm:spPr/>
    </dgm:pt>
    <dgm:pt modelId="{C1DBEB15-6948-4DCC-94B3-DFA73AFCEF68}" type="pres">
      <dgm:prSet presAssocID="{F4C4F2F7-4E7F-4BA2-A1F7-414F2DF9B9D0}" presName="wedge1" presStyleLbl="node1" presStyleIdx="0" presStyleCnt="5"/>
      <dgm:spPr/>
    </dgm:pt>
    <dgm:pt modelId="{556CBD3F-C44D-4DEB-8065-29414AF1832E}" type="pres">
      <dgm:prSet presAssocID="{F4C4F2F7-4E7F-4BA2-A1F7-414F2DF9B9D0}" presName="dummy1a" presStyleCnt="0"/>
      <dgm:spPr/>
    </dgm:pt>
    <dgm:pt modelId="{766A394D-8358-474B-B684-7F1F71259E34}" type="pres">
      <dgm:prSet presAssocID="{F4C4F2F7-4E7F-4BA2-A1F7-414F2DF9B9D0}" presName="dummy1b" presStyleCnt="0"/>
      <dgm:spPr/>
    </dgm:pt>
    <dgm:pt modelId="{8883B05B-2088-4C90-9C25-1AED89818AC7}" type="pres">
      <dgm:prSet presAssocID="{F4C4F2F7-4E7F-4BA2-A1F7-414F2DF9B9D0}" presName="wedge1Tx" presStyleLbl="node1" presStyleIdx="0" presStyleCnt="5">
        <dgm:presLayoutVars>
          <dgm:chMax val="0"/>
          <dgm:chPref val="0"/>
          <dgm:bulletEnabled val="1"/>
        </dgm:presLayoutVars>
      </dgm:prSet>
      <dgm:spPr/>
    </dgm:pt>
    <dgm:pt modelId="{D821E888-03F5-41CB-B8DF-C1F603EA1028}" type="pres">
      <dgm:prSet presAssocID="{F4C4F2F7-4E7F-4BA2-A1F7-414F2DF9B9D0}" presName="wedge2" presStyleLbl="node1" presStyleIdx="1" presStyleCnt="5"/>
      <dgm:spPr/>
    </dgm:pt>
    <dgm:pt modelId="{9C68AE18-D6BC-4F87-8CD1-79F1A08822EF}" type="pres">
      <dgm:prSet presAssocID="{F4C4F2F7-4E7F-4BA2-A1F7-414F2DF9B9D0}" presName="dummy2a" presStyleCnt="0"/>
      <dgm:spPr/>
    </dgm:pt>
    <dgm:pt modelId="{D9A322DF-B617-41D5-861B-151669DD0046}" type="pres">
      <dgm:prSet presAssocID="{F4C4F2F7-4E7F-4BA2-A1F7-414F2DF9B9D0}" presName="dummy2b" presStyleCnt="0"/>
      <dgm:spPr/>
    </dgm:pt>
    <dgm:pt modelId="{D6362454-C401-4777-8E57-B659D6472E56}" type="pres">
      <dgm:prSet presAssocID="{F4C4F2F7-4E7F-4BA2-A1F7-414F2DF9B9D0}" presName="wedge2Tx" presStyleLbl="node1" presStyleIdx="1" presStyleCnt="5">
        <dgm:presLayoutVars>
          <dgm:chMax val="0"/>
          <dgm:chPref val="0"/>
          <dgm:bulletEnabled val="1"/>
        </dgm:presLayoutVars>
      </dgm:prSet>
      <dgm:spPr/>
    </dgm:pt>
    <dgm:pt modelId="{9B5CB904-DE34-42BA-AEF2-ABEC2AE27156}" type="pres">
      <dgm:prSet presAssocID="{F4C4F2F7-4E7F-4BA2-A1F7-414F2DF9B9D0}" presName="wedge3" presStyleLbl="node1" presStyleIdx="2" presStyleCnt="5"/>
      <dgm:spPr/>
    </dgm:pt>
    <dgm:pt modelId="{60FB9CB1-9353-433F-803C-D49C68DF787C}" type="pres">
      <dgm:prSet presAssocID="{F4C4F2F7-4E7F-4BA2-A1F7-414F2DF9B9D0}" presName="dummy3a" presStyleCnt="0"/>
      <dgm:spPr/>
    </dgm:pt>
    <dgm:pt modelId="{92914A5B-BF91-448C-9161-5D4933607B99}" type="pres">
      <dgm:prSet presAssocID="{F4C4F2F7-4E7F-4BA2-A1F7-414F2DF9B9D0}" presName="dummy3b" presStyleCnt="0"/>
      <dgm:spPr/>
    </dgm:pt>
    <dgm:pt modelId="{F7991F4B-50DC-4766-8AD3-68641E04E614}" type="pres">
      <dgm:prSet presAssocID="{F4C4F2F7-4E7F-4BA2-A1F7-414F2DF9B9D0}" presName="wedge3Tx" presStyleLbl="node1" presStyleIdx="2" presStyleCnt="5">
        <dgm:presLayoutVars>
          <dgm:chMax val="0"/>
          <dgm:chPref val="0"/>
          <dgm:bulletEnabled val="1"/>
        </dgm:presLayoutVars>
      </dgm:prSet>
      <dgm:spPr/>
    </dgm:pt>
    <dgm:pt modelId="{6BD78531-EE7B-45F2-A0B9-8A15B77F6F3F}" type="pres">
      <dgm:prSet presAssocID="{F4C4F2F7-4E7F-4BA2-A1F7-414F2DF9B9D0}" presName="wedge4" presStyleLbl="node1" presStyleIdx="3" presStyleCnt="5"/>
      <dgm:spPr/>
    </dgm:pt>
    <dgm:pt modelId="{EB91BDDD-5FFB-4904-A261-6F61382948F0}" type="pres">
      <dgm:prSet presAssocID="{F4C4F2F7-4E7F-4BA2-A1F7-414F2DF9B9D0}" presName="dummy4a" presStyleCnt="0"/>
      <dgm:spPr/>
    </dgm:pt>
    <dgm:pt modelId="{49282FCB-3049-48B6-9FEB-0D9B004B7513}" type="pres">
      <dgm:prSet presAssocID="{F4C4F2F7-4E7F-4BA2-A1F7-414F2DF9B9D0}" presName="dummy4b" presStyleCnt="0"/>
      <dgm:spPr/>
    </dgm:pt>
    <dgm:pt modelId="{F851FB02-6C1F-47A8-ABAD-0562E51500BE}" type="pres">
      <dgm:prSet presAssocID="{F4C4F2F7-4E7F-4BA2-A1F7-414F2DF9B9D0}" presName="wedge4Tx" presStyleLbl="node1" presStyleIdx="3" presStyleCnt="5">
        <dgm:presLayoutVars>
          <dgm:chMax val="0"/>
          <dgm:chPref val="0"/>
          <dgm:bulletEnabled val="1"/>
        </dgm:presLayoutVars>
      </dgm:prSet>
      <dgm:spPr/>
    </dgm:pt>
    <dgm:pt modelId="{18EA5D3D-7900-464B-815B-ED95B63A4533}" type="pres">
      <dgm:prSet presAssocID="{F4C4F2F7-4E7F-4BA2-A1F7-414F2DF9B9D0}" presName="wedge5" presStyleLbl="node1" presStyleIdx="4" presStyleCnt="5"/>
      <dgm:spPr/>
    </dgm:pt>
    <dgm:pt modelId="{7FFAD8F3-DD88-4071-85F5-208B5C646C4C}" type="pres">
      <dgm:prSet presAssocID="{F4C4F2F7-4E7F-4BA2-A1F7-414F2DF9B9D0}" presName="dummy5a" presStyleCnt="0"/>
      <dgm:spPr/>
    </dgm:pt>
    <dgm:pt modelId="{E123CF34-C371-4FE5-9AE5-FE8F44165445}" type="pres">
      <dgm:prSet presAssocID="{F4C4F2F7-4E7F-4BA2-A1F7-414F2DF9B9D0}" presName="dummy5b" presStyleCnt="0"/>
      <dgm:spPr/>
    </dgm:pt>
    <dgm:pt modelId="{3B8AA3F4-BE3C-4F0D-B9DC-B187F09FE001}" type="pres">
      <dgm:prSet presAssocID="{F4C4F2F7-4E7F-4BA2-A1F7-414F2DF9B9D0}" presName="wedge5Tx" presStyleLbl="node1" presStyleIdx="4" presStyleCnt="5">
        <dgm:presLayoutVars>
          <dgm:chMax val="0"/>
          <dgm:chPref val="0"/>
          <dgm:bulletEnabled val="1"/>
        </dgm:presLayoutVars>
      </dgm:prSet>
      <dgm:spPr/>
    </dgm:pt>
    <dgm:pt modelId="{287E1EE8-762B-4F12-9B52-A63E0F446734}" type="pres">
      <dgm:prSet presAssocID="{DE048F7A-7853-486E-ABE0-ADA6EF51F3FA}" presName="arrowWedge1" presStyleLbl="fgSibTrans2D1" presStyleIdx="0" presStyleCnt="5"/>
      <dgm:spPr/>
    </dgm:pt>
    <dgm:pt modelId="{9789D8D7-3804-4703-9B75-F49FDF870D59}" type="pres">
      <dgm:prSet presAssocID="{A2992D5F-DDD4-4BBB-B1DB-6F2B2A9C66CD}" presName="arrowWedge2" presStyleLbl="fgSibTrans2D1" presStyleIdx="1" presStyleCnt="5"/>
      <dgm:spPr/>
    </dgm:pt>
    <dgm:pt modelId="{CB4D0C96-6696-45D0-A09B-6FAD03465164}" type="pres">
      <dgm:prSet presAssocID="{79135983-39BD-49F9-B008-CB5043E7AFC6}" presName="arrowWedge3" presStyleLbl="fgSibTrans2D1" presStyleIdx="2" presStyleCnt="5"/>
      <dgm:spPr/>
    </dgm:pt>
    <dgm:pt modelId="{ED47395A-385C-40DE-8817-6CE19C9DCDCF}" type="pres">
      <dgm:prSet presAssocID="{1BCEDD5D-CBAA-4359-9FB5-6E3B9BF0E617}" presName="arrowWedge4" presStyleLbl="fgSibTrans2D1" presStyleIdx="3" presStyleCnt="5"/>
      <dgm:spPr/>
    </dgm:pt>
    <dgm:pt modelId="{6F46552A-3CAC-41B8-92A3-7C206A2C8702}" type="pres">
      <dgm:prSet presAssocID="{0995B8C0-6375-4A1E-9756-4255080E5211}" presName="arrowWedge5" presStyleLbl="fgSibTrans2D1" presStyleIdx="4" presStyleCnt="5"/>
      <dgm:spPr/>
    </dgm:pt>
  </dgm:ptLst>
  <dgm:cxnLst>
    <dgm:cxn modelId="{9992EC17-3745-44B2-BF54-3D6BC4B8DFB1}" srcId="{F4C4F2F7-4E7F-4BA2-A1F7-414F2DF9B9D0}" destId="{720CA796-921C-40E0-990F-348EDEEC32DC}" srcOrd="2" destOrd="0" parTransId="{5E251108-E49F-4EDC-B756-2376F4BF903F}" sibTransId="{79135983-39BD-49F9-B008-CB5043E7AFC6}"/>
    <dgm:cxn modelId="{D1148433-6F8C-4492-9D09-0712D2B48E30}" type="presOf" srcId="{3CBDC71A-7F3D-482C-8A56-62FB3277C039}" destId="{D821E888-03F5-41CB-B8DF-C1F603EA1028}" srcOrd="0" destOrd="0" presId="urn:microsoft.com/office/officeart/2005/8/layout/cycle8"/>
    <dgm:cxn modelId="{9640743F-6BAA-4A17-8DBB-B14F56C4CB26}" srcId="{F4C4F2F7-4E7F-4BA2-A1F7-414F2DF9B9D0}" destId="{3CBDC71A-7F3D-482C-8A56-62FB3277C039}" srcOrd="1" destOrd="0" parTransId="{E7DDDCD4-9C94-41C6-9BBC-3D0F474AC4ED}" sibTransId="{A2992D5F-DDD4-4BBB-B1DB-6F2B2A9C66CD}"/>
    <dgm:cxn modelId="{79113E69-6CAC-4BEC-AA23-B3A32E0AF465}" type="presOf" srcId="{BB95FDB6-3B7A-41FB-A221-F05E792F594C}" destId="{6BD78531-EE7B-45F2-A0B9-8A15B77F6F3F}" srcOrd="0" destOrd="0" presId="urn:microsoft.com/office/officeart/2005/8/layout/cycle8"/>
    <dgm:cxn modelId="{CDC2E269-028E-41E7-A265-4656A47FB543}" srcId="{F4C4F2F7-4E7F-4BA2-A1F7-414F2DF9B9D0}" destId="{8CAAA705-2173-4A62-A825-F7FB2F42A58E}" srcOrd="0" destOrd="0" parTransId="{59E16EE2-47A3-4EA5-9293-3CD0BF644A4C}" sibTransId="{DE048F7A-7853-486E-ABE0-ADA6EF51F3FA}"/>
    <dgm:cxn modelId="{10E31C75-D446-4E11-8BC4-30ED269CB235}" srcId="{F4C4F2F7-4E7F-4BA2-A1F7-414F2DF9B9D0}" destId="{70EC3C20-23F1-4E6C-809B-5C77F7705F98}" srcOrd="4" destOrd="0" parTransId="{A2581303-654C-49D5-830D-0BA84A44D73B}" sibTransId="{0995B8C0-6375-4A1E-9756-4255080E5211}"/>
    <dgm:cxn modelId="{DA3E7655-A616-41B2-9D23-F22F2E191F4D}" type="presOf" srcId="{70EC3C20-23F1-4E6C-809B-5C77F7705F98}" destId="{18EA5D3D-7900-464B-815B-ED95B63A4533}" srcOrd="0" destOrd="0" presId="urn:microsoft.com/office/officeart/2005/8/layout/cycle8"/>
    <dgm:cxn modelId="{83D28C56-6551-4D3F-A585-0731AB1750B9}" type="presOf" srcId="{3CBDC71A-7F3D-482C-8A56-62FB3277C039}" destId="{D6362454-C401-4777-8E57-B659D6472E56}" srcOrd="1" destOrd="0" presId="urn:microsoft.com/office/officeart/2005/8/layout/cycle8"/>
    <dgm:cxn modelId="{BE8BC280-E158-4460-89B7-7B73C2C1ACAA}" type="presOf" srcId="{70EC3C20-23F1-4E6C-809B-5C77F7705F98}" destId="{3B8AA3F4-BE3C-4F0D-B9DC-B187F09FE001}" srcOrd="1" destOrd="0" presId="urn:microsoft.com/office/officeart/2005/8/layout/cycle8"/>
    <dgm:cxn modelId="{D2BB5886-1D72-4AC9-989A-58995573A1A7}" type="presOf" srcId="{8CAAA705-2173-4A62-A825-F7FB2F42A58E}" destId="{C1DBEB15-6948-4DCC-94B3-DFA73AFCEF68}" srcOrd="0" destOrd="0" presId="urn:microsoft.com/office/officeart/2005/8/layout/cycle8"/>
    <dgm:cxn modelId="{C5532A98-7E07-4324-B76D-9E1EDF3F42E4}" type="presOf" srcId="{BB95FDB6-3B7A-41FB-A221-F05E792F594C}" destId="{F851FB02-6C1F-47A8-ABAD-0562E51500BE}" srcOrd="1" destOrd="0" presId="urn:microsoft.com/office/officeart/2005/8/layout/cycle8"/>
    <dgm:cxn modelId="{765F7699-DD7A-4A44-8310-5B48B51B2BAB}" type="presOf" srcId="{F4C4F2F7-4E7F-4BA2-A1F7-414F2DF9B9D0}" destId="{E8400A3A-7127-4110-B424-E68DEBCEB467}" srcOrd="0" destOrd="0" presId="urn:microsoft.com/office/officeart/2005/8/layout/cycle8"/>
    <dgm:cxn modelId="{AAE01BB0-D56F-42D1-B77F-7FA2BEF7BB4F}" type="presOf" srcId="{720CA796-921C-40E0-990F-348EDEEC32DC}" destId="{9B5CB904-DE34-42BA-AEF2-ABEC2AE27156}" srcOrd="0" destOrd="0" presId="urn:microsoft.com/office/officeart/2005/8/layout/cycle8"/>
    <dgm:cxn modelId="{93D914D7-E1D9-4974-91D9-7777A05D2346}" type="presOf" srcId="{720CA796-921C-40E0-990F-348EDEEC32DC}" destId="{F7991F4B-50DC-4766-8AD3-68641E04E614}" srcOrd="1" destOrd="0" presId="urn:microsoft.com/office/officeart/2005/8/layout/cycle8"/>
    <dgm:cxn modelId="{D145A9F6-43A0-4702-8B29-AC8C8D03B6B7}" srcId="{F4C4F2F7-4E7F-4BA2-A1F7-414F2DF9B9D0}" destId="{BB95FDB6-3B7A-41FB-A221-F05E792F594C}" srcOrd="3" destOrd="0" parTransId="{7437E292-1E6A-4C89-96F2-49657BA8B3AC}" sibTransId="{1BCEDD5D-CBAA-4359-9FB5-6E3B9BF0E617}"/>
    <dgm:cxn modelId="{B7C176FD-8072-4963-83E2-4AF9CA5DAFB8}" type="presOf" srcId="{8CAAA705-2173-4A62-A825-F7FB2F42A58E}" destId="{8883B05B-2088-4C90-9C25-1AED89818AC7}" srcOrd="1" destOrd="0" presId="urn:microsoft.com/office/officeart/2005/8/layout/cycle8"/>
    <dgm:cxn modelId="{BBEA697A-0278-4EF6-8984-CE7E4FDE5B26}" type="presParOf" srcId="{E8400A3A-7127-4110-B424-E68DEBCEB467}" destId="{C1DBEB15-6948-4DCC-94B3-DFA73AFCEF68}" srcOrd="0" destOrd="0" presId="urn:microsoft.com/office/officeart/2005/8/layout/cycle8"/>
    <dgm:cxn modelId="{B85D5AE7-89CB-4AFE-8AC0-BB471712C3CD}" type="presParOf" srcId="{E8400A3A-7127-4110-B424-E68DEBCEB467}" destId="{556CBD3F-C44D-4DEB-8065-29414AF1832E}" srcOrd="1" destOrd="0" presId="urn:microsoft.com/office/officeart/2005/8/layout/cycle8"/>
    <dgm:cxn modelId="{85844D2F-396F-4555-85DB-4B7C20B161F4}" type="presParOf" srcId="{E8400A3A-7127-4110-B424-E68DEBCEB467}" destId="{766A394D-8358-474B-B684-7F1F71259E34}" srcOrd="2" destOrd="0" presId="urn:microsoft.com/office/officeart/2005/8/layout/cycle8"/>
    <dgm:cxn modelId="{EF254F6F-2E77-420B-8DA9-64BB593BBF2D}" type="presParOf" srcId="{E8400A3A-7127-4110-B424-E68DEBCEB467}" destId="{8883B05B-2088-4C90-9C25-1AED89818AC7}" srcOrd="3" destOrd="0" presId="urn:microsoft.com/office/officeart/2005/8/layout/cycle8"/>
    <dgm:cxn modelId="{10B24A19-2FF5-4541-ABDA-EC3502A745FE}" type="presParOf" srcId="{E8400A3A-7127-4110-B424-E68DEBCEB467}" destId="{D821E888-03F5-41CB-B8DF-C1F603EA1028}" srcOrd="4" destOrd="0" presId="urn:microsoft.com/office/officeart/2005/8/layout/cycle8"/>
    <dgm:cxn modelId="{9301D203-DDC2-4F55-BE43-354C0C7AF4A1}" type="presParOf" srcId="{E8400A3A-7127-4110-B424-E68DEBCEB467}" destId="{9C68AE18-D6BC-4F87-8CD1-79F1A08822EF}" srcOrd="5" destOrd="0" presId="urn:microsoft.com/office/officeart/2005/8/layout/cycle8"/>
    <dgm:cxn modelId="{F4BDC8EC-23A7-447A-98DD-AB6F88F0A6B2}" type="presParOf" srcId="{E8400A3A-7127-4110-B424-E68DEBCEB467}" destId="{D9A322DF-B617-41D5-861B-151669DD0046}" srcOrd="6" destOrd="0" presId="urn:microsoft.com/office/officeart/2005/8/layout/cycle8"/>
    <dgm:cxn modelId="{54783488-CDA6-4C71-B415-D56123E51882}" type="presParOf" srcId="{E8400A3A-7127-4110-B424-E68DEBCEB467}" destId="{D6362454-C401-4777-8E57-B659D6472E56}" srcOrd="7" destOrd="0" presId="urn:microsoft.com/office/officeart/2005/8/layout/cycle8"/>
    <dgm:cxn modelId="{1AE939F5-515F-4AB5-91B2-85B6E8F18452}" type="presParOf" srcId="{E8400A3A-7127-4110-B424-E68DEBCEB467}" destId="{9B5CB904-DE34-42BA-AEF2-ABEC2AE27156}" srcOrd="8" destOrd="0" presId="urn:microsoft.com/office/officeart/2005/8/layout/cycle8"/>
    <dgm:cxn modelId="{56F5E130-D21C-4CCB-AA51-DB497C6BBADF}" type="presParOf" srcId="{E8400A3A-7127-4110-B424-E68DEBCEB467}" destId="{60FB9CB1-9353-433F-803C-D49C68DF787C}" srcOrd="9" destOrd="0" presId="urn:microsoft.com/office/officeart/2005/8/layout/cycle8"/>
    <dgm:cxn modelId="{D5336194-89E2-4B40-A058-02D80F3F7471}" type="presParOf" srcId="{E8400A3A-7127-4110-B424-E68DEBCEB467}" destId="{92914A5B-BF91-448C-9161-5D4933607B99}" srcOrd="10" destOrd="0" presId="urn:microsoft.com/office/officeart/2005/8/layout/cycle8"/>
    <dgm:cxn modelId="{06E2FE5B-7FE4-475B-9F7E-DACED11226F6}" type="presParOf" srcId="{E8400A3A-7127-4110-B424-E68DEBCEB467}" destId="{F7991F4B-50DC-4766-8AD3-68641E04E614}" srcOrd="11" destOrd="0" presId="urn:microsoft.com/office/officeart/2005/8/layout/cycle8"/>
    <dgm:cxn modelId="{780FA6ED-35EA-4725-BB5F-91AF0A36F9E4}" type="presParOf" srcId="{E8400A3A-7127-4110-B424-E68DEBCEB467}" destId="{6BD78531-EE7B-45F2-A0B9-8A15B77F6F3F}" srcOrd="12" destOrd="0" presId="urn:microsoft.com/office/officeart/2005/8/layout/cycle8"/>
    <dgm:cxn modelId="{8C0B71FD-589E-4066-84E5-652826F82250}" type="presParOf" srcId="{E8400A3A-7127-4110-B424-E68DEBCEB467}" destId="{EB91BDDD-5FFB-4904-A261-6F61382948F0}" srcOrd="13" destOrd="0" presId="urn:microsoft.com/office/officeart/2005/8/layout/cycle8"/>
    <dgm:cxn modelId="{2E732414-AF5D-41D1-8FA5-62F005E9D3AE}" type="presParOf" srcId="{E8400A3A-7127-4110-B424-E68DEBCEB467}" destId="{49282FCB-3049-48B6-9FEB-0D9B004B7513}" srcOrd="14" destOrd="0" presId="urn:microsoft.com/office/officeart/2005/8/layout/cycle8"/>
    <dgm:cxn modelId="{91F61B81-7A53-4A21-A7AE-FC06FBA187AE}" type="presParOf" srcId="{E8400A3A-7127-4110-B424-E68DEBCEB467}" destId="{F851FB02-6C1F-47A8-ABAD-0562E51500BE}" srcOrd="15" destOrd="0" presId="urn:microsoft.com/office/officeart/2005/8/layout/cycle8"/>
    <dgm:cxn modelId="{A865F06C-1DE3-4AE1-B77A-914A39D01E7C}" type="presParOf" srcId="{E8400A3A-7127-4110-B424-E68DEBCEB467}" destId="{18EA5D3D-7900-464B-815B-ED95B63A4533}" srcOrd="16" destOrd="0" presId="urn:microsoft.com/office/officeart/2005/8/layout/cycle8"/>
    <dgm:cxn modelId="{397E0986-50D9-49B5-97E8-AE1129CE7E77}" type="presParOf" srcId="{E8400A3A-7127-4110-B424-E68DEBCEB467}" destId="{7FFAD8F3-DD88-4071-85F5-208B5C646C4C}" srcOrd="17" destOrd="0" presId="urn:microsoft.com/office/officeart/2005/8/layout/cycle8"/>
    <dgm:cxn modelId="{5DCA2178-60C8-4992-86EA-5AEAD98FA0A0}" type="presParOf" srcId="{E8400A3A-7127-4110-B424-E68DEBCEB467}" destId="{E123CF34-C371-4FE5-9AE5-FE8F44165445}" srcOrd="18" destOrd="0" presId="urn:microsoft.com/office/officeart/2005/8/layout/cycle8"/>
    <dgm:cxn modelId="{A723B47A-8E4A-4EE4-B319-140A1E9454D1}" type="presParOf" srcId="{E8400A3A-7127-4110-B424-E68DEBCEB467}" destId="{3B8AA3F4-BE3C-4F0D-B9DC-B187F09FE001}" srcOrd="19" destOrd="0" presId="urn:microsoft.com/office/officeart/2005/8/layout/cycle8"/>
    <dgm:cxn modelId="{4ECDFBD6-3420-495C-857B-42DF85D758BF}" type="presParOf" srcId="{E8400A3A-7127-4110-B424-E68DEBCEB467}" destId="{287E1EE8-762B-4F12-9B52-A63E0F446734}" srcOrd="20" destOrd="0" presId="urn:microsoft.com/office/officeart/2005/8/layout/cycle8"/>
    <dgm:cxn modelId="{13792FCC-0925-43EA-B147-828B52AD3AC7}" type="presParOf" srcId="{E8400A3A-7127-4110-B424-E68DEBCEB467}" destId="{9789D8D7-3804-4703-9B75-F49FDF870D59}" srcOrd="21" destOrd="0" presId="urn:microsoft.com/office/officeart/2005/8/layout/cycle8"/>
    <dgm:cxn modelId="{93AE487C-AAB9-4682-97AD-9251C428548E}" type="presParOf" srcId="{E8400A3A-7127-4110-B424-E68DEBCEB467}" destId="{CB4D0C96-6696-45D0-A09B-6FAD03465164}" srcOrd="22" destOrd="0" presId="urn:microsoft.com/office/officeart/2005/8/layout/cycle8"/>
    <dgm:cxn modelId="{188F062D-4510-4EC9-A3FD-B1ECC42ACC76}" type="presParOf" srcId="{E8400A3A-7127-4110-B424-E68DEBCEB467}" destId="{ED47395A-385C-40DE-8817-6CE19C9DCDCF}" srcOrd="23" destOrd="0" presId="urn:microsoft.com/office/officeart/2005/8/layout/cycle8"/>
    <dgm:cxn modelId="{24CF0105-0334-421C-8741-44475D4885CB}" type="presParOf" srcId="{E8400A3A-7127-4110-B424-E68DEBCEB467}" destId="{6F46552A-3CAC-41B8-92A3-7C206A2C8702}" srcOrd="24" destOrd="0" presId="urn:microsoft.com/office/officeart/2005/8/layout/cycle8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1DBEB15-6948-4DCC-94B3-DFA73AFCEF68}">
      <dsp:nvSpPr>
        <dsp:cNvPr id="0" name=""/>
        <dsp:cNvSpPr/>
      </dsp:nvSpPr>
      <dsp:spPr>
        <a:xfrm>
          <a:off x="1594949" y="402632"/>
          <a:ext cx="5463838" cy="5463838"/>
        </a:xfrm>
        <a:prstGeom prst="pie">
          <a:avLst>
            <a:gd name="adj1" fmla="val 16200000"/>
            <a:gd name="adj2" fmla="val 2052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Coaching Call</a:t>
          </a:r>
        </a:p>
      </dsp:txBody>
      <dsp:txXfrm>
        <a:off x="4445252" y="1321078"/>
        <a:ext cx="1756233" cy="1170822"/>
      </dsp:txXfrm>
    </dsp:sp>
    <dsp:sp modelId="{D821E888-03F5-41CB-B8DF-C1F603EA1028}">
      <dsp:nvSpPr>
        <dsp:cNvPr id="0" name=""/>
        <dsp:cNvSpPr/>
      </dsp:nvSpPr>
      <dsp:spPr>
        <a:xfrm>
          <a:off x="1641782" y="548335"/>
          <a:ext cx="5463838" cy="5463838"/>
        </a:xfrm>
        <a:prstGeom prst="pie">
          <a:avLst>
            <a:gd name="adj1" fmla="val 20520000"/>
            <a:gd name="adj2" fmla="val 324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Submit Data</a:t>
          </a:r>
        </a:p>
      </dsp:txBody>
      <dsp:txXfrm>
        <a:off x="5160754" y="3044789"/>
        <a:ext cx="1626142" cy="1300914"/>
      </dsp:txXfrm>
    </dsp:sp>
    <dsp:sp modelId="{9B5CB904-DE34-42BA-AEF2-ABEC2AE27156}">
      <dsp:nvSpPr>
        <dsp:cNvPr id="0" name=""/>
        <dsp:cNvSpPr/>
      </dsp:nvSpPr>
      <dsp:spPr>
        <a:xfrm>
          <a:off x="1518195" y="638098"/>
          <a:ext cx="5463838" cy="5463838"/>
        </a:xfrm>
        <a:prstGeom prst="pie">
          <a:avLst>
            <a:gd name="adj1" fmla="val 3240000"/>
            <a:gd name="adj2" fmla="val 756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Review Data Report</a:t>
          </a:r>
        </a:p>
      </dsp:txBody>
      <dsp:txXfrm>
        <a:off x="3469566" y="4475794"/>
        <a:ext cx="1561096" cy="1431005"/>
      </dsp:txXfrm>
    </dsp:sp>
    <dsp:sp modelId="{6BD78531-EE7B-45F2-A0B9-8A15B77F6F3F}">
      <dsp:nvSpPr>
        <dsp:cNvPr id="0" name=""/>
        <dsp:cNvSpPr/>
      </dsp:nvSpPr>
      <dsp:spPr>
        <a:xfrm>
          <a:off x="1394608" y="548335"/>
          <a:ext cx="5463838" cy="5463838"/>
        </a:xfrm>
        <a:prstGeom prst="pie">
          <a:avLst>
            <a:gd name="adj1" fmla="val 7560000"/>
            <a:gd name="adj2" fmla="val 1188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Discuss and Disseminate Data Report</a:t>
          </a:r>
        </a:p>
      </dsp:txBody>
      <dsp:txXfrm>
        <a:off x="1713332" y="3044789"/>
        <a:ext cx="1626142" cy="1300914"/>
      </dsp:txXfrm>
    </dsp:sp>
    <dsp:sp modelId="{18EA5D3D-7900-464B-815B-ED95B63A4533}">
      <dsp:nvSpPr>
        <dsp:cNvPr id="0" name=""/>
        <dsp:cNvSpPr/>
      </dsp:nvSpPr>
      <dsp:spPr>
        <a:xfrm>
          <a:off x="1441441" y="402632"/>
          <a:ext cx="5463838" cy="5463838"/>
        </a:xfrm>
        <a:prstGeom prst="pie">
          <a:avLst>
            <a:gd name="adj1" fmla="val 11880000"/>
            <a:gd name="adj2" fmla="val 1620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Identify opportunities *PDSA*</a:t>
          </a:r>
        </a:p>
      </dsp:txBody>
      <dsp:txXfrm>
        <a:off x="2298744" y="1321078"/>
        <a:ext cx="1756233" cy="1170822"/>
      </dsp:txXfrm>
    </dsp:sp>
    <dsp:sp modelId="{287E1EE8-762B-4F12-9B52-A63E0F446734}">
      <dsp:nvSpPr>
        <dsp:cNvPr id="0" name=""/>
        <dsp:cNvSpPr/>
      </dsp:nvSpPr>
      <dsp:spPr>
        <a:xfrm>
          <a:off x="1256454" y="64395"/>
          <a:ext cx="6140314" cy="6140314"/>
        </a:xfrm>
        <a:prstGeom prst="circularArrow">
          <a:avLst>
            <a:gd name="adj1" fmla="val 5085"/>
            <a:gd name="adj2" fmla="val 327528"/>
            <a:gd name="adj3" fmla="val 20192361"/>
            <a:gd name="adj4" fmla="val 16200324"/>
            <a:gd name="adj5" fmla="val 5932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789D8D7-3804-4703-9B75-F49FDF870D59}">
      <dsp:nvSpPr>
        <dsp:cNvPr id="0" name=""/>
        <dsp:cNvSpPr/>
      </dsp:nvSpPr>
      <dsp:spPr>
        <a:xfrm>
          <a:off x="1303922" y="210049"/>
          <a:ext cx="6140314" cy="6140314"/>
        </a:xfrm>
        <a:prstGeom prst="circularArrow">
          <a:avLst>
            <a:gd name="adj1" fmla="val 5085"/>
            <a:gd name="adj2" fmla="val 327528"/>
            <a:gd name="adj3" fmla="val 2912753"/>
            <a:gd name="adj4" fmla="val 20519953"/>
            <a:gd name="adj5" fmla="val 5932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B4D0C96-6696-45D0-A09B-6FAD03465164}">
      <dsp:nvSpPr>
        <dsp:cNvPr id="0" name=""/>
        <dsp:cNvSpPr/>
      </dsp:nvSpPr>
      <dsp:spPr>
        <a:xfrm>
          <a:off x="1179957" y="300087"/>
          <a:ext cx="6140314" cy="6140314"/>
        </a:xfrm>
        <a:prstGeom prst="circularArrow">
          <a:avLst>
            <a:gd name="adj1" fmla="val 5085"/>
            <a:gd name="adj2" fmla="val 327528"/>
            <a:gd name="adj3" fmla="val 7232777"/>
            <a:gd name="adj4" fmla="val 3239695"/>
            <a:gd name="adj5" fmla="val 5932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D47395A-385C-40DE-8817-6CE19C9DCDCF}">
      <dsp:nvSpPr>
        <dsp:cNvPr id="0" name=""/>
        <dsp:cNvSpPr/>
      </dsp:nvSpPr>
      <dsp:spPr>
        <a:xfrm>
          <a:off x="1055993" y="210049"/>
          <a:ext cx="6140314" cy="6140314"/>
        </a:xfrm>
        <a:prstGeom prst="circularArrow">
          <a:avLst>
            <a:gd name="adj1" fmla="val 5085"/>
            <a:gd name="adj2" fmla="val 327528"/>
            <a:gd name="adj3" fmla="val 11552519"/>
            <a:gd name="adj4" fmla="val 7559718"/>
            <a:gd name="adj5" fmla="val 5932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F46552A-3CAC-41B8-92A3-7C206A2C8702}">
      <dsp:nvSpPr>
        <dsp:cNvPr id="0" name=""/>
        <dsp:cNvSpPr/>
      </dsp:nvSpPr>
      <dsp:spPr>
        <a:xfrm>
          <a:off x="1103461" y="64395"/>
          <a:ext cx="6140314" cy="6140314"/>
        </a:xfrm>
        <a:prstGeom prst="circularArrow">
          <a:avLst>
            <a:gd name="adj1" fmla="val 5085"/>
            <a:gd name="adj2" fmla="val 327528"/>
            <a:gd name="adj3" fmla="val 15872148"/>
            <a:gd name="adj4" fmla="val 11880111"/>
            <a:gd name="adj5" fmla="val 5932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8">
  <dgm:title val=""/>
  <dgm:desc val=""/>
  <dgm:catLst>
    <dgm:cat type="cycle" pri="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clrData>
  <dgm:layoutNode name="compositeShape">
    <dgm:varLst>
      <dgm:chMax val="7"/>
      <dgm:dir/>
      <dgm:resizeHandles val="exact"/>
    </dgm:varLst>
    <dgm:alg type="composite">
      <dgm:param type="horzAlign" val="ctr"/>
      <dgm:param type="vertAlign" val="mid"/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equ" val="1">
        <dgm:constrLst>
          <dgm:constr type="l" for="ch" forName="wedge1" refType="w" fact="0.08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dummy1a" refType="w" fact="0.5"/>
          <dgm:constr type="t" for="ch" forName="dummy1a" refType="h" fact="0.08"/>
          <dgm:constr type="l" for="ch" forName="dummy1b" refType="w" fact="0.5"/>
          <dgm:constr type="t" for="ch" forName="dummy1b" refType="h" fact="0.08"/>
          <dgm:constr type="l" for="ch" forName="wedge1Tx" refType="w" fact="0.22"/>
          <dgm:constr type="t" for="ch" forName="wedge1Tx" refType="h" fact="0.22"/>
          <dgm:constr type="w" for="ch" forName="wedge1Tx" refType="w" fact="0.56"/>
          <dgm:constr type="h" for="ch" forName="wedge1Tx" refType="h" fact="0.56"/>
          <dgm:constr type="h" for="ch" forName="arrowWedge1single" refType="w" fact="0.08"/>
          <dgm:constr type="diam" for="ch" forName="arrowWedge1single" refType="w" fact="0.84"/>
          <dgm:constr type="l" for="ch" forName="arrowWedge1single" refType="w" fact="0.5"/>
          <dgm:constr type="t" for="ch" forName="arrowWedge1single" refType="w" fact="0.5"/>
          <dgm:constr type="primFontSz" for="ch" ptType="node" op="equ"/>
        </dgm:constrLst>
      </dgm:if>
      <dgm:if name="Name2" axis="ch" ptType="node" func="cnt" op="equ" val="2">
        <dgm:constrLst>
          <dgm:constr type="l" for="ch" forName="wedge1" refType="w" fact="0.1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dummy1a" refType="w" fact="0.52"/>
          <dgm:constr type="t" for="ch" forName="dummy1a" refType="h" fact="0.08"/>
          <dgm:constr type="l" for="ch" forName="dummy1b" refType="w" fact="0.52"/>
          <dgm:constr type="t" for="ch" forName="dummy1b" refType="h" fact="0.92"/>
          <dgm:constr type="l" for="ch" forName="wedge1Tx" refType="w" fact="0.559"/>
          <dgm:constr type="t" for="ch" forName="wedge1Tx" refType="h" fact="0.3"/>
          <dgm:constr type="w" for="ch" forName="wedge1Tx" refType="w" fact="0.3"/>
          <dgm:constr type="h" for="ch" forName="wedge1Tx" refType="h" fact="0.4"/>
          <dgm:constr type="l" for="ch" forName="wedge2" refType="w" fact="0.06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dummy2a" refType="w" fact="0.48"/>
          <dgm:constr type="t" for="ch" forName="dummy2a" refType="h" fact="0.92"/>
          <dgm:constr type="l" for="ch" forName="dummy2b" refType="w" fact="0.48"/>
          <dgm:constr type="t" for="ch" forName="dummy2b" refType="h" fact="0.08"/>
          <dgm:constr type="r" for="ch" forName="wedge2Tx" refType="w" fact="0.441"/>
          <dgm:constr type="t" for="ch" forName="wedge2Tx" refType="h" fact="0.3"/>
          <dgm:constr type="w" for="ch" forName="wedge2Tx" refType="w" fact="0.3"/>
          <dgm:constr type="h" for="ch" forName="wedge2Tx" refType="h" fact="0.4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primFontSz" for="ch" ptType="node" op="equ"/>
        </dgm:constrLst>
      </dgm:if>
      <dgm:if name="Name3" axis="ch" ptType="node" func="cnt" op="equ" val="3">
        <dgm:constrLst>
          <dgm:constr type="l" for="ch" forName="wedge1" refType="w" fact="0.0973"/>
          <dgm:constr type="t" for="ch" forName="wedge1" refType="w" fact="0.07"/>
          <dgm:constr type="w" for="ch" forName="wedge1" refType="w" fact="0.84"/>
          <dgm:constr type="h" for="ch" forName="wedge1" refType="h" fact="0.84"/>
          <dgm:constr type="l" for="ch" forName="dummy1a" refType="w" fact="0.5173"/>
          <dgm:constr type="t" for="ch" forName="dummy1a" refType="h" fact="0.07"/>
          <dgm:constr type="l" for="ch" forName="dummy1b" refType="w" fact="0.8811"/>
          <dgm:constr type="t" for="ch" forName="dummy1b" refType="h" fact="0.7"/>
          <dgm:constr type="l" for="ch" forName="wedge1Tx" refType="w" fact="0.54"/>
          <dgm:constr type="t" for="ch" forName="wedge1Tx" refType="h" fact="0.248"/>
          <dgm:constr type="w" for="ch" forName="wedge1Tx" refType="w" fact="0.3"/>
          <dgm:constr type="h" for="ch" forName="wedge1Tx" refType="h" fact="0.25"/>
          <dgm:constr type="l" for="ch" forName="wedge2" refType="w" fact="0.08"/>
          <dgm:constr type="t" for="ch" forName="wedge2" refType="w" fact="0.1"/>
          <dgm:constr type="w" for="ch" forName="wedge2" refType="w" fact="0.84"/>
          <dgm:constr type="h" for="ch" forName="wedge2" refType="h" fact="0.84"/>
          <dgm:constr type="l" for="ch" forName="dummy2a" refType="w" fact="0.8637"/>
          <dgm:constr type="t" for="ch" forName="dummy2a" refType="h" fact="0.73"/>
          <dgm:constr type="l" for="ch" forName="dummy2b" refType="w" fact="0.1363"/>
          <dgm:constr type="t" for="ch" forName="dummy2b" refType="h" fact="0.73"/>
          <dgm:constr type="l" for="ch" forName="wedge2Tx" refType="w" fact="0.28"/>
          <dgm:constr type="t" for="ch" forName="wedge2Tx" refType="h" fact="0.645"/>
          <dgm:constr type="w" for="ch" forName="wedge2Tx" refType="w" fact="0.45"/>
          <dgm:constr type="h" for="ch" forName="wedge2Tx" refType="h" fact="0.22"/>
          <dgm:constr type="l" for="ch" forName="wedge3" refType="w" fact="0.0627"/>
          <dgm:constr type="t" for="ch" forName="wedge3" refType="w" fact="0.07"/>
          <dgm:constr type="w" for="ch" forName="wedge3" refType="w" fact="0.84"/>
          <dgm:constr type="h" for="ch" forName="wedge3" refType="h" fact="0.84"/>
          <dgm:constr type="l" for="ch" forName="dummy3a" refType="w" fact="0.1189"/>
          <dgm:constr type="t" for="ch" forName="dummy3a" refType="h" fact="0.7"/>
          <dgm:constr type="l" for="ch" forName="dummy3b" refType="w" fact="0.4827"/>
          <dgm:constr type="t" for="ch" forName="dummy3b" refType="h" fact="0.07"/>
          <dgm:constr type="r" for="ch" forName="wedge3Tx" refType="w" fact="0.46"/>
          <dgm:constr type="t" for="ch" forName="wedge3Tx" refType="h" fact="0.248"/>
          <dgm:constr type="w" for="ch" forName="wedge3Tx" refType="w" fact="0.3"/>
          <dgm:constr type="h" for="ch" forName="wedge3Tx" refType="h" fact="0.25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primFontSz" for="ch" ptType="node" op="equ"/>
        </dgm:constrLst>
      </dgm:if>
      <dgm:if name="Name4" axis="ch" ptType="node" func="cnt" op="equ" val="4">
        <dgm:constrLst>
          <dgm:constr type="l" for="ch" forName="wedge1" refType="w" fact="0.0941"/>
          <dgm:constr type="t" for="ch" forName="wedge1" refType="w" fact="0.0659"/>
          <dgm:constr type="w" for="ch" forName="wedge1" refType="w" fact="0.84"/>
          <dgm:constr type="h" for="ch" forName="wedge1" refType="h" fact="0.84"/>
          <dgm:constr type="l" for="ch" forName="dummy1a" refType="w" fact="0.5141"/>
          <dgm:constr type="t" for="ch" forName="dummy1a" refType="h" fact="0.0659"/>
          <dgm:constr type="l" for="ch" forName="dummy1b" refType="w" fact="0.9341"/>
          <dgm:constr type="t" for="ch" forName="dummy1b" refType="h" fact="0.4859"/>
          <dgm:constr type="l" for="ch" forName="wedge1Tx" refType="w" fact="0.54"/>
          <dgm:constr type="t" for="ch" forName="wedge1Tx" refType="h" fact="0.24"/>
          <dgm:constr type="w" for="ch" forName="wedge1Tx" refType="w" fact="0.31"/>
          <dgm:constr type="h" for="ch" forName="wedge1Tx" refType="h" fact="0.23"/>
          <dgm:constr type="l" for="ch" forName="wedge2" refType="w" fact="0.0941"/>
          <dgm:constr type="t" for="ch" forName="wedge2" refType="w" fact="0.0941"/>
          <dgm:constr type="w" for="ch" forName="wedge2" refType="w" fact="0.84"/>
          <dgm:constr type="h" for="ch" forName="wedge2" refType="h" fact="0.84"/>
          <dgm:constr type="l" for="ch" forName="dummy2a" refType="w" fact="0.9341"/>
          <dgm:constr type="t" for="ch" forName="dummy2a" refType="h" fact="0.5141"/>
          <dgm:constr type="l" for="ch" forName="dummy2b" refType="w" fact="0.5141"/>
          <dgm:constr type="t" for="ch" forName="dummy2b" refType="h" fact="0.9341"/>
          <dgm:constr type="l" for="ch" forName="wedge2Tx" refType="w" fact="0.54"/>
          <dgm:constr type="t" for="ch" forName="wedge2Tx" refType="h" fact="0.53"/>
          <dgm:constr type="w" for="ch" forName="wedge2Tx" refType="w" fact="0.31"/>
          <dgm:constr type="h" for="ch" forName="wedge2Tx" refType="h" fact="0.23"/>
          <dgm:constr type="l" for="ch" forName="wedge3" refType="w" fact="0.0659"/>
          <dgm:constr type="t" for="ch" forName="wedge3" refType="w" fact="0.0941"/>
          <dgm:constr type="w" for="ch" forName="wedge3" refType="w" fact="0.84"/>
          <dgm:constr type="h" for="ch" forName="wedge3" refType="h" fact="0.84"/>
          <dgm:constr type="l" for="ch" forName="dummy3a" refType="w" fact="0.4859"/>
          <dgm:constr type="t" for="ch" forName="dummy3a" refType="h" fact="0.9341"/>
          <dgm:constr type="l" for="ch" forName="dummy3b" refType="w" fact="0.0659"/>
          <dgm:constr type="t" for="ch" forName="dummy3b" refType="h" fact="0.5141"/>
          <dgm:constr type="r" for="ch" forName="wedge3Tx" refType="w" fact="0.46"/>
          <dgm:constr type="t" for="ch" forName="wedge3Tx" refType="h" fact="0.53"/>
          <dgm:constr type="w" for="ch" forName="wedge3Tx" refType="w" fact="0.31"/>
          <dgm:constr type="h" for="ch" forName="wedge3Tx" refType="h" fact="0.23"/>
          <dgm:constr type="l" for="ch" forName="wedge4" refType="w" fact="0.0659"/>
          <dgm:constr type="t" for="ch" forName="wedge4" refType="h" fact="0.0659"/>
          <dgm:constr type="w" for="ch" forName="wedge4" refType="w" fact="0.84"/>
          <dgm:constr type="h" for="ch" forName="wedge4" refType="h" fact="0.84"/>
          <dgm:constr type="l" for="ch" forName="dummy4a" refType="w" fact="0.0659"/>
          <dgm:constr type="t" for="ch" forName="dummy4a" refType="h" fact="0.4859"/>
          <dgm:constr type="l" for="ch" forName="dummy4b" refType="w" fact="0.4859"/>
          <dgm:constr type="t" for="ch" forName="dummy4b" refType="h" fact="0.0659"/>
          <dgm:constr type="r" for="ch" forName="wedge4Tx" refType="w" fact="0.46"/>
          <dgm:constr type="t" for="ch" forName="wedge4Tx" refType="h" fact="0.24"/>
          <dgm:constr type="w" for="ch" forName="wedge4Tx" refType="w" fact="0.31"/>
          <dgm:constr type="h" for="ch" forName="wedge4Tx" refType="h" fact="0.23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primFontSz" for="ch" ptType="node" op="equ"/>
        </dgm:constrLst>
      </dgm:if>
      <dgm:if name="Name5" axis="ch" ptType="node" func="cnt" op="equ" val="5">
        <dgm:constrLst>
          <dgm:constr type="l" for="ch" forName="wedge1" refType="w" fact="0.0918"/>
          <dgm:constr type="t" for="ch" forName="wedge1" refType="w" fact="0.0638"/>
          <dgm:constr type="w" for="ch" forName="wedge1" refType="w" fact="0.84"/>
          <dgm:constr type="h" for="ch" forName="wedge1" refType="h" fact="0.84"/>
          <dgm:constr type="l" for="ch" forName="dummy1a" refType="w" fact="0.5118"/>
          <dgm:constr type="t" for="ch" forName="dummy1a" refType="h" fact="0.0638"/>
          <dgm:constr type="l" for="ch" forName="dummy1b" refType="w" fact="0.9112"/>
          <dgm:constr type="t" for="ch" forName="dummy1b" refType="h" fact="0.354"/>
          <dgm:constr type="l" for="ch" forName="wedge1Tx" refType="w" fact="0.53"/>
          <dgm:constr type="t" for="ch" forName="wedge1Tx" refType="h" fact="0.205"/>
          <dgm:constr type="w" for="ch" forName="wedge1Tx" refType="w" fact="0.27"/>
          <dgm:constr type="h" for="ch" forName="wedge1Tx" refType="h" fact="0.18"/>
          <dgm:constr type="l" for="ch" forName="wedge2" refType="w" fact="0.099"/>
          <dgm:constr type="t" for="ch" forName="wedge2" refType="w" fact="0.0862"/>
          <dgm:constr type="w" for="ch" forName="wedge2" refType="w" fact="0.84"/>
          <dgm:constr type="h" for="ch" forName="wedge2" refType="h" fact="0.84"/>
          <dgm:constr type="l" for="ch" forName="dummy2a" refType="w" fact="0.9185"/>
          <dgm:constr type="t" for="ch" forName="dummy2a" refType="h" fact="0.3764"/>
          <dgm:constr type="l" for="ch" forName="dummy2b" refType="w" fact="0.7659"/>
          <dgm:constr type="t" for="ch" forName="dummy2b" refType="h" fact="0.846"/>
          <dgm:constr type="l" for="ch" forName="wedge2Tx" refType="w" fact="0.64"/>
          <dgm:constr type="t" for="ch" forName="wedge2Tx" refType="h" fact="0.47"/>
          <dgm:constr type="w" for="ch" forName="wedge2Tx" refType="w" fact="0.25"/>
          <dgm:constr type="h" for="ch" forName="wedge2Tx" refType="h" fact="0.2"/>
          <dgm:constr type="l" for="ch" forName="wedge3" refType="w" fact="0.08"/>
          <dgm:constr type="t" for="ch" forName="wedge3" refType="w" fact="0.1"/>
          <dgm:constr type="w" for="ch" forName="wedge3" refType="w" fact="0.84"/>
          <dgm:constr type="h" for="ch" forName="wedge3" refType="h" fact="0.84"/>
          <dgm:constr type="l" for="ch" forName="dummy3a" refType="w" fact="0.7469"/>
          <dgm:constr type="t" for="ch" forName="dummy3a" refType="h" fact="0.8598"/>
          <dgm:constr type="l" for="ch" forName="dummy3b" refType="w" fact="0.2531"/>
          <dgm:constr type="t" for="ch" forName="dummy3b" refType="h" fact="0.8598"/>
          <dgm:constr type="l" for="ch" forName="wedge3Tx" refType="w" fact="0.38"/>
          <dgm:constr type="t" for="ch" forName="wedge3Tx" refType="h" fact="0.69"/>
          <dgm:constr type="w" for="ch" forName="wedge3Tx" refType="w" fact="0.24"/>
          <dgm:constr type="h" for="ch" forName="wedge3Tx" refType="h" fact="0.22"/>
          <dgm:constr type="l" for="ch" forName="wedge4" refType="w" fact="0.061"/>
          <dgm:constr type="t" for="ch" forName="wedge4" refType="h" fact="0.0862"/>
          <dgm:constr type="w" for="ch" forName="wedge4" refType="w" fact="0.84"/>
          <dgm:constr type="h" for="ch" forName="wedge4" refType="h" fact="0.84"/>
          <dgm:constr type="l" for="ch" forName="dummy4a" refType="w" fact="0.2341"/>
          <dgm:constr type="t" for="ch" forName="dummy4a" refType="h" fact="0.846"/>
          <dgm:constr type="l" for="ch" forName="dummy4b" refType="w" fact="0.0815"/>
          <dgm:constr type="t" for="ch" forName="dummy4b" refType="h" fact="0.3764"/>
          <dgm:constr type="r" for="ch" forName="wedge4Tx" refType="w" fact="0.36"/>
          <dgm:constr type="t" for="ch" forName="wedge4Tx" refType="h" fact="0.47"/>
          <dgm:constr type="w" for="ch" forName="wedge4Tx" refType="w" fact="0.25"/>
          <dgm:constr type="h" for="ch" forName="wedge4Tx" refType="h" fact="0.2"/>
          <dgm:constr type="l" for="ch" forName="wedge5" refType="w" fact="0.0682"/>
          <dgm:constr type="t" for="ch" forName="wedge5" refType="h" fact="0.0638"/>
          <dgm:constr type="w" for="ch" forName="wedge5" refType="w" fact="0.84"/>
          <dgm:constr type="h" for="ch" forName="wedge5" refType="h" fact="0.84"/>
          <dgm:constr type="l" for="ch" forName="dummy5a" refType="w" fact="0.0888"/>
          <dgm:constr type="t" for="ch" forName="dummy5a" refType="h" fact="0.354"/>
          <dgm:constr type="l" for="ch" forName="dummy5b" refType="w" fact="0.4882"/>
          <dgm:constr type="t" for="ch" forName="dummy5b" refType="h" fact="0.0638"/>
          <dgm:constr type="r" for="ch" forName="wedge5Tx" refType="w" fact="0.47"/>
          <dgm:constr type="t" for="ch" forName="wedge5Tx" refType="h" fact="0.205"/>
          <dgm:constr type="w" for="ch" forName="wedge5Tx" refType="w" fact="0.27"/>
          <dgm:constr type="h" for="ch" forName="wedge5Tx" refType="h" fact="0.18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primFontSz" for="ch" ptType="node" op="equ"/>
        </dgm:constrLst>
      </dgm:if>
      <dgm:if name="Name6" axis="ch" ptType="node" func="cnt" op="equ" val="6">
        <dgm:constrLst>
          <dgm:constr type="l" for="ch" forName="wedge1" refType="w" fact="0.09"/>
          <dgm:constr type="t" for="ch" forName="wedge1" refType="w" fact="0.0627"/>
          <dgm:constr type="w" for="ch" forName="wedge1" refType="w" fact="0.84"/>
          <dgm:constr type="h" for="ch" forName="wedge1" refType="h" fact="0.84"/>
          <dgm:constr type="l" for="ch" forName="dummy1a" refType="w" fact="0.51"/>
          <dgm:constr type="t" for="ch" forName="dummy1a" refType="h" fact="0.0627"/>
          <dgm:constr type="l" for="ch" forName="dummy1b" refType="w" fact="0.8737"/>
          <dgm:constr type="t" for="ch" forName="dummy1b" refType="h" fact="0.2727"/>
          <dgm:constr type="l" for="ch" forName="wedge1Tx" refType="w" fact="0.53"/>
          <dgm:constr type="t" for="ch" forName="wedge1Tx" refType="h" fact="0.17"/>
          <dgm:constr type="w" for="ch" forName="wedge1Tx" refType="w" fact="0.22"/>
          <dgm:constr type="h" for="ch" forName="wedge1Tx" refType="h" fact="0.17"/>
          <dgm:constr type="l" for="ch" forName="wedge2" refType="w" fact="0.1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dummy2a" refType="w" fact="0.8837"/>
          <dgm:constr type="t" for="ch" forName="dummy2a" refType="h" fact="0.29"/>
          <dgm:constr type="l" for="ch" forName="dummy2b" refType="w" fact="0.8837"/>
          <dgm:constr type="t" for="ch" forName="dummy2b" refType="h" fact="0.71"/>
          <dgm:constr type="l" for="ch" forName="wedge2Tx" refType="w" fact="0.67"/>
          <dgm:constr type="t" for="ch" forName="wedge2Tx" refType="h" fact="0.42"/>
          <dgm:constr type="w" for="ch" forName="wedge2Tx" refType="w" fact="0.23"/>
          <dgm:constr type="h" for="ch" forName="wedge2Tx" refType="h" fact="0.165"/>
          <dgm:constr type="l" for="ch" forName="wedge3" refType="w" fact="0.09"/>
          <dgm:constr type="t" for="ch" forName="wedge3" refType="w" fact="0.0973"/>
          <dgm:constr type="w" for="ch" forName="wedge3" refType="w" fact="0.84"/>
          <dgm:constr type="h" for="ch" forName="wedge3" refType="h" fact="0.84"/>
          <dgm:constr type="l" for="ch" forName="dummy3a" refType="w" fact="0.8737"/>
          <dgm:constr type="t" for="ch" forName="dummy3a" refType="h" fact="0.7273"/>
          <dgm:constr type="l" for="ch" forName="dummy3b" refType="w" fact="0.51"/>
          <dgm:constr type="t" for="ch" forName="dummy3b" refType="h" fact="0.9373"/>
          <dgm:constr type="l" for="ch" forName="wedge3Tx" refType="w" fact="0.53"/>
          <dgm:constr type="t" for="ch" forName="wedge3Tx" refType="h" fact="0.665"/>
          <dgm:constr type="w" for="ch" forName="wedge3Tx" refType="w" fact="0.22"/>
          <dgm:constr type="h" for="ch" forName="wedge3Tx" refType="h" fact="0.17"/>
          <dgm:constr type="l" for="ch" forName="wedge4" refType="w" fact="0.07"/>
          <dgm:constr type="t" for="ch" forName="wedge4" refType="h" fact="0.0973"/>
          <dgm:constr type="w" for="ch" forName="wedge4" refType="w" fact="0.84"/>
          <dgm:constr type="h" for="ch" forName="wedge4" refType="h" fact="0.84"/>
          <dgm:constr type="l" for="ch" forName="dummy4a" refType="w" fact="0.49"/>
          <dgm:constr type="t" for="ch" forName="dummy4a" refType="h" fact="0.9373"/>
          <dgm:constr type="l" for="ch" forName="dummy4b" refType="w" fact="0.1263"/>
          <dgm:constr type="t" for="ch" forName="dummy4b" refType="h" fact="0.7273"/>
          <dgm:constr type="r" for="ch" forName="wedge4Tx" refType="w" fact="0.47"/>
          <dgm:constr type="t" for="ch" forName="wedge4Tx" refType="h" fact="0.665"/>
          <dgm:constr type="w" for="ch" forName="wedge4Tx" refType="w" fact="0.22"/>
          <dgm:constr type="h" for="ch" forName="wedge4Tx" refType="h" fact="0.17"/>
          <dgm:constr type="l" for="ch" forName="wedge5" refType="w" fact="0.06"/>
          <dgm:constr type="t" for="ch" forName="wedge5" refType="h" fact="0.08"/>
          <dgm:constr type="w" for="ch" forName="wedge5" refType="w" fact="0.84"/>
          <dgm:constr type="h" for="ch" forName="wedge5" refType="h" fact="0.84"/>
          <dgm:constr type="l" for="ch" forName="dummy5a" refType="w" fact="0.1163"/>
          <dgm:constr type="t" for="ch" forName="dummy5a" refType="h" fact="0.71"/>
          <dgm:constr type="l" for="ch" forName="dummy5b" refType="w" fact="0.1163"/>
          <dgm:constr type="t" for="ch" forName="dummy5b" refType="h" fact="0.29"/>
          <dgm:constr type="r" for="ch" forName="wedge5Tx" refType="w" fact="0.33"/>
          <dgm:constr type="t" for="ch" forName="wedge5Tx" refType="h" fact="0.42"/>
          <dgm:constr type="w" for="ch" forName="wedge5Tx" refType="w" fact="0.23"/>
          <dgm:constr type="h" for="ch" forName="wedge5Tx" refType="h" fact="0.165"/>
          <dgm:constr type="l" for="ch" forName="wedge6" refType="w" fact="0.07"/>
          <dgm:constr type="t" for="ch" forName="wedge6" refType="h" fact="0.0627"/>
          <dgm:constr type="w" for="ch" forName="wedge6" refType="w" fact="0.84"/>
          <dgm:constr type="h" for="ch" forName="wedge6" refType="h" fact="0.84"/>
          <dgm:constr type="l" for="ch" forName="dummy6a" refType="w" fact="0.1263"/>
          <dgm:constr type="t" for="ch" forName="dummy6a" refType="h" fact="0.2727"/>
          <dgm:constr type="l" for="ch" forName="dummy6b" refType="w" fact="0.49"/>
          <dgm:constr type="t" for="ch" forName="dummy6b" refType="h" fact="0.0627"/>
          <dgm:constr type="r" for="ch" forName="wedge6Tx" refType="w" fact="0.47"/>
          <dgm:constr type="t" for="ch" forName="wedge6Tx" refType="h" fact="0.17"/>
          <dgm:constr type="w" for="ch" forName="wedge6Tx" refType="w" fact="0.22"/>
          <dgm:constr type="h" for="ch" forName="wedge6Tx" refType="h" fact="0.17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h" for="ch" forName="arrowWedge6" refType="w" fact="0.08"/>
          <dgm:constr type="diam" for="ch" forName="arrowWedge6" refType="w" fact="0.84"/>
          <dgm:constr type="l" for="ch" forName="arrowWedge6" refType="w" fact="0.5"/>
          <dgm:constr type="t" for="ch" forName="arrowWedge6" refType="w" fact="0.5"/>
          <dgm:constr type="primFontSz" for="ch" ptType="node" op="equ"/>
        </dgm:constrLst>
      </dgm:if>
      <dgm:else name="Name7">
        <dgm:constrLst>
          <dgm:constr type="l" for="ch" forName="wedge1" refType="w" fact="0.0887"/>
          <dgm:constr type="t" for="ch" forName="wedge1" refType="w" fact="0.062"/>
          <dgm:constr type="w" for="ch" forName="wedge1" refType="w" fact="0.84"/>
          <dgm:constr type="h" for="ch" forName="wedge1" refType="h" fact="0.84"/>
          <dgm:constr type="l" for="ch" forName="dummy1a" refType="w" fact="0.5087"/>
          <dgm:constr type="t" for="ch" forName="dummy1a" refType="h" fact="0.062"/>
          <dgm:constr type="l" for="ch" forName="dummy1b" refType="w" fact="0.837"/>
          <dgm:constr type="t" for="ch" forName="dummy1b" refType="h" fact="0.2201"/>
          <dgm:constr type="l" for="ch" forName="wedge1Tx" refType="w" fact="0.53"/>
          <dgm:constr type="t" for="ch" forName="wedge1Tx" refType="h" fact="0.14"/>
          <dgm:constr type="w" for="ch" forName="wedge1Tx" refType="w" fact="0.2"/>
          <dgm:constr type="h" for="ch" forName="wedge1Tx" refType="h" fact="0.16"/>
          <dgm:constr type="l" for="ch" forName="wedge2" refType="w" fact="0.0995"/>
          <dgm:constr type="t" for="ch" forName="wedge2" refType="w" fact="0.0755"/>
          <dgm:constr type="w" for="ch" forName="wedge2" refType="w" fact="0.84"/>
          <dgm:constr type="h" for="ch" forName="wedge2" refType="h" fact="0.84"/>
          <dgm:constr type="l" for="ch" forName="dummy2a" refType="w" fact="0.8479"/>
          <dgm:constr type="t" for="ch" forName="dummy2a" refType="h" fact="0.2337"/>
          <dgm:constr type="l" for="ch" forName="dummy2b" refType="w" fact="0.929"/>
          <dgm:constr type="t" for="ch" forName="dummy2b" refType="h" fact="0.589"/>
          <dgm:constr type="l" for="ch" forName="wedge2Tx" refType="w" fact="0.67"/>
          <dgm:constr type="t" for="ch" forName="wedge2Tx" refType="h" fact="0.38"/>
          <dgm:constr type="w" for="ch" forName="wedge2Tx" refType="w" fact="0.23"/>
          <dgm:constr type="h" for="ch" forName="wedge2Tx" refType="h" fact="0.14"/>
          <dgm:constr type="l" for="ch" forName="wedge3" refType="w" fact="0.0956"/>
          <dgm:constr type="t" for="ch" forName="wedge3" refType="w" fact="0.0925"/>
          <dgm:constr type="w" for="ch" forName="wedge3" refType="w" fact="0.84"/>
          <dgm:constr type="h" for="ch" forName="wedge3" refType="h" fact="0.84"/>
          <dgm:constr type="l" for="ch" forName="dummy3a" refType="w" fact="0.9251"/>
          <dgm:constr type="t" for="ch" forName="dummy3a" refType="h" fact="0.6059"/>
          <dgm:constr type="l" for="ch" forName="dummy3b" refType="w" fact="0.6979"/>
          <dgm:constr type="t" for="ch" forName="dummy3b" refType="h" fact="0.8909"/>
          <dgm:constr type="l" for="ch" forName="wedge3Tx" refType="w" fact="0.635"/>
          <dgm:constr type="t" for="ch" forName="wedge3Tx" refType="h" fact="0.59"/>
          <dgm:constr type="w" for="ch" forName="wedge3Tx" refType="w" fact="0.2"/>
          <dgm:constr type="h" for="ch" forName="wedge3Tx" refType="h" fact="0.155"/>
          <dgm:constr type="l" for="ch" forName="wedge4" refType="w" fact="0.08"/>
          <dgm:constr type="t" for="ch" forName="wedge4" refType="h" fact="0.1"/>
          <dgm:constr type="w" for="ch" forName="wedge4" refType="w" fact="0.84"/>
          <dgm:constr type="h" for="ch" forName="wedge4" refType="h" fact="0.84"/>
          <dgm:constr type="l" for="ch" forName="dummy4a" refType="w" fact="0.6822"/>
          <dgm:constr type="t" for="ch" forName="dummy4a" refType="h" fact="0.8984"/>
          <dgm:constr type="l" for="ch" forName="dummy4b" refType="w" fact="0.3178"/>
          <dgm:constr type="t" for="ch" forName="dummy4b" refType="h" fact="0.8984"/>
          <dgm:constr type="l" for="ch" forName="wedge4Tx" refType="w" fact="0.4025"/>
          <dgm:constr type="t" for="ch" forName="wedge4Tx" refType="h" fact="0.76"/>
          <dgm:constr type="w" for="ch" forName="wedge4Tx" refType="w" fact="0.195"/>
          <dgm:constr type="h" for="ch" forName="wedge4Tx" refType="h" fact="0.14"/>
          <dgm:constr type="l" for="ch" forName="wedge5" refType="w" fact="0.0644"/>
          <dgm:constr type="t" for="ch" forName="wedge5" refType="h" fact="0.0925"/>
          <dgm:constr type="w" for="ch" forName="wedge5" refType="w" fact="0.84"/>
          <dgm:constr type="h" for="ch" forName="wedge5" refType="h" fact="0.84"/>
          <dgm:constr type="l" for="ch" forName="dummy5a" refType="w" fact="0.3021"/>
          <dgm:constr type="t" for="ch" forName="dummy5a" refType="h" fact="0.8909"/>
          <dgm:constr type="l" for="ch" forName="dummy5b" refType="w" fact="0.0749"/>
          <dgm:constr type="t" for="ch" forName="dummy5b" refType="h" fact="0.6059"/>
          <dgm:constr type="r" for="ch" forName="wedge5Tx" refType="w" fact="0.365"/>
          <dgm:constr type="t" for="ch" forName="wedge5Tx" refType="h" fact="0.59"/>
          <dgm:constr type="w" for="ch" forName="wedge5Tx" refType="w" fact="0.2"/>
          <dgm:constr type="h" for="ch" forName="wedge5Tx" refType="h" fact="0.155"/>
          <dgm:constr type="l" for="ch" forName="wedge6" refType="w" fact="0.0605"/>
          <dgm:constr type="t" for="ch" forName="wedge6" refType="h" fact="0.0755"/>
          <dgm:constr type="w" for="ch" forName="wedge6" refType="w" fact="0.84"/>
          <dgm:constr type="h" for="ch" forName="wedge6" refType="h" fact="0.84"/>
          <dgm:constr type="l" for="ch" forName="dummy6a" refType="w" fact="0.071"/>
          <dgm:constr type="t" for="ch" forName="dummy6a" refType="h" fact="0.589"/>
          <dgm:constr type="l" for="ch" forName="dummy6b" refType="w" fact="0.1521"/>
          <dgm:constr type="t" for="ch" forName="dummy6b" refType="h" fact="0.2337"/>
          <dgm:constr type="r" for="ch" forName="wedge6Tx" refType="w" fact="0.33"/>
          <dgm:constr type="t" for="ch" forName="wedge6Tx" refType="h" fact="0.38"/>
          <dgm:constr type="w" for="ch" forName="wedge6Tx" refType="w" fact="0.23"/>
          <dgm:constr type="h" for="ch" forName="wedge6Tx" refType="h" fact="0.14"/>
          <dgm:constr type="l" for="ch" forName="wedge7" refType="w" fact="0.0713"/>
          <dgm:constr type="t" for="ch" forName="wedge7" refType="h" fact="0.062"/>
          <dgm:constr type="w" for="ch" forName="wedge7" refType="w" fact="0.84"/>
          <dgm:constr type="h" for="ch" forName="wedge7" refType="h" fact="0.84"/>
          <dgm:constr type="l" for="ch" forName="dummy7a" refType="w" fact="0.163"/>
          <dgm:constr type="t" for="ch" forName="dummy7a" refType="h" fact="0.2201"/>
          <dgm:constr type="l" for="ch" forName="dummy7b" refType="w" fact="0.4913"/>
          <dgm:constr type="t" for="ch" forName="dummy7b" refType="h" fact="0.062"/>
          <dgm:constr type="r" for="ch" forName="wedge7Tx" refType="w" fact="0.47"/>
          <dgm:constr type="t" for="ch" forName="wedge7Tx" refType="h" fact="0.14"/>
          <dgm:constr type="w" for="ch" forName="wedge7Tx" refType="w" fact="0.2"/>
          <dgm:constr type="h" for="ch" forName="wedge7Tx" refType="h" fact="0.16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h" for="ch" forName="arrowWedge6" refType="w" fact="0.08"/>
          <dgm:constr type="diam" for="ch" forName="arrowWedge6" refType="w" fact="0.84"/>
          <dgm:constr type="l" for="ch" forName="arrowWedge6" refType="w" fact="0.5"/>
          <dgm:constr type="t" for="ch" forName="arrowWedge6" refType="w" fact="0.5"/>
          <dgm:constr type="h" for="ch" forName="arrowWedge7" refType="w" fact="0.08"/>
          <dgm:constr type="diam" for="ch" forName="arrowWedge7" refType="w" fact="0.84"/>
          <dgm:constr type="l" for="ch" forName="arrowWedge7" refType="w" fact="0.5"/>
          <dgm:constr type="t" for="ch" forName="arrowWedge7" refType="w" fact="0.5"/>
          <dgm:constr type="primFontSz" for="ch" ptType="node" op="equ"/>
        </dgm:constrLst>
      </dgm:else>
    </dgm:choose>
    <dgm:ruleLst/>
    <dgm:choose name="Name8">
      <dgm:if name="Name9" axis="ch" ptType="node" func="cnt" op="gte" val="1">
        <dgm:layoutNode name="wedge1">
          <dgm:alg type="sp"/>
          <dgm:choose name="Name10">
            <dgm:if name="Name11" axis="ch" ptType="node" func="cnt" op="equ" val="1">
              <dgm:shape xmlns:r="http://schemas.openxmlformats.org/officeDocument/2006/relationships" type="ellipse" r:blip="">
                <dgm:adjLst/>
              </dgm:shape>
            </dgm:if>
            <dgm:if name="Name12" axis="ch" ptType="node" func="cnt" op="equ" val="2">
              <dgm:shape xmlns:r="http://schemas.openxmlformats.org/officeDocument/2006/relationships" type="pie" r:blip="">
                <dgm:adjLst>
                  <dgm:adj idx="1" val="270"/>
                  <dgm:adj idx="2" val="90"/>
                </dgm:adjLst>
              </dgm:shape>
            </dgm:if>
            <dgm:if name="Name13" axis="ch" ptType="node" func="cnt" op="equ" val="3">
              <dgm:shape xmlns:r="http://schemas.openxmlformats.org/officeDocument/2006/relationships" type="pie" r:blip="">
                <dgm:adjLst>
                  <dgm:adj idx="1" val="270"/>
                  <dgm:adj idx="2" val="30"/>
                </dgm:adjLst>
              </dgm:shape>
            </dgm:if>
            <dgm:if name="Name14" axis="ch" ptType="node" func="cnt" op="equ" val="4">
              <dgm:shape xmlns:r="http://schemas.openxmlformats.org/officeDocument/2006/relationships" type="pie" r:blip="">
                <dgm:adjLst>
                  <dgm:adj idx="1" val="270"/>
                  <dgm:adj idx="2" val="0"/>
                </dgm:adjLst>
              </dgm:shape>
            </dgm:if>
            <dgm:if name="Name15" axis="ch" ptType="node" func="cnt" op="equ" val="5">
              <dgm:shape xmlns:r="http://schemas.openxmlformats.org/officeDocument/2006/relationships" type="pie" r:blip="">
                <dgm:adjLst>
                  <dgm:adj idx="1" val="270"/>
                  <dgm:adj idx="2" val="342"/>
                </dgm:adjLst>
              </dgm:shape>
            </dgm:if>
            <dgm:if name="Name16" axis="ch" ptType="node" func="cnt" op="equ" val="6">
              <dgm:shape xmlns:r="http://schemas.openxmlformats.org/officeDocument/2006/relationships" type="pie" r:blip="">
                <dgm:adjLst>
                  <dgm:adj idx="1" val="270"/>
                  <dgm:adj idx="2" val="330"/>
                </dgm:adjLst>
              </dgm:shape>
            </dgm:if>
            <dgm:else name="Name17">
              <dgm:shape xmlns:r="http://schemas.openxmlformats.org/officeDocument/2006/relationships" type="pie" r:blip="">
                <dgm:adjLst>
                  <dgm:adj idx="1" val="270"/>
                  <dgm:adj idx="2" val="321.4286"/>
                </dgm:adjLst>
              </dgm:shape>
            </dgm:else>
          </dgm:choose>
          <dgm:choose name="Name18">
            <dgm:if name="Name19" func="var" arg="dir" op="equ" val="norm">
              <dgm:presOf axis="ch desOrSelf" ptType="node node" st="1 1" cnt="1 0"/>
            </dgm:if>
            <dgm:else name="Name20">
              <dgm:choose name="Name21">
                <dgm:if name="Name22" axis="ch" ptType="node" func="cnt" op="equ" val="1">
                  <dgm:presOf axis="ch desOrSelf" ptType="node node" st="1 1" cnt="1 0"/>
                </dgm:if>
                <dgm:if name="Name23" axis="ch" ptType="node" func="cnt" op="equ" val="2">
                  <dgm:presOf axis="ch desOrSelf" ptType="node node" st="2 1" cnt="1 0"/>
                </dgm:if>
                <dgm:if name="Name24" axis="ch" ptType="node" func="cnt" op="equ" val="3">
                  <dgm:presOf axis="ch desOrSelf" ptType="node node" st="3 1" cnt="1 0"/>
                </dgm:if>
                <dgm:if name="Name25" axis="ch" ptType="node" func="cnt" op="equ" val="4">
                  <dgm:presOf axis="ch desOrSelf" ptType="node node" st="4 1" cnt="1 0"/>
                </dgm:if>
                <dgm:if name="Name26" axis="ch" ptType="node" func="cnt" op="equ" val="5">
                  <dgm:presOf axis="ch desOrSelf" ptType="node node" st="5 1" cnt="1 0"/>
                </dgm:if>
                <dgm:if name="Name27" axis="ch" ptType="node" func="cnt" op="equ" val="6">
                  <dgm:presOf axis="ch desOrSelf" ptType="node node" st="6 1" cnt="1 0"/>
                </dgm:if>
                <dgm:else name="Name28">
                  <dgm:presOf axis="ch desOrSelf" ptType="node node" st="7 1" cnt="1 0"/>
                </dgm:else>
              </dgm:choose>
            </dgm:else>
          </dgm:choose>
          <dgm:constrLst/>
          <dgm:ruleLst/>
        </dgm:layoutNode>
        <dgm:layoutNode name="dummy1a" moveWith="wedge1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1b" moveWith="wedge1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1Tx" moveWith="wedg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29">
            <dgm:if name="Name30" func="var" arg="dir" op="equ" val="norm">
              <dgm:presOf axis="ch desOrSelf" ptType="node node" st="1 1" cnt="1 0"/>
            </dgm:if>
            <dgm:else name="Name31">
              <dgm:choose name="Name32">
                <dgm:if name="Name33" axis="ch" ptType="node" func="cnt" op="equ" val="1">
                  <dgm:presOf axis="ch desOrSelf" ptType="node node" st="1 1" cnt="1 0"/>
                </dgm:if>
                <dgm:if name="Name34" axis="ch" ptType="node" func="cnt" op="equ" val="2">
                  <dgm:presOf axis="ch desOrSelf" ptType="node node" st="2 1" cnt="1 0"/>
                </dgm:if>
                <dgm:if name="Name35" axis="ch" ptType="node" func="cnt" op="equ" val="3">
                  <dgm:presOf axis="ch desOrSelf" ptType="node node" st="3 1" cnt="1 0"/>
                </dgm:if>
                <dgm:if name="Name36" axis="ch" ptType="node" func="cnt" op="equ" val="4">
                  <dgm:presOf axis="ch desOrSelf" ptType="node node" st="4 1" cnt="1 0"/>
                </dgm:if>
                <dgm:if name="Name37" axis="ch" ptType="node" func="cnt" op="equ" val="5">
                  <dgm:presOf axis="ch desOrSelf" ptType="node node" st="5 1" cnt="1 0"/>
                </dgm:if>
                <dgm:if name="Name38" axis="ch" ptType="node" func="cnt" op="equ" val="6">
                  <dgm:presOf axis="ch desOrSelf" ptType="node node" st="6 1" cnt="1 0"/>
                </dgm:if>
                <dgm:else name="Name39">
                  <dgm:presOf axis="ch desOrSelf" ptType="node node" st="7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40"/>
    </dgm:choose>
    <dgm:choose name="Name41">
      <dgm:if name="Name42" axis="ch" ptType="node" func="cnt" op="gte" val="2">
        <dgm:layoutNode name="wedge2">
          <dgm:alg type="sp"/>
          <dgm:choose name="Name43">
            <dgm:if name="Name44" axis="ch" ptType="node" func="cnt" op="equ" val="2">
              <dgm:shape xmlns:r="http://schemas.openxmlformats.org/officeDocument/2006/relationships" type="pie" r:blip="">
                <dgm:adjLst>
                  <dgm:adj idx="1" val="90"/>
                  <dgm:adj idx="2" val="270"/>
                </dgm:adjLst>
              </dgm:shape>
            </dgm:if>
            <dgm:if name="Name45" axis="ch" ptType="node" func="cnt" op="equ" val="3">
              <dgm:shape xmlns:r="http://schemas.openxmlformats.org/officeDocument/2006/relationships" type="pie" r:blip="">
                <dgm:adjLst>
                  <dgm:adj idx="1" val="30"/>
                  <dgm:adj idx="2" val="150"/>
                </dgm:adjLst>
              </dgm:shape>
            </dgm:if>
            <dgm:if name="Name46" axis="ch" ptType="node" func="cnt" op="equ" val="4">
              <dgm:shape xmlns:r="http://schemas.openxmlformats.org/officeDocument/2006/relationships" type="pie" r:blip="">
                <dgm:adjLst>
                  <dgm:adj idx="1" val="0"/>
                  <dgm:adj idx="2" val="90"/>
                </dgm:adjLst>
              </dgm:shape>
            </dgm:if>
            <dgm:if name="Name47" axis="ch" ptType="node" func="cnt" op="equ" val="5">
              <dgm:shape xmlns:r="http://schemas.openxmlformats.org/officeDocument/2006/relationships" type="pie" r:blip="">
                <dgm:adjLst>
                  <dgm:adj idx="1" val="342"/>
                  <dgm:adj idx="2" val="54"/>
                </dgm:adjLst>
              </dgm:shape>
            </dgm:if>
            <dgm:if name="Name48" axis="ch" ptType="node" func="cnt" op="equ" val="6">
              <dgm:shape xmlns:r="http://schemas.openxmlformats.org/officeDocument/2006/relationships" type="pie" r:blip="">
                <dgm:adjLst>
                  <dgm:adj idx="1" val="330"/>
                  <dgm:adj idx="2" val="30"/>
                </dgm:adjLst>
              </dgm:shape>
            </dgm:if>
            <dgm:else name="Name49">
              <dgm:shape xmlns:r="http://schemas.openxmlformats.org/officeDocument/2006/relationships" type="pie" r:blip="">
                <dgm:adjLst>
                  <dgm:adj idx="1" val="321.4286"/>
                  <dgm:adj idx="2" val="12.85714"/>
                </dgm:adjLst>
              </dgm:shape>
            </dgm:else>
          </dgm:choose>
          <dgm:choose name="Name50">
            <dgm:if name="Name51" func="var" arg="dir" op="equ" val="norm">
              <dgm:presOf axis="ch desOrSelf" ptType="node node" st="2 1" cnt="1 0"/>
            </dgm:if>
            <dgm:else name="Name52">
              <dgm:choose name="Name53">
                <dgm:if name="Name54" axis="ch" ptType="node" func="cnt" op="equ" val="2">
                  <dgm:presOf axis="ch desOrSelf" ptType="node node" st="1 1" cnt="1 0"/>
                </dgm:if>
                <dgm:if name="Name55" axis="ch" ptType="node" func="cnt" op="equ" val="3">
                  <dgm:presOf axis="ch desOrSelf" ptType="node node" st="2 1" cnt="1 0"/>
                </dgm:if>
                <dgm:if name="Name56" axis="ch" ptType="node" func="cnt" op="equ" val="4">
                  <dgm:presOf axis="ch desOrSelf" ptType="node node" st="3 1" cnt="1 0"/>
                </dgm:if>
                <dgm:if name="Name57" axis="ch" ptType="node" func="cnt" op="equ" val="5">
                  <dgm:presOf axis="ch desOrSelf" ptType="node node" st="4 1" cnt="1 0"/>
                </dgm:if>
                <dgm:if name="Name58" axis="ch" ptType="node" func="cnt" op="equ" val="6">
                  <dgm:presOf axis="ch desOrSelf" ptType="node node" st="5 1" cnt="1 0"/>
                </dgm:if>
                <dgm:else name="Name59">
                  <dgm:presOf axis="ch desOrSelf" ptType="node node" st="6 1" cnt="1 0"/>
                </dgm:else>
              </dgm:choose>
            </dgm:else>
          </dgm:choose>
          <dgm:constrLst/>
          <dgm:ruleLst/>
        </dgm:layoutNode>
        <dgm:layoutNode name="dummy2a" moveWith="wedge2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2b" moveWith="wedge2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2Tx" moveWith="wedge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60">
            <dgm:if name="Name61" func="var" arg="dir" op="equ" val="norm">
              <dgm:presOf axis="ch desOrSelf" ptType="node node" st="2 1" cnt="1 0"/>
            </dgm:if>
            <dgm:else name="Name62">
              <dgm:choose name="Name63">
                <dgm:if name="Name64" axis="ch" ptType="node" func="cnt" op="equ" val="2">
                  <dgm:presOf axis="ch desOrSelf" ptType="node node" st="1 1" cnt="1 0"/>
                </dgm:if>
                <dgm:if name="Name65" axis="ch" ptType="node" func="cnt" op="equ" val="3">
                  <dgm:presOf axis="ch desOrSelf" ptType="node node" st="2 1" cnt="1 0"/>
                </dgm:if>
                <dgm:if name="Name66" axis="ch" ptType="node" func="cnt" op="equ" val="4">
                  <dgm:presOf axis="ch desOrSelf" ptType="node node" st="3 1" cnt="1 0"/>
                </dgm:if>
                <dgm:if name="Name67" axis="ch" ptType="node" func="cnt" op="equ" val="5">
                  <dgm:presOf axis="ch desOrSelf" ptType="node node" st="4 1" cnt="1 0"/>
                </dgm:if>
                <dgm:if name="Name68" axis="ch" ptType="node" func="cnt" op="equ" val="6">
                  <dgm:presOf axis="ch desOrSelf" ptType="node node" st="5 1" cnt="1 0"/>
                </dgm:if>
                <dgm:else name="Name69">
                  <dgm:presOf axis="ch desOrSelf" ptType="node node" st="6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70"/>
    </dgm:choose>
    <dgm:choose name="Name71">
      <dgm:if name="Name72" axis="ch" ptType="node" func="cnt" op="gte" val="3">
        <dgm:layoutNode name="wedge3">
          <dgm:alg type="sp"/>
          <dgm:choose name="Name73">
            <dgm:if name="Name74" axis="ch" ptType="node" func="cnt" op="equ" val="3">
              <dgm:shape xmlns:r="http://schemas.openxmlformats.org/officeDocument/2006/relationships" type="pie" r:blip="">
                <dgm:adjLst>
                  <dgm:adj idx="1" val="150"/>
                  <dgm:adj idx="2" val="270"/>
                </dgm:adjLst>
              </dgm:shape>
            </dgm:if>
            <dgm:if name="Name75" axis="ch" ptType="node" func="cnt" op="equ" val="4">
              <dgm:shape xmlns:r="http://schemas.openxmlformats.org/officeDocument/2006/relationships" type="pie" r:blip="">
                <dgm:adjLst>
                  <dgm:adj idx="1" val="90"/>
                  <dgm:adj idx="2" val="180"/>
                </dgm:adjLst>
              </dgm:shape>
            </dgm:if>
            <dgm:if name="Name76" axis="ch" ptType="node" func="cnt" op="equ" val="5">
              <dgm:shape xmlns:r="http://schemas.openxmlformats.org/officeDocument/2006/relationships" type="pie" r:blip="">
                <dgm:adjLst>
                  <dgm:adj idx="1" val="54"/>
                  <dgm:adj idx="2" val="126"/>
                </dgm:adjLst>
              </dgm:shape>
            </dgm:if>
            <dgm:if name="Name77" axis="ch" ptType="node" func="cnt" op="equ" val="6">
              <dgm:shape xmlns:r="http://schemas.openxmlformats.org/officeDocument/2006/relationships" type="pie" r:blip="">
                <dgm:adjLst>
                  <dgm:adj idx="1" val="30"/>
                  <dgm:adj idx="2" val="90"/>
                </dgm:adjLst>
              </dgm:shape>
            </dgm:if>
            <dgm:else name="Name78">
              <dgm:shape xmlns:r="http://schemas.openxmlformats.org/officeDocument/2006/relationships" type="pie" r:blip="">
                <dgm:adjLst>
                  <dgm:adj idx="1" val="12.85714"/>
                  <dgm:adj idx="2" val="64.28571"/>
                </dgm:adjLst>
              </dgm:shape>
            </dgm:else>
          </dgm:choose>
          <dgm:choose name="Name79">
            <dgm:if name="Name80" func="var" arg="dir" op="equ" val="norm">
              <dgm:presOf axis="ch desOrSelf" ptType="node node" st="3 1" cnt="1 0"/>
            </dgm:if>
            <dgm:else name="Name81">
              <dgm:choose name="Name82">
                <dgm:if name="Name83" axis="ch" ptType="node" func="cnt" op="equ" val="3">
                  <dgm:presOf axis="ch desOrSelf" ptType="node node" st="1 1" cnt="1 0"/>
                </dgm:if>
                <dgm:if name="Name84" axis="ch" ptType="node" func="cnt" op="equ" val="4">
                  <dgm:presOf axis="ch desOrSelf" ptType="node node" st="2 1" cnt="1 0"/>
                </dgm:if>
                <dgm:if name="Name85" axis="ch" ptType="node" func="cnt" op="equ" val="5">
                  <dgm:presOf axis="ch desOrSelf" ptType="node node" st="3 1" cnt="1 0"/>
                </dgm:if>
                <dgm:if name="Name86" axis="ch" ptType="node" func="cnt" op="equ" val="6">
                  <dgm:presOf axis="ch desOrSelf" ptType="node node" st="4 1" cnt="1 0"/>
                </dgm:if>
                <dgm:else name="Name87">
                  <dgm:presOf axis="ch desOrSelf" ptType="node node" st="5 1" cnt="1 0"/>
                </dgm:else>
              </dgm:choose>
            </dgm:else>
          </dgm:choose>
          <dgm:constrLst/>
          <dgm:ruleLst/>
        </dgm:layoutNode>
        <dgm:layoutNode name="dummy3a" moveWith="wedge3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3b" moveWith="wedge3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3Tx" moveWith="wedge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88">
            <dgm:if name="Name89" func="var" arg="dir" op="equ" val="norm">
              <dgm:presOf axis="ch desOrSelf" ptType="node node" st="3 1" cnt="1 0"/>
            </dgm:if>
            <dgm:else name="Name90">
              <dgm:choose name="Name91">
                <dgm:if name="Name92" axis="ch" ptType="node" func="cnt" op="equ" val="3">
                  <dgm:presOf axis="ch desOrSelf" ptType="node node" st="1 1" cnt="1 0"/>
                </dgm:if>
                <dgm:if name="Name93" axis="ch" ptType="node" func="cnt" op="equ" val="4">
                  <dgm:presOf axis="ch desOrSelf" ptType="node node" st="2 1" cnt="1 0"/>
                </dgm:if>
                <dgm:if name="Name94" axis="ch" ptType="node" func="cnt" op="equ" val="5">
                  <dgm:presOf axis="ch desOrSelf" ptType="node node" st="3 1" cnt="1 0"/>
                </dgm:if>
                <dgm:if name="Name95" axis="ch" ptType="node" func="cnt" op="equ" val="6">
                  <dgm:presOf axis="ch desOrSelf" ptType="node node" st="4 1" cnt="1 0"/>
                </dgm:if>
                <dgm:else name="Name96">
                  <dgm:presOf axis="ch desOrSelf" ptType="node node" st="5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97"/>
    </dgm:choose>
    <dgm:choose name="Name98">
      <dgm:if name="Name99" axis="ch" ptType="node" func="cnt" op="gte" val="4">
        <dgm:layoutNode name="wedge4">
          <dgm:alg type="sp"/>
          <dgm:choose name="Name100">
            <dgm:if name="Name101" axis="ch" ptType="node" func="cnt" op="equ" val="4">
              <dgm:shape xmlns:r="http://schemas.openxmlformats.org/officeDocument/2006/relationships" type="pie" r:blip="">
                <dgm:adjLst>
                  <dgm:adj idx="1" val="180"/>
                  <dgm:adj idx="2" val="270"/>
                </dgm:adjLst>
              </dgm:shape>
            </dgm:if>
            <dgm:if name="Name102" axis="ch" ptType="node" func="cnt" op="equ" val="5">
              <dgm:shape xmlns:r="http://schemas.openxmlformats.org/officeDocument/2006/relationships" type="pie" r:blip="">
                <dgm:adjLst>
                  <dgm:adj idx="1" val="126"/>
                  <dgm:adj idx="2" val="198"/>
                </dgm:adjLst>
              </dgm:shape>
            </dgm:if>
            <dgm:if name="Name103" axis="ch" ptType="node" func="cnt" op="equ" val="6">
              <dgm:shape xmlns:r="http://schemas.openxmlformats.org/officeDocument/2006/relationships" type="pie" r:blip="">
                <dgm:adjLst>
                  <dgm:adj idx="1" val="90"/>
                  <dgm:adj idx="2" val="150"/>
                </dgm:adjLst>
              </dgm:shape>
            </dgm:if>
            <dgm:else name="Name104">
              <dgm:shape xmlns:r="http://schemas.openxmlformats.org/officeDocument/2006/relationships" type="pie" r:blip="">
                <dgm:adjLst>
                  <dgm:adj idx="1" val="64.2871"/>
                  <dgm:adj idx="2" val="115.7143"/>
                </dgm:adjLst>
              </dgm:shape>
            </dgm:else>
          </dgm:choose>
          <dgm:choose name="Name105">
            <dgm:if name="Name106" func="var" arg="dir" op="equ" val="norm">
              <dgm:presOf axis="ch desOrSelf" ptType="node node" st="4 1" cnt="1 0"/>
            </dgm:if>
            <dgm:else name="Name107">
              <dgm:choose name="Name108">
                <dgm:if name="Name109" axis="ch" ptType="node" func="cnt" op="equ" val="4">
                  <dgm:presOf axis="ch desOrSelf" ptType="node node" st="1 1" cnt="1 0"/>
                </dgm:if>
                <dgm:if name="Name110" axis="ch" ptType="node" func="cnt" op="equ" val="5">
                  <dgm:presOf axis="ch desOrSelf" ptType="node node" st="2 1" cnt="1 0"/>
                </dgm:if>
                <dgm:if name="Name111" axis="ch" ptType="node" func="cnt" op="equ" val="6">
                  <dgm:presOf axis="ch desOrSelf" ptType="node node" st="3 1" cnt="1 0"/>
                </dgm:if>
                <dgm:else name="Name112">
                  <dgm:presOf axis="ch desOrSelf" ptType="node node" st="4 1" cnt="1 0"/>
                </dgm:else>
              </dgm:choose>
            </dgm:else>
          </dgm:choose>
          <dgm:constrLst/>
          <dgm:ruleLst/>
        </dgm:layoutNode>
        <dgm:layoutNode name="dummy4a" moveWith="wedge4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4b" moveWith="wedge4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4Tx" moveWith="wedge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13">
            <dgm:if name="Name114" func="var" arg="dir" op="equ" val="norm">
              <dgm:presOf axis="ch desOrSelf" ptType="node node" st="4 1" cnt="1 0"/>
            </dgm:if>
            <dgm:else name="Name115">
              <dgm:choose name="Name116">
                <dgm:if name="Name117" axis="ch" ptType="node" func="cnt" op="equ" val="4">
                  <dgm:presOf axis="ch desOrSelf" ptType="node node" st="1 1" cnt="1 0"/>
                </dgm:if>
                <dgm:if name="Name118" axis="ch" ptType="node" func="cnt" op="equ" val="5">
                  <dgm:presOf axis="ch desOrSelf" ptType="node node" st="2 1" cnt="1 0"/>
                </dgm:if>
                <dgm:if name="Name119" axis="ch" ptType="node" func="cnt" op="equ" val="6">
                  <dgm:presOf axis="ch desOrSelf" ptType="node node" st="3 1" cnt="1 0"/>
                </dgm:if>
                <dgm:else name="Name120">
                  <dgm:presOf axis="ch desOrSelf" ptType="node node" st="4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21"/>
    </dgm:choose>
    <dgm:choose name="Name122">
      <dgm:if name="Name123" axis="ch" ptType="node" func="cnt" op="gte" val="5">
        <dgm:layoutNode name="wedge5">
          <dgm:alg type="sp"/>
          <dgm:choose name="Name124">
            <dgm:if name="Name125" axis="ch" ptType="node" func="cnt" op="equ" val="5">
              <dgm:shape xmlns:r="http://schemas.openxmlformats.org/officeDocument/2006/relationships" type="pie" r:blip="">
                <dgm:adjLst>
                  <dgm:adj idx="1" val="198"/>
                  <dgm:adj idx="2" val="270"/>
                </dgm:adjLst>
              </dgm:shape>
            </dgm:if>
            <dgm:if name="Name126" axis="ch" ptType="node" func="cnt" op="equ" val="6">
              <dgm:shape xmlns:r="http://schemas.openxmlformats.org/officeDocument/2006/relationships" type="pie" r:blip="">
                <dgm:adjLst>
                  <dgm:adj idx="1" val="150"/>
                  <dgm:adj idx="2" val="210"/>
                </dgm:adjLst>
              </dgm:shape>
            </dgm:if>
            <dgm:else name="Name127">
              <dgm:shape xmlns:r="http://schemas.openxmlformats.org/officeDocument/2006/relationships" type="pie" r:blip="">
                <dgm:adjLst>
                  <dgm:adj idx="1" val="115.7143"/>
                  <dgm:adj idx="2" val="167.1429"/>
                </dgm:adjLst>
              </dgm:shape>
            </dgm:else>
          </dgm:choose>
          <dgm:choose name="Name128">
            <dgm:if name="Name129" func="var" arg="dir" op="equ" val="norm">
              <dgm:presOf axis="ch desOrSelf" ptType="node node" st="5 1" cnt="1 0"/>
            </dgm:if>
            <dgm:else name="Name130">
              <dgm:choose name="Name131">
                <dgm:if name="Name132" axis="ch" ptType="node" func="cnt" op="equ" val="5">
                  <dgm:presOf axis="ch desOrSelf" ptType="node node" st="1 1" cnt="1 0"/>
                </dgm:if>
                <dgm:if name="Name133" axis="ch" ptType="node" func="cnt" op="equ" val="6">
                  <dgm:presOf axis="ch desOrSelf" ptType="node node" st="2 1" cnt="1 0"/>
                </dgm:if>
                <dgm:else name="Name134">
                  <dgm:presOf axis="ch desOrSelf" ptType="node node" st="3 1" cnt="1 0"/>
                </dgm:else>
              </dgm:choose>
            </dgm:else>
          </dgm:choose>
          <dgm:constrLst/>
          <dgm:ruleLst/>
        </dgm:layoutNode>
        <dgm:layoutNode name="dummy5a" moveWith="wedge5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5b" moveWith="wedge5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5Tx" moveWith="wedge5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35">
            <dgm:if name="Name136" func="var" arg="dir" op="equ" val="norm">
              <dgm:presOf axis="ch desOrSelf" ptType="node node" st="5 1" cnt="1 0"/>
            </dgm:if>
            <dgm:else name="Name137">
              <dgm:choose name="Name138">
                <dgm:if name="Name139" axis="ch" ptType="node" func="cnt" op="equ" val="5">
                  <dgm:presOf axis="ch desOrSelf" ptType="node node" st="1 1" cnt="1 0"/>
                </dgm:if>
                <dgm:if name="Name140" axis="ch" ptType="node" func="cnt" op="equ" val="6">
                  <dgm:presOf axis="ch desOrSelf" ptType="node node" st="2 1" cnt="1 0"/>
                </dgm:if>
                <dgm:else name="Name141">
                  <dgm:presOf axis="ch desOrSelf" ptType="node node" st="3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42"/>
    </dgm:choose>
    <dgm:choose name="Name143">
      <dgm:if name="Name144" axis="ch" ptType="node" func="cnt" op="gte" val="6">
        <dgm:layoutNode name="wedge6">
          <dgm:alg type="sp"/>
          <dgm:choose name="Name145">
            <dgm:if name="Name146" axis="ch" ptType="node" func="cnt" op="equ" val="6">
              <dgm:shape xmlns:r="http://schemas.openxmlformats.org/officeDocument/2006/relationships" type="pie" r:blip="">
                <dgm:adjLst>
                  <dgm:adj idx="1" val="210"/>
                  <dgm:adj idx="2" val="270"/>
                </dgm:adjLst>
              </dgm:shape>
            </dgm:if>
            <dgm:else name="Name147">
              <dgm:shape xmlns:r="http://schemas.openxmlformats.org/officeDocument/2006/relationships" type="pie" r:blip="">
                <dgm:adjLst>
                  <dgm:adj idx="1" val="167.1429"/>
                  <dgm:adj idx="2" val="218.5714"/>
                </dgm:adjLst>
              </dgm:shape>
            </dgm:else>
          </dgm:choose>
          <dgm:choose name="Name148">
            <dgm:if name="Name149" func="var" arg="dir" op="equ" val="norm">
              <dgm:presOf axis="ch desOrSelf" ptType="node node" st="6 1" cnt="1 0"/>
            </dgm:if>
            <dgm:else name="Name150">
              <dgm:choose name="Name151">
                <dgm:if name="Name152" axis="ch" ptType="node" func="cnt" op="equ" val="6">
                  <dgm:presOf axis="ch desOrSelf" ptType="node node" st="1 1" cnt="1 0"/>
                </dgm:if>
                <dgm:else name="Name153">
                  <dgm:presOf axis="ch desOrSelf" ptType="node node" st="2 1" cnt="1 0"/>
                </dgm:else>
              </dgm:choose>
            </dgm:else>
          </dgm:choose>
          <dgm:constrLst/>
          <dgm:ruleLst/>
        </dgm:layoutNode>
        <dgm:layoutNode name="dummy6a" moveWith="wedge6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6b" moveWith="wedge6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6Tx" moveWith="wedge6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54">
            <dgm:if name="Name155" func="var" arg="dir" op="equ" val="norm">
              <dgm:presOf axis="ch desOrSelf" ptType="node node" st="6 1" cnt="1 0"/>
            </dgm:if>
            <dgm:else name="Name156">
              <dgm:choose name="Name157">
                <dgm:if name="Name158" axis="ch" ptType="node" func="cnt" op="equ" val="6">
                  <dgm:presOf axis="ch desOrSelf" ptType="node node" st="1 1" cnt="1 0"/>
                </dgm:if>
                <dgm:else name="Name159">
                  <dgm:presOf axis="ch desOrSelf" ptType="node node" st="2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60"/>
    </dgm:choose>
    <dgm:choose name="Name161">
      <dgm:if name="Name162" axis="ch" ptType="node" func="cnt" op="gte" val="7">
        <dgm:layoutNode name="wedge7">
          <dgm:alg type="sp"/>
          <dgm:shape xmlns:r="http://schemas.openxmlformats.org/officeDocument/2006/relationships" type="pie" r:blip="">
            <dgm:adjLst>
              <dgm:adj idx="1" val="218.5714"/>
              <dgm:adj idx="2" val="270"/>
            </dgm:adjLst>
          </dgm:shape>
          <dgm:choose name="Name163">
            <dgm:if name="Name164" func="var" arg="dir" op="equ" val="norm">
              <dgm:presOf axis="ch desOrSelf" ptType="node node" st="7 1" cnt="1 0"/>
            </dgm:if>
            <dgm:else name="Name165">
              <dgm:presOf axis="ch desOrSelf" ptType="node node" st="1 1" cnt="1 0"/>
            </dgm:else>
          </dgm:choose>
          <dgm:constrLst/>
          <dgm:ruleLst/>
        </dgm:layoutNode>
        <dgm:layoutNode name="dummy7a" moveWith="wedge7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7b" moveWith="wedge7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7Tx" moveWith="wedge7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66">
            <dgm:if name="Name167" func="var" arg="dir" op="equ" val="norm">
              <dgm:presOf axis="ch desOrSelf" ptType="node node" st="7 1" cnt="1 0"/>
            </dgm:if>
            <dgm:else name="Name168">
              <dgm:presOf axis="ch desOrSelf" ptType="node node" st="1 1" cnt="1 0"/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69"/>
    </dgm:choose>
    <dgm:choose name="Name170">
      <dgm:if name="Name171" axis="ch" ptType="node" func="cnt" op="equ" val="1">
        <dgm:forEach name="Name172" axis="ch" ptType="sibTrans" hideLastTrans="0" cnt="1">
          <dgm:layoutNode name="arrowWedge1single" styleLbl="fgSibTrans2D1">
            <dgm:choose name="Name173">
              <dgm:if name="Name174" func="var" arg="dir" op="equ" val="norm">
                <dgm:alg type="conn">
                  <dgm:param type="connRout" val="longCurve"/>
                  <dgm:param type="srcNode" val="dummy1a"/>
                  <dgm:param type="dstNode" val="dummy1b"/>
                  <dgm:param type="begPts" val="tL"/>
                  <dgm:param type="endPts" val="tR"/>
                  <dgm:param type="begSty" val="arr"/>
                  <dgm:param type="endSty" val="noArr"/>
                </dgm:alg>
              </dgm:if>
              <dgm:else name="Name175">
                <dgm:alg type="conn">
                  <dgm:param type="connRout" val="longCurve"/>
                  <dgm:param type="srcNode" val="dummy1a"/>
                  <dgm:param type="dstNode" val="dummy1b"/>
                  <dgm:param type="begPts" val="tL"/>
                  <dgm:param type="endPts" val="tR"/>
                  <dgm:param type="begSty" val="noArr"/>
                  <dgm:param type="endSty" val="arr"/>
                </dgm:alg>
              </dgm:else>
            </dgm:choose>
            <dgm:shape xmlns:r="http://schemas.openxmlformats.org/officeDocument/2006/relationships" type="conn" r:blip="">
              <dgm:adjLst/>
            </dgm:shape>
            <dgm:presOf/>
            <dgm:constrLst>
              <dgm:constr type="w" val="1"/>
              <dgm:constr type="begPad"/>
              <dgm:constr type="endPad"/>
            </dgm:constrLst>
            <dgm:ruleLst/>
          </dgm:layoutNode>
        </dgm:forEach>
      </dgm:if>
      <dgm:if name="Name176" axis="ch" ptType="node" func="cnt" op="gte" val="2">
        <dgm:forEach name="Name177" axis="ch" ptType="sibTrans" hideLastTrans="0" cnt="1">
          <dgm:layoutNode name="arrowWedge1" styleLbl="fgSibTrans2D1">
            <dgm:choose name="Name178">
              <dgm:if name="Name179" func="var" arg="dir" op="equ" val="norm">
                <dgm:alg type="conn">
                  <dgm:param type="connRout" val="curve"/>
                  <dgm:param type="srcNode" val="dummy1a"/>
                  <dgm:param type="dstNode" val="dummy1b"/>
                  <dgm:param type="begPts" val="tL"/>
                  <dgm:param type="endPts" val="tL"/>
                  <dgm:param type="begSty" val="noArr"/>
                  <dgm:param type="endSty" val="arr"/>
                </dgm:alg>
              </dgm:if>
              <dgm:else name="Name180">
                <dgm:alg type="conn">
                  <dgm:param type="connRout" val="curve"/>
                  <dgm:param type="srcNode" val="dummy1a"/>
                  <dgm:param type="dstNode" val="dummy1b"/>
                  <dgm:param type="begPts" val="tL"/>
                  <dgm:param type="endPts" val="tL"/>
                  <dgm:param type="begSty" val="arr"/>
                  <dgm:param type="endSty" val="noArr"/>
                </dgm:alg>
              </dgm:else>
            </dgm:choose>
            <dgm:shape xmlns:r="http://schemas.openxmlformats.org/officeDocument/2006/relationships" type="conn" r:blip="">
              <dgm:adjLst/>
            </dgm:shape>
            <dgm:presOf/>
            <dgm:constrLst>
              <dgm:constr type="w" val="1"/>
              <dgm:constr type="begPad"/>
              <dgm:constr type="endPad"/>
            </dgm:constrLst>
            <dgm:ruleLst/>
          </dgm:layoutNode>
        </dgm:forEach>
      </dgm:if>
      <dgm:else name="Name181"/>
    </dgm:choose>
    <dgm:forEach name="Name182" axis="ch" ptType="sibTrans" hideLastTrans="0" st="2" cnt="1">
      <dgm:layoutNode name="arrowWedge2" styleLbl="fgSibTrans2D1">
        <dgm:choose name="Name183">
          <dgm:if name="Name184" func="var" arg="dir" op="equ" val="norm">
            <dgm:alg type="conn">
              <dgm:param type="connRout" val="curve"/>
              <dgm:param type="srcNode" val="dummy2a"/>
              <dgm:param type="dstNode" val="dummy2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85">
            <dgm:alg type="conn">
              <dgm:param type="connRout" val="curve"/>
              <dgm:param type="srcNode" val="dummy2a"/>
              <dgm:param type="dstNode" val="dummy2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86" axis="ch" ptType="sibTrans" hideLastTrans="0" st="3" cnt="1">
      <dgm:layoutNode name="arrowWedge3" styleLbl="fgSibTrans2D1">
        <dgm:choose name="Name187">
          <dgm:if name="Name188" func="var" arg="dir" op="equ" val="norm">
            <dgm:alg type="conn">
              <dgm:param type="connRout" val="curve"/>
              <dgm:param type="srcNode" val="dummy3a"/>
              <dgm:param type="dstNode" val="dummy3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89">
            <dgm:alg type="conn">
              <dgm:param type="connRout" val="curve"/>
              <dgm:param type="srcNode" val="dummy3a"/>
              <dgm:param type="dstNode" val="dummy3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0" axis="ch" ptType="sibTrans" hideLastTrans="0" st="4" cnt="1">
      <dgm:layoutNode name="arrowWedge4" styleLbl="fgSibTrans2D1">
        <dgm:choose name="Name191">
          <dgm:if name="Name192" func="var" arg="dir" op="equ" val="norm">
            <dgm:alg type="conn">
              <dgm:param type="connRout" val="curve"/>
              <dgm:param type="srcNode" val="dummy4a"/>
              <dgm:param type="dstNode" val="dummy4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93">
            <dgm:alg type="conn">
              <dgm:param type="connRout" val="curve"/>
              <dgm:param type="srcNode" val="dummy4a"/>
              <dgm:param type="dstNode" val="dummy4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4" axis="ch" ptType="sibTrans" hideLastTrans="0" st="5" cnt="1">
      <dgm:layoutNode name="arrowWedge5" styleLbl="fgSibTrans2D1">
        <dgm:choose name="Name195">
          <dgm:if name="Name196" func="var" arg="dir" op="equ" val="norm">
            <dgm:alg type="conn">
              <dgm:param type="connRout" val="curve"/>
              <dgm:param type="srcNode" val="dummy5a"/>
              <dgm:param type="dstNode" val="dummy5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97">
            <dgm:alg type="conn">
              <dgm:param type="connRout" val="curve"/>
              <dgm:param type="srcNode" val="dummy5a"/>
              <dgm:param type="dstNode" val="dummy5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8" axis="ch" ptType="sibTrans" hideLastTrans="0" st="6" cnt="1">
      <dgm:layoutNode name="arrowWedge6" styleLbl="fgSibTrans2D1">
        <dgm:choose name="Name199">
          <dgm:if name="Name200" func="var" arg="dir" op="equ" val="norm">
            <dgm:alg type="conn">
              <dgm:param type="connRout" val="curve"/>
              <dgm:param type="srcNode" val="dummy6a"/>
              <dgm:param type="dstNode" val="dummy6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201">
            <dgm:alg type="conn">
              <dgm:param type="connRout" val="curve"/>
              <dgm:param type="srcNode" val="dummy6a"/>
              <dgm:param type="dstNode" val="dummy6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202" axis="ch" ptType="sibTrans" hideLastTrans="0" st="7" cnt="1">
      <dgm:layoutNode name="arrowWedge7" styleLbl="fgSibTrans2D1">
        <dgm:choose name="Name203">
          <dgm:if name="Name204" func="var" arg="dir" op="equ" val="norm">
            <dgm:alg type="conn">
              <dgm:param type="connRout" val="curve"/>
              <dgm:param type="srcNode" val="dummy7a"/>
              <dgm:param type="dstNode" val="dummy7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205">
            <dgm:alg type="conn">
              <dgm:param type="connRout" val="curve"/>
              <dgm:param type="srcNode" val="dummy7a"/>
              <dgm:param type="dstNode" val="dummy7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93FA602-C245-4F3C-A7CD-BF9EC04A8476}" type="datetimeFigureOut">
              <a:rPr lang="en-US" smtClean="0"/>
              <a:t>9/26/2023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4441189-BCC6-404A-83C6-29505E7C4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40417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58B7EA4-2E17-42C3-91BA-B9E0976F6E79}" type="datetimeFigureOut">
              <a:rPr lang="en-US" smtClean="0"/>
              <a:t>9/26/2023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3EED1A0-66BD-4F1F-A0A9-A5A89052D3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07119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Engagement? Data submission # hospitals and # babies received vs what we should have</a:t>
            </a:r>
          </a:p>
          <a:p>
            <a:r>
              <a:rPr lang="en-US" dirty="0"/>
              <a:t>% hospitals attending coaching calls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3EED1A0-66BD-4F1F-A0A9-A5A89052D3E6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516391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3EED1A0-66BD-4F1F-A0A9-A5A89052D3E6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450934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0.png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0.png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5.png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6.png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7.png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10.png"/></Relationships>
</file>

<file path=ppt/slideLayouts/_rels/slideLayout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Master" Target="../slideMasters/slideMaster2.xml"/></Relationships>
</file>

<file path=ppt/slideLayouts/_rels/slideLayout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Master" Target="../slideMasters/slideMaster2.xml"/></Relationships>
</file>

<file path=ppt/slideLayouts/_rels/slideLayout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2.xml"/></Relationships>
</file>

<file path=ppt/slideLayouts/_rels/slideLayout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Master" Target="../slideMasters/slideMaster2.xml"/></Relationships>
</file>

<file path=ppt/slideLayouts/_rels/slideLayout4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Relationship Id="rId4" Type="http://schemas.openxmlformats.org/officeDocument/2006/relationships/image" Target="../media/image15.png"/></Relationships>
</file>

<file path=ppt/slideLayouts/_rels/slideLayout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Master" Target="../slideMasters/slideMaster3.xml"/></Relationships>
</file>

<file path=ppt/slideLayouts/_rels/slideLayout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6.png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Relationship Id="rId4" Type="http://schemas.openxmlformats.org/officeDocument/2006/relationships/image" Target="../media/image17.png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Relationship Id="rId4" Type="http://schemas.openxmlformats.org/officeDocument/2006/relationships/image" Target="../media/image17.png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3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Master" Target="../slideMasters/slideMaster3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4.xml"/><Relationship Id="rId4" Type="http://schemas.openxmlformats.org/officeDocument/2006/relationships/image" Target="../media/image3.png"/></Relationships>
</file>

<file path=ppt/slideLayouts/_rels/slideLayout6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4.xml"/></Relationships>
</file>

<file path=ppt/slideLayouts/_rels/slideLayout6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4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4.xml"/><Relationship Id="rId4" Type="http://schemas.openxmlformats.org/officeDocument/2006/relationships/image" Target="../media/image6.png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7.png"/></Relationships>
</file>

<file path=ppt/slideLayouts/_rels/slideLayout7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4.xml"/><Relationship Id="rId4" Type="http://schemas.openxmlformats.org/officeDocument/2006/relationships/image" Target="../media/image7.png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7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4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7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4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8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4.xml"/><Relationship Id="rId4" Type="http://schemas.openxmlformats.org/officeDocument/2006/relationships/image" Target="../media/image10.png"/></Relationships>
</file>

<file path=ppt/slideLayouts/_rels/slideLayout8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Master" Target="../slideMasters/slideMaster4.xml"/></Relationships>
</file>

<file path=ppt/slideLayouts/_rels/slideLayout8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Master" Target="../slideMasters/slideMaster4.xml"/></Relationships>
</file>

<file path=ppt/slideLayouts/_rels/slideLayout8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4.xml"/><Relationship Id="rId4" Type="http://schemas.openxmlformats.org/officeDocument/2006/relationships/image" Target="../media/image10.png"/></Relationships>
</file>

<file path=ppt/slideLayouts/_rels/slideLayout8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4.xml"/></Relationships>
</file>

<file path=ppt/slideLayouts/_rels/slideLayout8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Master" Target="../slideMasters/slideMaster4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8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Master" Target="../slideMasters/slideMaster4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Master" Target="../slideMasters/slideMaster4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9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4.xml"/><Relationship Id="rId4" Type="http://schemas.openxmlformats.org/officeDocument/2006/relationships/image" Target="../media/image17.png"/></Relationships>
</file>

<file path=ppt/slideLayouts/_rels/slideLayout9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4.xml"/><Relationship Id="rId4" Type="http://schemas.openxmlformats.org/officeDocument/2006/relationships/image" Target="../media/image17.png"/></Relationships>
</file>

<file path=ppt/slideLayouts/_rels/slideLayout9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4.xml"/></Relationships>
</file>

<file path=ppt/slideLayouts/_rels/slideLayout9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Master" Target="../slideMasters/slideMaster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120206" y="1122363"/>
            <a:ext cx="10113852" cy="2387600"/>
          </a:xfrm>
        </p:spPr>
        <p:txBody>
          <a:bodyPr anchor="b"/>
          <a:lstStyle>
            <a:lvl1pPr algn="l">
              <a:defRPr sz="45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120206" y="3748686"/>
            <a:ext cx="10113852" cy="1655762"/>
          </a:xfrm>
        </p:spPr>
        <p:txBody>
          <a:bodyPr/>
          <a:lstStyle>
            <a:lvl1pPr marL="0" indent="0" algn="l">
              <a:buNone/>
              <a:defRPr sz="1800">
                <a:solidFill>
                  <a:schemeClr val="bg2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dirty="0"/>
              <a:t>Click to edit subtitle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854930D1-E2DC-47A5-A9FA-77714AF5F5C3}"/>
              </a:ext>
            </a:extLst>
          </p:cNvPr>
          <p:cNvSpPr/>
          <p:nvPr userDrawn="1"/>
        </p:nvSpPr>
        <p:spPr>
          <a:xfrm>
            <a:off x="11937442" y="5735639"/>
            <a:ext cx="254559" cy="112236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5C2D7699-85F7-4DED-9E0E-49CBD7644A2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" y="6111383"/>
            <a:ext cx="10296605" cy="559005"/>
          </a:xfrm>
          <a:prstGeom prst="rect">
            <a:avLst/>
          </a:prstGeom>
        </p:spPr>
      </p:pic>
      <p:pic>
        <p:nvPicPr>
          <p:cNvPr id="8" name="Graphic 7">
            <a:extLst>
              <a:ext uri="{FF2B5EF4-FFF2-40B4-BE49-F238E27FC236}">
                <a16:creationId xmlns:a16="http://schemas.microsoft.com/office/drawing/2014/main" id="{0F246682-EDB2-4388-A838-0F8E801BF88B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l="93318" t="-86863" b="-1"/>
          <a:stretch/>
        </p:blipFill>
        <p:spPr>
          <a:xfrm rot="10800000">
            <a:off x="11388132" y="6111381"/>
            <a:ext cx="807277" cy="1049392"/>
          </a:xfrm>
          <a:prstGeom prst="rect">
            <a:avLst/>
          </a:prstGeom>
        </p:spPr>
      </p:pic>
      <p:pic>
        <p:nvPicPr>
          <p:cNvPr id="10" name="Picture 9" descr="A close up of a logo&#10;&#10;Description automatically generated">
            <a:extLst>
              <a:ext uri="{FF2B5EF4-FFF2-40B4-BE49-F238E27FC236}">
                <a16:creationId xmlns:a16="http://schemas.microsoft.com/office/drawing/2014/main" id="{B637F22A-7D42-4E11-949C-7E5B6AE1C234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53607" y="6065985"/>
            <a:ext cx="1190272" cy="7301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20774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 no log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BCE43-B976-49F6-B923-14ED9C52710B}" type="datetime4">
              <a:rPr lang="en-US" smtClean="0"/>
              <a:t>September 26, 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C0C21-B7CE-4F0B-81CD-4269BE3543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906125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5116" y="365127"/>
            <a:ext cx="9880272" cy="10151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75115" y="1526882"/>
            <a:ext cx="4802727" cy="63835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75115" y="2311893"/>
            <a:ext cx="4802727" cy="387777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43236" y="1526882"/>
            <a:ext cx="4826379" cy="63835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43236" y="2311893"/>
            <a:ext cx="4826379" cy="387777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0FD00-CBAE-4C14-9A5E-335948A0B6C7}" type="datetime4">
              <a:rPr lang="en-US" smtClean="0"/>
              <a:t>September 26, 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C0C21-B7CE-4F0B-81CD-4269BE3543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570683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Content and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5115" y="457200"/>
            <a:ext cx="3916395" cy="1600200"/>
          </a:xfrm>
        </p:spPr>
        <p:txBody>
          <a:bodyPr anchor="ctr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615796" y="813917"/>
            <a:ext cx="5739592" cy="5047134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1475115" y="2057400"/>
            <a:ext cx="3916395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7F35F-3E03-48EF-8406-1A85DFEEFD8F}" type="datetime4">
              <a:rPr lang="en-US" smtClean="0"/>
              <a:t>September 26, 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C0C21-B7CE-4F0B-81CD-4269BE3543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707614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5114" y="457200"/>
            <a:ext cx="3830131" cy="1600200"/>
          </a:xfrm>
        </p:spPr>
        <p:txBody>
          <a:bodyPr anchor="ctr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38158" y="864158"/>
            <a:ext cx="5817231" cy="4996892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75114" y="2057400"/>
            <a:ext cx="3830131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2E11E7-BD7B-49A9-AD67-C3CC94DDFA97}" type="datetime4">
              <a:rPr lang="en-US" smtClean="0"/>
              <a:t>September 26, 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C0C21-B7CE-4F0B-81CD-4269BE3543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083646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E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59610530-C120-42F5-BC5C-50D8C27DBA1D}"/>
              </a:ext>
            </a:extLst>
          </p:cNvPr>
          <p:cNvSpPr/>
          <p:nvPr userDrawn="1"/>
        </p:nvSpPr>
        <p:spPr>
          <a:xfrm>
            <a:off x="0" y="813447"/>
            <a:ext cx="12192000" cy="383012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1054954B-B384-49AA-A711-7F3F9C2A029D}"/>
              </a:ext>
            </a:extLst>
          </p:cNvPr>
          <p:cNvSpPr/>
          <p:nvPr userDrawn="1"/>
        </p:nvSpPr>
        <p:spPr>
          <a:xfrm>
            <a:off x="0" y="989441"/>
            <a:ext cx="12192000" cy="348959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159833" y="309894"/>
            <a:ext cx="9889587" cy="2744597"/>
          </a:xfrm>
        </p:spPr>
        <p:txBody>
          <a:bodyPr anchor="b">
            <a:normAutofit/>
          </a:bodyPr>
          <a:lstStyle>
            <a:lvl1pPr algn="ctr">
              <a:defRPr sz="3600" b="1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Thank you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732C7634-0492-40B1-8525-F74FD5E500FD}"/>
              </a:ext>
            </a:extLst>
          </p:cNvPr>
          <p:cNvCxnSpPr>
            <a:cxnSpLocks/>
          </p:cNvCxnSpPr>
          <p:nvPr userDrawn="1"/>
        </p:nvCxnSpPr>
        <p:spPr>
          <a:xfrm>
            <a:off x="1164564" y="3072668"/>
            <a:ext cx="9889587" cy="0"/>
          </a:xfrm>
          <a:prstGeom prst="line">
            <a:avLst/>
          </a:prstGeom>
          <a:ln w="381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 descr="A close up of a logo&#10;&#10;Description automatically generated">
            <a:extLst>
              <a:ext uri="{FF2B5EF4-FFF2-40B4-BE49-F238E27FC236}">
                <a16:creationId xmlns:a16="http://schemas.microsoft.com/office/drawing/2014/main" id="{B8A0DA13-57CC-4C3B-9D44-56EACA00AE2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95400" y="5267390"/>
            <a:ext cx="2187661" cy="1392207"/>
          </a:xfrm>
          <a:prstGeom prst="rect">
            <a:avLst/>
          </a:prstGeom>
        </p:spPr>
      </p:pic>
      <p:sp>
        <p:nvSpPr>
          <p:cNvPr id="13" name="Title 1">
            <a:extLst>
              <a:ext uri="{FF2B5EF4-FFF2-40B4-BE49-F238E27FC236}">
                <a16:creationId xmlns:a16="http://schemas.microsoft.com/office/drawing/2014/main" id="{FBB7243D-01C7-40E4-B0AC-AD1B89923EC5}"/>
              </a:ext>
            </a:extLst>
          </p:cNvPr>
          <p:cNvSpPr txBox="1">
            <a:spLocks/>
          </p:cNvSpPr>
          <p:nvPr userDrawn="1"/>
        </p:nvSpPr>
        <p:spPr>
          <a:xfrm>
            <a:off x="5573485" y="5155898"/>
            <a:ext cx="5608235" cy="1392207"/>
          </a:xfrm>
          <a:prstGeom prst="rect">
            <a:avLst/>
          </a:prstGeom>
        </p:spPr>
        <p:txBody>
          <a:bodyPr vert="horz" lIns="68580" tIns="34290" rIns="68580" bIns="3429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800" b="1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2400" dirty="0">
                <a:solidFill>
                  <a:schemeClr val="tx1"/>
                </a:solidFill>
                <a:latin typeface="+mj-lt"/>
              </a:rPr>
              <a:t>Florida Perinatal</a:t>
            </a:r>
          </a:p>
          <a:p>
            <a:pPr algn="l"/>
            <a:r>
              <a:rPr lang="en-US" sz="2400" dirty="0">
                <a:solidFill>
                  <a:schemeClr val="tx1"/>
                </a:solidFill>
                <a:latin typeface="+mj-lt"/>
              </a:rPr>
              <a:t>Quality Collaborative</a:t>
            </a:r>
          </a:p>
        </p:txBody>
      </p:sp>
    </p:spTree>
    <p:extLst>
      <p:ext uri="{BB962C8B-B14F-4D97-AF65-F5344CB8AC3E}">
        <p14:creationId xmlns:p14="http://schemas.microsoft.com/office/powerpoint/2010/main" val="71141147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3BD2C-03CC-4DEB-891A-6F8D152AEFA3}" type="datetime4">
              <a:rPr lang="en-US" smtClean="0"/>
              <a:t>September 26, 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C0C21-B7CE-4F0B-81CD-4269BE3543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926017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F6D6AD7-E03F-46E4-919E-DEB05584AB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E45C43-341E-42BF-9CEB-CFABE92EC68E}" type="datetime4">
              <a:rPr lang="en-US" smtClean="0"/>
              <a:t>September 26, 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0DF1D96-9B48-4DDE-A7D2-9AFAFA02CD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E9331C5-FE2F-4E6A-B2E9-D698BF2343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|  </a:t>
            </a:r>
            <a:fld id="{E25C0C21-B7CE-4F0B-81CD-4269BE35434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76693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Basic Slide (Title &amp; Content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Title 9">
            <a:extLst>
              <a:ext uri="{FF2B5EF4-FFF2-40B4-BE49-F238E27FC236}">
                <a16:creationId xmlns:a16="http://schemas.microsoft.com/office/drawing/2014/main" id="{EBD6980D-02E2-410F-8C4F-1250C5CD908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Click to edit header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9CCFA91-B5AF-4D41-87D6-E5484BE7FC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3B7D4-BA1B-48E1-9DFE-F8D51AA0EAAA}" type="datetime4">
              <a:rPr lang="en-US" smtClean="0"/>
              <a:t>September 26, 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39E1626-AABC-4FFD-9B5E-40C878F1F6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8ECDD6B-9730-417B-AAD3-9D6F37FF8B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|  </a:t>
            </a:r>
            <a:fld id="{E25C0C21-B7CE-4F0B-81CD-4269BE35434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132511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_Top Stripe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2789" y="1256045"/>
            <a:ext cx="10601011" cy="479858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9CCFA91-B5AF-4D41-87D6-E5484BE7FC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2694BFC8-BC76-4B51-B65F-04D84456204A}" type="datetime4">
              <a:rPr lang="en-US" smtClean="0"/>
              <a:t>September 26, 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39E1626-AABC-4FFD-9B5E-40C878F1F6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657979" y="6395118"/>
            <a:ext cx="5378432" cy="286169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8ECDD6B-9730-417B-AAD3-9D6F37FF8B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|  </a:t>
            </a:r>
            <a:fld id="{E25C0C21-B7CE-4F0B-81CD-4269BE354346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8" name="Graphic 7">
            <a:extLst>
              <a:ext uri="{FF2B5EF4-FFF2-40B4-BE49-F238E27FC236}">
                <a16:creationId xmlns:a16="http://schemas.microsoft.com/office/drawing/2014/main" id="{D1DF39C0-40C4-4330-9542-3C2512BFE734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t="-7373" r="2491" b="-1"/>
          <a:stretch/>
        </p:blipFill>
        <p:spPr>
          <a:xfrm rot="10800000">
            <a:off x="-1" y="301771"/>
            <a:ext cx="12192000" cy="642777"/>
          </a:xfrm>
          <a:prstGeom prst="rect">
            <a:avLst/>
          </a:prstGeom>
        </p:spPr>
      </p:pic>
      <p:sp>
        <p:nvSpPr>
          <p:cNvPr id="10" name="Title 9">
            <a:extLst>
              <a:ext uri="{FF2B5EF4-FFF2-40B4-BE49-F238E27FC236}">
                <a16:creationId xmlns:a16="http://schemas.microsoft.com/office/drawing/2014/main" id="{EBD6980D-02E2-410F-8C4F-1250C5CD908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52789" y="291722"/>
            <a:ext cx="10601011" cy="642779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header</a:t>
            </a:r>
          </a:p>
        </p:txBody>
      </p:sp>
      <p:pic>
        <p:nvPicPr>
          <p:cNvPr id="9" name="Picture 8" descr="A close up of a logo&#10;&#10;Description automatically generated">
            <a:extLst>
              <a:ext uri="{FF2B5EF4-FFF2-40B4-BE49-F238E27FC236}">
                <a16:creationId xmlns:a16="http://schemas.microsoft.com/office/drawing/2014/main" id="{C06351D5-E002-442A-BB97-A2456CD29749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03479" y="6166966"/>
            <a:ext cx="888520" cy="7211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928461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_Title/Transi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Flowchart: Off-page Connector 20">
            <a:extLst>
              <a:ext uri="{FF2B5EF4-FFF2-40B4-BE49-F238E27FC236}">
                <a16:creationId xmlns:a16="http://schemas.microsoft.com/office/drawing/2014/main" id="{CDFA2D1E-8CC3-4A8A-ACBC-ADE3D7507028}"/>
              </a:ext>
            </a:extLst>
          </p:cNvPr>
          <p:cNvSpPr/>
          <p:nvPr userDrawn="1"/>
        </p:nvSpPr>
        <p:spPr>
          <a:xfrm rot="16200000">
            <a:off x="2171580" y="1131567"/>
            <a:ext cx="6868045" cy="4604912"/>
          </a:xfrm>
          <a:prstGeom prst="flowChartOffpageConnector">
            <a:avLst/>
          </a:prstGeom>
          <a:solidFill>
            <a:schemeClr val="accent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sp>
        <p:nvSpPr>
          <p:cNvPr id="11" name="Isosceles Triangle 10">
            <a:extLst>
              <a:ext uri="{FF2B5EF4-FFF2-40B4-BE49-F238E27FC236}">
                <a16:creationId xmlns:a16="http://schemas.microsoft.com/office/drawing/2014/main" id="{0BD5DFED-EA4A-43F0-BE94-B26B6F6DA67A}"/>
              </a:ext>
            </a:extLst>
          </p:cNvPr>
          <p:cNvSpPr/>
          <p:nvPr userDrawn="1"/>
        </p:nvSpPr>
        <p:spPr>
          <a:xfrm rot="5400000">
            <a:off x="3804162" y="2966636"/>
            <a:ext cx="6858001" cy="924733"/>
          </a:xfrm>
          <a:prstGeom prst="triangl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B75A8E6-AAC3-415E-B4F3-FCAFA5B6AA93}"/>
              </a:ext>
            </a:extLst>
          </p:cNvPr>
          <p:cNvSpPr/>
          <p:nvPr userDrawn="1"/>
        </p:nvSpPr>
        <p:spPr>
          <a:xfrm>
            <a:off x="2" y="0"/>
            <a:ext cx="6770793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89C0C49A-E3F4-4827-AA73-8A61B482693C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370936" y="3968371"/>
            <a:ext cx="5796949" cy="150018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892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783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675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566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457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348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24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132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Subtitle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157A4762-8EAA-4F57-A866-DB6CAB1366E5}"/>
              </a:ext>
            </a:extLst>
          </p:cNvPr>
          <p:cNvCxnSpPr/>
          <p:nvPr userDrawn="1"/>
        </p:nvCxnSpPr>
        <p:spPr>
          <a:xfrm>
            <a:off x="370937" y="3777471"/>
            <a:ext cx="4255283" cy="0"/>
          </a:xfrm>
          <a:prstGeom prst="line">
            <a:avLst/>
          </a:prstGeom>
          <a:ln w="381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" name="Picture 19" descr="A picture containing drawing&#10;&#10;Description automatically generated">
            <a:extLst>
              <a:ext uri="{FF2B5EF4-FFF2-40B4-BE49-F238E27FC236}">
                <a16:creationId xmlns:a16="http://schemas.microsoft.com/office/drawing/2014/main" id="{CAB69222-5E7F-4221-8B25-FAA565CE82D4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biLevel thresh="2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0600" y="6008622"/>
            <a:ext cx="971829" cy="788797"/>
          </a:xfrm>
          <a:prstGeom prst="rect">
            <a:avLst/>
          </a:prstGeom>
        </p:spPr>
      </p:pic>
      <p:sp>
        <p:nvSpPr>
          <p:cNvPr id="27" name="Picture Placeholder 26">
            <a:extLst>
              <a:ext uri="{FF2B5EF4-FFF2-40B4-BE49-F238E27FC236}">
                <a16:creationId xmlns:a16="http://schemas.microsoft.com/office/drawing/2014/main" id="{9CCC78DE-9A3A-4138-83A8-1AF56BC2E791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6972829" y="-10048"/>
            <a:ext cx="5219767" cy="6868048"/>
          </a:xfrm>
          <a:custGeom>
            <a:avLst/>
            <a:gdLst>
              <a:gd name="connsiteX0" fmla="*/ 0 w 5229225"/>
              <a:gd name="connsiteY0" fmla="*/ 0 h 6858000"/>
              <a:gd name="connsiteX1" fmla="*/ 4282631 w 5229225"/>
              <a:gd name="connsiteY1" fmla="*/ 0 h 6858000"/>
              <a:gd name="connsiteX2" fmla="*/ 5229225 w 5229225"/>
              <a:gd name="connsiteY2" fmla="*/ 3429000 h 6858000"/>
              <a:gd name="connsiteX3" fmla="*/ 4282631 w 5229225"/>
              <a:gd name="connsiteY3" fmla="*/ 6858000 h 6858000"/>
              <a:gd name="connsiteX4" fmla="*/ 0 w 5229225"/>
              <a:gd name="connsiteY4" fmla="*/ 6858000 h 6858000"/>
              <a:gd name="connsiteX5" fmla="*/ 946594 w 5229225"/>
              <a:gd name="connsiteY5" fmla="*/ 3429000 h 6858000"/>
              <a:gd name="connsiteX6" fmla="*/ 0 w 5229225"/>
              <a:gd name="connsiteY6" fmla="*/ 0 h 6858000"/>
              <a:gd name="connsiteX0" fmla="*/ 0 w 5237225"/>
              <a:gd name="connsiteY0" fmla="*/ 0 h 6858000"/>
              <a:gd name="connsiteX1" fmla="*/ 5237225 w 5237225"/>
              <a:gd name="connsiteY1" fmla="*/ 0 h 6858000"/>
              <a:gd name="connsiteX2" fmla="*/ 5229225 w 5237225"/>
              <a:gd name="connsiteY2" fmla="*/ 3429000 h 6858000"/>
              <a:gd name="connsiteX3" fmla="*/ 4282631 w 5237225"/>
              <a:gd name="connsiteY3" fmla="*/ 6858000 h 6858000"/>
              <a:gd name="connsiteX4" fmla="*/ 0 w 5237225"/>
              <a:gd name="connsiteY4" fmla="*/ 6858000 h 6858000"/>
              <a:gd name="connsiteX5" fmla="*/ 946594 w 5237225"/>
              <a:gd name="connsiteY5" fmla="*/ 3429000 h 6858000"/>
              <a:gd name="connsiteX6" fmla="*/ 0 w 5237225"/>
              <a:gd name="connsiteY6" fmla="*/ 0 h 6858000"/>
              <a:gd name="connsiteX0" fmla="*/ 0 w 5237225"/>
              <a:gd name="connsiteY0" fmla="*/ 0 h 6868048"/>
              <a:gd name="connsiteX1" fmla="*/ 5237225 w 5237225"/>
              <a:gd name="connsiteY1" fmla="*/ 0 h 6868048"/>
              <a:gd name="connsiteX2" fmla="*/ 5229225 w 5237225"/>
              <a:gd name="connsiteY2" fmla="*/ 3429000 h 6868048"/>
              <a:gd name="connsiteX3" fmla="*/ 5237225 w 5237225"/>
              <a:gd name="connsiteY3" fmla="*/ 6868048 h 6868048"/>
              <a:gd name="connsiteX4" fmla="*/ 0 w 5237225"/>
              <a:gd name="connsiteY4" fmla="*/ 6858000 h 6868048"/>
              <a:gd name="connsiteX5" fmla="*/ 946594 w 5237225"/>
              <a:gd name="connsiteY5" fmla="*/ 3429000 h 6868048"/>
              <a:gd name="connsiteX6" fmla="*/ 0 w 5237225"/>
              <a:gd name="connsiteY6" fmla="*/ 0 h 6868048"/>
              <a:gd name="connsiteX0" fmla="*/ 30145 w 5237225"/>
              <a:gd name="connsiteY0" fmla="*/ 10049 h 6868048"/>
              <a:gd name="connsiteX1" fmla="*/ 5237225 w 5237225"/>
              <a:gd name="connsiteY1" fmla="*/ 0 h 6868048"/>
              <a:gd name="connsiteX2" fmla="*/ 5229225 w 5237225"/>
              <a:gd name="connsiteY2" fmla="*/ 3429000 h 6868048"/>
              <a:gd name="connsiteX3" fmla="*/ 5237225 w 5237225"/>
              <a:gd name="connsiteY3" fmla="*/ 6868048 h 6868048"/>
              <a:gd name="connsiteX4" fmla="*/ 0 w 5237225"/>
              <a:gd name="connsiteY4" fmla="*/ 6858000 h 6868048"/>
              <a:gd name="connsiteX5" fmla="*/ 946594 w 5237225"/>
              <a:gd name="connsiteY5" fmla="*/ 3429000 h 6868048"/>
              <a:gd name="connsiteX6" fmla="*/ 30145 w 5237225"/>
              <a:gd name="connsiteY6" fmla="*/ 10049 h 6868048"/>
              <a:gd name="connsiteX0" fmla="*/ 20096 w 5227176"/>
              <a:gd name="connsiteY0" fmla="*/ 10049 h 6868048"/>
              <a:gd name="connsiteX1" fmla="*/ 5227176 w 5227176"/>
              <a:gd name="connsiteY1" fmla="*/ 0 h 6868048"/>
              <a:gd name="connsiteX2" fmla="*/ 5219176 w 5227176"/>
              <a:gd name="connsiteY2" fmla="*/ 3429000 h 6868048"/>
              <a:gd name="connsiteX3" fmla="*/ 5227176 w 5227176"/>
              <a:gd name="connsiteY3" fmla="*/ 6868048 h 6868048"/>
              <a:gd name="connsiteX4" fmla="*/ 0 w 5227176"/>
              <a:gd name="connsiteY4" fmla="*/ 6858000 h 6868048"/>
              <a:gd name="connsiteX5" fmla="*/ 936545 w 5227176"/>
              <a:gd name="connsiteY5" fmla="*/ 3429000 h 6868048"/>
              <a:gd name="connsiteX6" fmla="*/ 20096 w 5227176"/>
              <a:gd name="connsiteY6" fmla="*/ 10049 h 6868048"/>
              <a:gd name="connsiteX0" fmla="*/ 10047 w 5217127"/>
              <a:gd name="connsiteY0" fmla="*/ 10049 h 6868048"/>
              <a:gd name="connsiteX1" fmla="*/ 5217127 w 5217127"/>
              <a:gd name="connsiteY1" fmla="*/ 0 h 6868048"/>
              <a:gd name="connsiteX2" fmla="*/ 5209127 w 5217127"/>
              <a:gd name="connsiteY2" fmla="*/ 3429000 h 6868048"/>
              <a:gd name="connsiteX3" fmla="*/ 5217127 w 5217127"/>
              <a:gd name="connsiteY3" fmla="*/ 6868048 h 6868048"/>
              <a:gd name="connsiteX4" fmla="*/ 0 w 5217127"/>
              <a:gd name="connsiteY4" fmla="*/ 6868048 h 6868048"/>
              <a:gd name="connsiteX5" fmla="*/ 926496 w 5217127"/>
              <a:gd name="connsiteY5" fmla="*/ 3429000 h 6868048"/>
              <a:gd name="connsiteX6" fmla="*/ 10047 w 5217127"/>
              <a:gd name="connsiteY6" fmla="*/ 10049 h 6868048"/>
              <a:gd name="connsiteX0" fmla="*/ 10047 w 5219766"/>
              <a:gd name="connsiteY0" fmla="*/ 10049 h 6868048"/>
              <a:gd name="connsiteX1" fmla="*/ 5217127 w 5219766"/>
              <a:gd name="connsiteY1" fmla="*/ 0 h 6868048"/>
              <a:gd name="connsiteX2" fmla="*/ 5219176 w 5219766"/>
              <a:gd name="connsiteY2" fmla="*/ 3449097 h 6868048"/>
              <a:gd name="connsiteX3" fmla="*/ 5217127 w 5219766"/>
              <a:gd name="connsiteY3" fmla="*/ 6868048 h 6868048"/>
              <a:gd name="connsiteX4" fmla="*/ 0 w 5219766"/>
              <a:gd name="connsiteY4" fmla="*/ 6868048 h 6868048"/>
              <a:gd name="connsiteX5" fmla="*/ 926496 w 5219766"/>
              <a:gd name="connsiteY5" fmla="*/ 3429000 h 6868048"/>
              <a:gd name="connsiteX6" fmla="*/ 10047 w 5219766"/>
              <a:gd name="connsiteY6" fmla="*/ 10049 h 68680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219766" h="6868048">
                <a:moveTo>
                  <a:pt x="10047" y="10049"/>
                </a:moveTo>
                <a:lnTo>
                  <a:pt x="5217127" y="0"/>
                </a:lnTo>
                <a:cubicBezTo>
                  <a:pt x="5214460" y="1143000"/>
                  <a:pt x="5221843" y="2306097"/>
                  <a:pt x="5219176" y="3449097"/>
                </a:cubicBezTo>
                <a:cubicBezTo>
                  <a:pt x="5221843" y="4595446"/>
                  <a:pt x="5214460" y="5721699"/>
                  <a:pt x="5217127" y="6868048"/>
                </a:cubicBezTo>
                <a:lnTo>
                  <a:pt x="0" y="6868048"/>
                </a:lnTo>
                <a:lnTo>
                  <a:pt x="926496" y="3429000"/>
                </a:lnTo>
                <a:lnTo>
                  <a:pt x="10047" y="10049"/>
                </a:lnTo>
                <a:close/>
              </a:path>
            </a:pathLst>
          </a:custGeom>
        </p:spPr>
        <p:txBody>
          <a:bodyPr anchor="ctr"/>
          <a:lstStyle>
            <a:lvl1pPr marL="0" indent="0" algn="r">
              <a:buNone/>
              <a:defRPr/>
            </a:lvl1pPr>
          </a:lstStyle>
          <a:p>
            <a:r>
              <a:rPr lang="en-US" dirty="0"/>
              <a:t>Insert picture or delete</a:t>
            </a:r>
          </a:p>
        </p:txBody>
      </p:sp>
      <p:sp>
        <p:nvSpPr>
          <p:cNvPr id="33" name="Title 1">
            <a:extLst>
              <a:ext uri="{FF2B5EF4-FFF2-40B4-BE49-F238E27FC236}">
                <a16:creationId xmlns:a16="http://schemas.microsoft.com/office/drawing/2014/main" id="{F0D4F941-B98D-49EE-8437-FF61927CB2E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70936" y="841983"/>
            <a:ext cx="5796949" cy="2744597"/>
          </a:xfrm>
        </p:spPr>
        <p:txBody>
          <a:bodyPr anchor="b">
            <a:normAutofit/>
          </a:bodyPr>
          <a:lstStyle>
            <a:lvl1pPr algn="l">
              <a:defRPr sz="3600" b="1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Slide title</a:t>
            </a:r>
          </a:p>
        </p:txBody>
      </p:sp>
    </p:spTree>
    <p:extLst>
      <p:ext uri="{BB962C8B-B14F-4D97-AF65-F5344CB8AC3E}">
        <p14:creationId xmlns:p14="http://schemas.microsoft.com/office/powerpoint/2010/main" val="12521711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/Transi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Flowchart: Off-page Connector 20">
            <a:extLst>
              <a:ext uri="{FF2B5EF4-FFF2-40B4-BE49-F238E27FC236}">
                <a16:creationId xmlns:a16="http://schemas.microsoft.com/office/drawing/2014/main" id="{CDFA2D1E-8CC3-4A8A-ACBC-ADE3D7507028}"/>
              </a:ext>
            </a:extLst>
          </p:cNvPr>
          <p:cNvSpPr/>
          <p:nvPr userDrawn="1"/>
        </p:nvSpPr>
        <p:spPr>
          <a:xfrm rot="16200000">
            <a:off x="2171579" y="1131567"/>
            <a:ext cx="6868045" cy="4604912"/>
          </a:xfrm>
          <a:prstGeom prst="flowChartOffpageConnector">
            <a:avLst/>
          </a:prstGeom>
          <a:solidFill>
            <a:schemeClr val="accent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sp>
        <p:nvSpPr>
          <p:cNvPr id="11" name="Isosceles Triangle 10">
            <a:extLst>
              <a:ext uri="{FF2B5EF4-FFF2-40B4-BE49-F238E27FC236}">
                <a16:creationId xmlns:a16="http://schemas.microsoft.com/office/drawing/2014/main" id="{0BD5DFED-EA4A-43F0-BE94-B26B6F6DA67A}"/>
              </a:ext>
            </a:extLst>
          </p:cNvPr>
          <p:cNvSpPr/>
          <p:nvPr userDrawn="1"/>
        </p:nvSpPr>
        <p:spPr>
          <a:xfrm rot="5400000">
            <a:off x="3804161" y="2966635"/>
            <a:ext cx="6858001" cy="924733"/>
          </a:xfrm>
          <a:prstGeom prst="triangl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B75A8E6-AAC3-415E-B4F3-FCAFA5B6AA93}"/>
              </a:ext>
            </a:extLst>
          </p:cNvPr>
          <p:cNvSpPr/>
          <p:nvPr userDrawn="1"/>
        </p:nvSpPr>
        <p:spPr>
          <a:xfrm>
            <a:off x="1" y="0"/>
            <a:ext cx="6770793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89C0C49A-E3F4-4827-AA73-8A61B482693C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370936" y="3968369"/>
            <a:ext cx="5796949" cy="150018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Subtitle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157A4762-8EAA-4F57-A866-DB6CAB1366E5}"/>
              </a:ext>
            </a:extLst>
          </p:cNvPr>
          <p:cNvCxnSpPr/>
          <p:nvPr userDrawn="1"/>
        </p:nvCxnSpPr>
        <p:spPr>
          <a:xfrm>
            <a:off x="370936" y="3777471"/>
            <a:ext cx="4255283" cy="0"/>
          </a:xfrm>
          <a:prstGeom prst="line">
            <a:avLst/>
          </a:prstGeom>
          <a:ln w="381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" name="Picture 19" descr="A picture containing drawing&#10;&#10;Description automatically generated">
            <a:extLst>
              <a:ext uri="{FF2B5EF4-FFF2-40B4-BE49-F238E27FC236}">
                <a16:creationId xmlns:a16="http://schemas.microsoft.com/office/drawing/2014/main" id="{CAB69222-5E7F-4221-8B25-FAA565CE82D4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biLevel thresh="2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5586" y="6102465"/>
            <a:ext cx="1125628" cy="694953"/>
          </a:xfrm>
          <a:prstGeom prst="rect">
            <a:avLst/>
          </a:prstGeom>
        </p:spPr>
      </p:pic>
      <p:sp>
        <p:nvSpPr>
          <p:cNvPr id="27" name="Picture Placeholder 26">
            <a:extLst>
              <a:ext uri="{FF2B5EF4-FFF2-40B4-BE49-F238E27FC236}">
                <a16:creationId xmlns:a16="http://schemas.microsoft.com/office/drawing/2014/main" id="{9CCC78DE-9A3A-4138-83A8-1AF56BC2E791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6972827" y="-10048"/>
            <a:ext cx="5219767" cy="6868048"/>
          </a:xfrm>
          <a:custGeom>
            <a:avLst/>
            <a:gdLst>
              <a:gd name="connsiteX0" fmla="*/ 0 w 5229225"/>
              <a:gd name="connsiteY0" fmla="*/ 0 h 6858000"/>
              <a:gd name="connsiteX1" fmla="*/ 4282631 w 5229225"/>
              <a:gd name="connsiteY1" fmla="*/ 0 h 6858000"/>
              <a:gd name="connsiteX2" fmla="*/ 5229225 w 5229225"/>
              <a:gd name="connsiteY2" fmla="*/ 3429000 h 6858000"/>
              <a:gd name="connsiteX3" fmla="*/ 4282631 w 5229225"/>
              <a:gd name="connsiteY3" fmla="*/ 6858000 h 6858000"/>
              <a:gd name="connsiteX4" fmla="*/ 0 w 5229225"/>
              <a:gd name="connsiteY4" fmla="*/ 6858000 h 6858000"/>
              <a:gd name="connsiteX5" fmla="*/ 946594 w 5229225"/>
              <a:gd name="connsiteY5" fmla="*/ 3429000 h 6858000"/>
              <a:gd name="connsiteX6" fmla="*/ 0 w 5229225"/>
              <a:gd name="connsiteY6" fmla="*/ 0 h 6858000"/>
              <a:gd name="connsiteX0" fmla="*/ 0 w 5237225"/>
              <a:gd name="connsiteY0" fmla="*/ 0 h 6858000"/>
              <a:gd name="connsiteX1" fmla="*/ 5237225 w 5237225"/>
              <a:gd name="connsiteY1" fmla="*/ 0 h 6858000"/>
              <a:gd name="connsiteX2" fmla="*/ 5229225 w 5237225"/>
              <a:gd name="connsiteY2" fmla="*/ 3429000 h 6858000"/>
              <a:gd name="connsiteX3" fmla="*/ 4282631 w 5237225"/>
              <a:gd name="connsiteY3" fmla="*/ 6858000 h 6858000"/>
              <a:gd name="connsiteX4" fmla="*/ 0 w 5237225"/>
              <a:gd name="connsiteY4" fmla="*/ 6858000 h 6858000"/>
              <a:gd name="connsiteX5" fmla="*/ 946594 w 5237225"/>
              <a:gd name="connsiteY5" fmla="*/ 3429000 h 6858000"/>
              <a:gd name="connsiteX6" fmla="*/ 0 w 5237225"/>
              <a:gd name="connsiteY6" fmla="*/ 0 h 6858000"/>
              <a:gd name="connsiteX0" fmla="*/ 0 w 5237225"/>
              <a:gd name="connsiteY0" fmla="*/ 0 h 6868048"/>
              <a:gd name="connsiteX1" fmla="*/ 5237225 w 5237225"/>
              <a:gd name="connsiteY1" fmla="*/ 0 h 6868048"/>
              <a:gd name="connsiteX2" fmla="*/ 5229225 w 5237225"/>
              <a:gd name="connsiteY2" fmla="*/ 3429000 h 6868048"/>
              <a:gd name="connsiteX3" fmla="*/ 5237225 w 5237225"/>
              <a:gd name="connsiteY3" fmla="*/ 6868048 h 6868048"/>
              <a:gd name="connsiteX4" fmla="*/ 0 w 5237225"/>
              <a:gd name="connsiteY4" fmla="*/ 6858000 h 6868048"/>
              <a:gd name="connsiteX5" fmla="*/ 946594 w 5237225"/>
              <a:gd name="connsiteY5" fmla="*/ 3429000 h 6868048"/>
              <a:gd name="connsiteX6" fmla="*/ 0 w 5237225"/>
              <a:gd name="connsiteY6" fmla="*/ 0 h 6868048"/>
              <a:gd name="connsiteX0" fmla="*/ 30145 w 5237225"/>
              <a:gd name="connsiteY0" fmla="*/ 10049 h 6868048"/>
              <a:gd name="connsiteX1" fmla="*/ 5237225 w 5237225"/>
              <a:gd name="connsiteY1" fmla="*/ 0 h 6868048"/>
              <a:gd name="connsiteX2" fmla="*/ 5229225 w 5237225"/>
              <a:gd name="connsiteY2" fmla="*/ 3429000 h 6868048"/>
              <a:gd name="connsiteX3" fmla="*/ 5237225 w 5237225"/>
              <a:gd name="connsiteY3" fmla="*/ 6868048 h 6868048"/>
              <a:gd name="connsiteX4" fmla="*/ 0 w 5237225"/>
              <a:gd name="connsiteY4" fmla="*/ 6858000 h 6868048"/>
              <a:gd name="connsiteX5" fmla="*/ 946594 w 5237225"/>
              <a:gd name="connsiteY5" fmla="*/ 3429000 h 6868048"/>
              <a:gd name="connsiteX6" fmla="*/ 30145 w 5237225"/>
              <a:gd name="connsiteY6" fmla="*/ 10049 h 6868048"/>
              <a:gd name="connsiteX0" fmla="*/ 20096 w 5227176"/>
              <a:gd name="connsiteY0" fmla="*/ 10049 h 6868048"/>
              <a:gd name="connsiteX1" fmla="*/ 5227176 w 5227176"/>
              <a:gd name="connsiteY1" fmla="*/ 0 h 6868048"/>
              <a:gd name="connsiteX2" fmla="*/ 5219176 w 5227176"/>
              <a:gd name="connsiteY2" fmla="*/ 3429000 h 6868048"/>
              <a:gd name="connsiteX3" fmla="*/ 5227176 w 5227176"/>
              <a:gd name="connsiteY3" fmla="*/ 6868048 h 6868048"/>
              <a:gd name="connsiteX4" fmla="*/ 0 w 5227176"/>
              <a:gd name="connsiteY4" fmla="*/ 6858000 h 6868048"/>
              <a:gd name="connsiteX5" fmla="*/ 936545 w 5227176"/>
              <a:gd name="connsiteY5" fmla="*/ 3429000 h 6868048"/>
              <a:gd name="connsiteX6" fmla="*/ 20096 w 5227176"/>
              <a:gd name="connsiteY6" fmla="*/ 10049 h 6868048"/>
              <a:gd name="connsiteX0" fmla="*/ 10047 w 5217127"/>
              <a:gd name="connsiteY0" fmla="*/ 10049 h 6868048"/>
              <a:gd name="connsiteX1" fmla="*/ 5217127 w 5217127"/>
              <a:gd name="connsiteY1" fmla="*/ 0 h 6868048"/>
              <a:gd name="connsiteX2" fmla="*/ 5209127 w 5217127"/>
              <a:gd name="connsiteY2" fmla="*/ 3429000 h 6868048"/>
              <a:gd name="connsiteX3" fmla="*/ 5217127 w 5217127"/>
              <a:gd name="connsiteY3" fmla="*/ 6868048 h 6868048"/>
              <a:gd name="connsiteX4" fmla="*/ 0 w 5217127"/>
              <a:gd name="connsiteY4" fmla="*/ 6868048 h 6868048"/>
              <a:gd name="connsiteX5" fmla="*/ 926496 w 5217127"/>
              <a:gd name="connsiteY5" fmla="*/ 3429000 h 6868048"/>
              <a:gd name="connsiteX6" fmla="*/ 10047 w 5217127"/>
              <a:gd name="connsiteY6" fmla="*/ 10049 h 6868048"/>
              <a:gd name="connsiteX0" fmla="*/ 10047 w 5219766"/>
              <a:gd name="connsiteY0" fmla="*/ 10049 h 6868048"/>
              <a:gd name="connsiteX1" fmla="*/ 5217127 w 5219766"/>
              <a:gd name="connsiteY1" fmla="*/ 0 h 6868048"/>
              <a:gd name="connsiteX2" fmla="*/ 5219176 w 5219766"/>
              <a:gd name="connsiteY2" fmla="*/ 3449097 h 6868048"/>
              <a:gd name="connsiteX3" fmla="*/ 5217127 w 5219766"/>
              <a:gd name="connsiteY3" fmla="*/ 6868048 h 6868048"/>
              <a:gd name="connsiteX4" fmla="*/ 0 w 5219766"/>
              <a:gd name="connsiteY4" fmla="*/ 6868048 h 6868048"/>
              <a:gd name="connsiteX5" fmla="*/ 926496 w 5219766"/>
              <a:gd name="connsiteY5" fmla="*/ 3429000 h 6868048"/>
              <a:gd name="connsiteX6" fmla="*/ 10047 w 5219766"/>
              <a:gd name="connsiteY6" fmla="*/ 10049 h 68680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219766" h="6868048">
                <a:moveTo>
                  <a:pt x="10047" y="10049"/>
                </a:moveTo>
                <a:lnTo>
                  <a:pt x="5217127" y="0"/>
                </a:lnTo>
                <a:cubicBezTo>
                  <a:pt x="5214460" y="1143000"/>
                  <a:pt x="5221843" y="2306097"/>
                  <a:pt x="5219176" y="3449097"/>
                </a:cubicBezTo>
                <a:cubicBezTo>
                  <a:pt x="5221843" y="4595446"/>
                  <a:pt x="5214460" y="5721699"/>
                  <a:pt x="5217127" y="6868048"/>
                </a:cubicBezTo>
                <a:lnTo>
                  <a:pt x="0" y="6868048"/>
                </a:lnTo>
                <a:lnTo>
                  <a:pt x="926496" y="3429000"/>
                </a:lnTo>
                <a:lnTo>
                  <a:pt x="10047" y="10049"/>
                </a:lnTo>
                <a:close/>
              </a:path>
            </a:pathLst>
          </a:custGeom>
        </p:spPr>
        <p:txBody>
          <a:bodyPr anchor="ctr"/>
          <a:lstStyle>
            <a:lvl1pPr marL="0" indent="0" algn="r">
              <a:buNone/>
              <a:defRPr/>
            </a:lvl1pPr>
          </a:lstStyle>
          <a:p>
            <a:r>
              <a:rPr lang="en-US" dirty="0"/>
              <a:t>Insert picture or delete</a:t>
            </a:r>
          </a:p>
        </p:txBody>
      </p:sp>
      <p:sp>
        <p:nvSpPr>
          <p:cNvPr id="33" name="Title 1">
            <a:extLst>
              <a:ext uri="{FF2B5EF4-FFF2-40B4-BE49-F238E27FC236}">
                <a16:creationId xmlns:a16="http://schemas.microsoft.com/office/drawing/2014/main" id="{F0D4F941-B98D-49EE-8437-FF61927CB2E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70936" y="841981"/>
            <a:ext cx="5796949" cy="2744597"/>
          </a:xfrm>
        </p:spPr>
        <p:txBody>
          <a:bodyPr anchor="b">
            <a:normAutofit/>
          </a:bodyPr>
          <a:lstStyle>
            <a:lvl1pPr algn="l">
              <a:defRPr sz="3600" b="1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Slide title</a:t>
            </a:r>
          </a:p>
        </p:txBody>
      </p:sp>
    </p:spTree>
    <p:extLst>
      <p:ext uri="{BB962C8B-B14F-4D97-AF65-F5344CB8AC3E}">
        <p14:creationId xmlns:p14="http://schemas.microsoft.com/office/powerpoint/2010/main" val="155248990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_Transiti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59610530-C120-42F5-BC5C-50D8C27DBA1D}"/>
              </a:ext>
            </a:extLst>
          </p:cNvPr>
          <p:cNvSpPr/>
          <p:nvPr userDrawn="1"/>
        </p:nvSpPr>
        <p:spPr>
          <a:xfrm>
            <a:off x="0" y="1526876"/>
            <a:ext cx="12192000" cy="383012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1054954B-B384-49AA-A711-7F3F9C2A029D}"/>
              </a:ext>
            </a:extLst>
          </p:cNvPr>
          <p:cNvSpPr/>
          <p:nvPr userDrawn="1"/>
        </p:nvSpPr>
        <p:spPr>
          <a:xfrm>
            <a:off x="0" y="1692828"/>
            <a:ext cx="12192000" cy="348959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159833" y="973086"/>
            <a:ext cx="9889587" cy="2744597"/>
          </a:xfrm>
        </p:spPr>
        <p:txBody>
          <a:bodyPr anchor="b">
            <a:normAutofit/>
          </a:bodyPr>
          <a:lstStyle>
            <a:lvl1pPr algn="ctr">
              <a:defRPr sz="3600" b="1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Transition slide title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FA8781A-4EC7-4D14-BBE0-80F3D6F9254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094137" y="6405166"/>
            <a:ext cx="1940859" cy="286169"/>
          </a:xfrm>
        </p:spPr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fld id="{33E3DDA0-BC19-4981-AAF7-8D7ECC5692DD}" type="datetime4">
              <a:rPr lang="en-US" smtClean="0"/>
              <a:t>September 26, 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142DB4B-4017-4FC8-8755-DBE13FC809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029769" y="6405166"/>
            <a:ext cx="4926259" cy="286169"/>
          </a:xfrm>
        </p:spPr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39129F5-5BAB-4E6D-A7AA-0F614AAFEB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135375" y="6405166"/>
            <a:ext cx="888520" cy="286169"/>
          </a:xfrm>
        </p:spPr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r>
              <a:rPr lang="en-US"/>
              <a:t>|  </a:t>
            </a:r>
            <a:fld id="{E25C0C21-B7CE-4F0B-81CD-4269BE354346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732C7634-0492-40B1-8525-F74FD5E500FD}"/>
              </a:ext>
            </a:extLst>
          </p:cNvPr>
          <p:cNvCxnSpPr>
            <a:cxnSpLocks/>
          </p:cNvCxnSpPr>
          <p:nvPr userDrawn="1"/>
        </p:nvCxnSpPr>
        <p:spPr>
          <a:xfrm>
            <a:off x="1164565" y="3786097"/>
            <a:ext cx="9889587" cy="0"/>
          </a:xfrm>
          <a:prstGeom prst="line">
            <a:avLst/>
          </a:prstGeom>
          <a:ln w="381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 descr="A close up of a logo&#10;&#10;Description automatically generated">
            <a:extLst>
              <a:ext uri="{FF2B5EF4-FFF2-40B4-BE49-F238E27FC236}">
                <a16:creationId xmlns:a16="http://schemas.microsoft.com/office/drawing/2014/main" id="{B8A0DA13-57CC-4C3B-9D44-56EACA00AE2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16886" y="6261834"/>
            <a:ext cx="855937" cy="6947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046262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_Two Column Top Strip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Graphic 7">
            <a:extLst>
              <a:ext uri="{FF2B5EF4-FFF2-40B4-BE49-F238E27FC236}">
                <a16:creationId xmlns:a16="http://schemas.microsoft.com/office/drawing/2014/main" id="{D1DF39C0-40C4-4330-9542-3C2512BFE734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t="-7373" r="2491" b="-1"/>
          <a:stretch/>
        </p:blipFill>
        <p:spPr>
          <a:xfrm rot="10800000">
            <a:off x="-1" y="301771"/>
            <a:ext cx="12192000" cy="642777"/>
          </a:xfrm>
          <a:prstGeom prst="rect">
            <a:avLst/>
          </a:prstGeom>
        </p:spPr>
      </p:pic>
      <p:sp>
        <p:nvSpPr>
          <p:cNvPr id="10" name="Title 9">
            <a:extLst>
              <a:ext uri="{FF2B5EF4-FFF2-40B4-BE49-F238E27FC236}">
                <a16:creationId xmlns:a16="http://schemas.microsoft.com/office/drawing/2014/main" id="{EBD6980D-02E2-410F-8C4F-1250C5CD908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52789" y="291722"/>
            <a:ext cx="10601011" cy="642779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header</a:t>
            </a:r>
          </a:p>
        </p:txBody>
      </p:sp>
      <p:pic>
        <p:nvPicPr>
          <p:cNvPr id="9" name="Picture 8" descr="A close up of a logo&#10;&#10;Description automatically generated">
            <a:extLst>
              <a:ext uri="{FF2B5EF4-FFF2-40B4-BE49-F238E27FC236}">
                <a16:creationId xmlns:a16="http://schemas.microsoft.com/office/drawing/2014/main" id="{C06351D5-E002-442A-BB97-A2456CD29749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03479" y="6166966"/>
            <a:ext cx="888520" cy="721178"/>
          </a:xfrm>
          <a:prstGeom prst="rect">
            <a:avLst/>
          </a:prstGeom>
        </p:spPr>
      </p:pic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ADC823AF-08FC-4B75-A0B7-AE5286A96F5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52791" y="1346479"/>
            <a:ext cx="4869615" cy="473324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2" name="Content Placeholder 3">
            <a:extLst>
              <a:ext uri="{FF2B5EF4-FFF2-40B4-BE49-F238E27FC236}">
                <a16:creationId xmlns:a16="http://schemas.microsoft.com/office/drawing/2014/main" id="{F774BC80-8D75-46FF-A25A-C7BE7071B9A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484187" y="1346479"/>
            <a:ext cx="4869615" cy="473324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816529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_Blank with log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FCFCA1-D4F3-477E-B945-80FEF29F5C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09009C9-D22A-4588-88D9-C3B5602ACA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9D8F8-4FFC-4A51-8444-D1D92F7D2508}" type="datetime4">
              <a:rPr lang="en-US" smtClean="0"/>
              <a:t>September 26, 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AE0FB6E-239B-4065-AE65-29EF4D395F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15D9D93-9CED-4551-8524-E66DFEEF3B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|  </a:t>
            </a:r>
            <a:fld id="{E25C0C21-B7CE-4F0B-81CD-4269BE354346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67DF294E-C019-4C8F-A7F6-FA4F57D1B4E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2557" y="6079257"/>
            <a:ext cx="959447" cy="7787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552118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_E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59610530-C120-42F5-BC5C-50D8C27DBA1D}"/>
              </a:ext>
            </a:extLst>
          </p:cNvPr>
          <p:cNvSpPr/>
          <p:nvPr userDrawn="1"/>
        </p:nvSpPr>
        <p:spPr>
          <a:xfrm>
            <a:off x="0" y="813447"/>
            <a:ext cx="12192000" cy="383012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1054954B-B384-49AA-A711-7F3F9C2A029D}"/>
              </a:ext>
            </a:extLst>
          </p:cNvPr>
          <p:cNvSpPr/>
          <p:nvPr userDrawn="1"/>
        </p:nvSpPr>
        <p:spPr>
          <a:xfrm>
            <a:off x="0" y="989441"/>
            <a:ext cx="12192000" cy="348959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159833" y="309896"/>
            <a:ext cx="9889587" cy="2744597"/>
          </a:xfrm>
        </p:spPr>
        <p:txBody>
          <a:bodyPr anchor="b">
            <a:normAutofit/>
          </a:bodyPr>
          <a:lstStyle>
            <a:lvl1pPr algn="ctr">
              <a:defRPr sz="3600" b="1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Thank you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732C7634-0492-40B1-8525-F74FD5E500FD}"/>
              </a:ext>
            </a:extLst>
          </p:cNvPr>
          <p:cNvCxnSpPr>
            <a:cxnSpLocks/>
          </p:cNvCxnSpPr>
          <p:nvPr userDrawn="1"/>
        </p:nvCxnSpPr>
        <p:spPr>
          <a:xfrm>
            <a:off x="1164565" y="3072668"/>
            <a:ext cx="9889587" cy="0"/>
          </a:xfrm>
          <a:prstGeom prst="line">
            <a:avLst/>
          </a:prstGeom>
          <a:ln w="381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 descr="A close up of a logo&#10;&#10;Description automatically generated">
            <a:extLst>
              <a:ext uri="{FF2B5EF4-FFF2-40B4-BE49-F238E27FC236}">
                <a16:creationId xmlns:a16="http://schemas.microsoft.com/office/drawing/2014/main" id="{B8A0DA13-57CC-4C3B-9D44-56EACA00AE2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95400" y="5082358"/>
            <a:ext cx="2187661" cy="1775642"/>
          </a:xfrm>
          <a:prstGeom prst="rect">
            <a:avLst/>
          </a:prstGeom>
        </p:spPr>
      </p:pic>
      <p:sp>
        <p:nvSpPr>
          <p:cNvPr id="13" name="Title 1">
            <a:extLst>
              <a:ext uri="{FF2B5EF4-FFF2-40B4-BE49-F238E27FC236}">
                <a16:creationId xmlns:a16="http://schemas.microsoft.com/office/drawing/2014/main" id="{FBB7243D-01C7-40E4-B0AC-AD1B89923EC5}"/>
              </a:ext>
            </a:extLst>
          </p:cNvPr>
          <p:cNvSpPr txBox="1">
            <a:spLocks/>
          </p:cNvSpPr>
          <p:nvPr userDrawn="1"/>
        </p:nvSpPr>
        <p:spPr>
          <a:xfrm>
            <a:off x="5573485" y="5155900"/>
            <a:ext cx="5608235" cy="1392207"/>
          </a:xfrm>
          <a:prstGeom prst="rect">
            <a:avLst/>
          </a:prstGeom>
        </p:spPr>
        <p:txBody>
          <a:bodyPr vert="horz" lIns="68580" tIns="34290" rIns="68580" bIns="3429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800" b="1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2400" dirty="0">
                <a:solidFill>
                  <a:schemeClr val="tx1"/>
                </a:solidFill>
                <a:latin typeface="+mj-lt"/>
              </a:rPr>
              <a:t>Florida Perinatal</a:t>
            </a:r>
          </a:p>
          <a:p>
            <a:pPr algn="l"/>
            <a:r>
              <a:rPr lang="en-US" sz="2400" dirty="0">
                <a:solidFill>
                  <a:schemeClr val="tx1"/>
                </a:solidFill>
                <a:latin typeface="+mj-lt"/>
              </a:rPr>
              <a:t>Quality Collaborative</a:t>
            </a:r>
          </a:p>
        </p:txBody>
      </p:sp>
    </p:spTree>
    <p:extLst>
      <p:ext uri="{BB962C8B-B14F-4D97-AF65-F5344CB8AC3E}">
        <p14:creationId xmlns:p14="http://schemas.microsoft.com/office/powerpoint/2010/main" val="324581986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|  </a:t>
            </a:r>
            <a:fld id="{E25C0C21-B7CE-4F0B-81CD-4269BE35434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79814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46420520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120206" y="1122363"/>
            <a:ext cx="10113852" cy="2387600"/>
          </a:xfrm>
        </p:spPr>
        <p:txBody>
          <a:bodyPr anchor="b"/>
          <a:lstStyle>
            <a:lvl1pPr algn="l">
              <a:defRPr sz="45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120206" y="3748686"/>
            <a:ext cx="10113852" cy="1655762"/>
          </a:xfrm>
        </p:spPr>
        <p:txBody>
          <a:bodyPr/>
          <a:lstStyle>
            <a:lvl1pPr marL="0" indent="0" algn="l">
              <a:buNone/>
              <a:defRPr sz="1800">
                <a:solidFill>
                  <a:schemeClr val="bg2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dirty="0"/>
              <a:t>Click to edit subtitle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854930D1-E2DC-47A5-A9FA-77714AF5F5C3}"/>
              </a:ext>
            </a:extLst>
          </p:cNvPr>
          <p:cNvSpPr/>
          <p:nvPr userDrawn="1"/>
        </p:nvSpPr>
        <p:spPr>
          <a:xfrm>
            <a:off x="11937442" y="5735639"/>
            <a:ext cx="254559" cy="112236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5C2D7699-85F7-4DED-9E0E-49CBD7644A2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" y="6111383"/>
            <a:ext cx="9753091" cy="559005"/>
          </a:xfrm>
          <a:prstGeom prst="rect">
            <a:avLst/>
          </a:prstGeom>
        </p:spPr>
      </p:pic>
      <p:pic>
        <p:nvPicPr>
          <p:cNvPr id="8" name="Graphic 7">
            <a:extLst>
              <a:ext uri="{FF2B5EF4-FFF2-40B4-BE49-F238E27FC236}">
                <a16:creationId xmlns:a16="http://schemas.microsoft.com/office/drawing/2014/main" id="{0F246682-EDB2-4388-A838-0F8E801BF88B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l="93318" t="-86863" b="-1"/>
          <a:stretch/>
        </p:blipFill>
        <p:spPr>
          <a:xfrm rot="10800000">
            <a:off x="11493699" y="6111381"/>
            <a:ext cx="701711" cy="1049392"/>
          </a:xfrm>
          <a:prstGeom prst="rect">
            <a:avLst/>
          </a:prstGeom>
        </p:spPr>
      </p:pic>
      <p:pic>
        <p:nvPicPr>
          <p:cNvPr id="9" name="Picture 8" descr="A close up of a logo&#10;&#10;Description automatically generated">
            <a:extLst>
              <a:ext uri="{FF2B5EF4-FFF2-40B4-BE49-F238E27FC236}">
                <a16:creationId xmlns:a16="http://schemas.microsoft.com/office/drawing/2014/main" id="{545F49FA-E3C5-453A-816E-83E189F2F076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20857" y="6025020"/>
            <a:ext cx="1293028" cy="8329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88309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/Transi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Flowchart: Off-page Connector 20">
            <a:extLst>
              <a:ext uri="{FF2B5EF4-FFF2-40B4-BE49-F238E27FC236}">
                <a16:creationId xmlns:a16="http://schemas.microsoft.com/office/drawing/2014/main" id="{CDFA2D1E-8CC3-4A8A-ACBC-ADE3D7507028}"/>
              </a:ext>
            </a:extLst>
          </p:cNvPr>
          <p:cNvSpPr/>
          <p:nvPr userDrawn="1"/>
        </p:nvSpPr>
        <p:spPr>
          <a:xfrm rot="16200000">
            <a:off x="2171579" y="1131567"/>
            <a:ext cx="6868045" cy="4604912"/>
          </a:xfrm>
          <a:prstGeom prst="flowChartOffpageConnector">
            <a:avLst/>
          </a:prstGeom>
          <a:solidFill>
            <a:schemeClr val="accent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sp>
        <p:nvSpPr>
          <p:cNvPr id="11" name="Isosceles Triangle 10">
            <a:extLst>
              <a:ext uri="{FF2B5EF4-FFF2-40B4-BE49-F238E27FC236}">
                <a16:creationId xmlns:a16="http://schemas.microsoft.com/office/drawing/2014/main" id="{0BD5DFED-EA4A-43F0-BE94-B26B6F6DA67A}"/>
              </a:ext>
            </a:extLst>
          </p:cNvPr>
          <p:cNvSpPr/>
          <p:nvPr userDrawn="1"/>
        </p:nvSpPr>
        <p:spPr>
          <a:xfrm rot="5400000">
            <a:off x="3804161" y="2966635"/>
            <a:ext cx="6858001" cy="924733"/>
          </a:xfrm>
          <a:prstGeom prst="triangl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B75A8E6-AAC3-415E-B4F3-FCAFA5B6AA93}"/>
              </a:ext>
            </a:extLst>
          </p:cNvPr>
          <p:cNvSpPr/>
          <p:nvPr userDrawn="1"/>
        </p:nvSpPr>
        <p:spPr>
          <a:xfrm>
            <a:off x="1" y="0"/>
            <a:ext cx="6770793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89C0C49A-E3F4-4827-AA73-8A61B482693C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370936" y="3968369"/>
            <a:ext cx="5796949" cy="150018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Subtitle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157A4762-8EAA-4F57-A866-DB6CAB1366E5}"/>
              </a:ext>
            </a:extLst>
          </p:cNvPr>
          <p:cNvCxnSpPr/>
          <p:nvPr userDrawn="1"/>
        </p:nvCxnSpPr>
        <p:spPr>
          <a:xfrm>
            <a:off x="370936" y="3777471"/>
            <a:ext cx="4255283" cy="0"/>
          </a:xfrm>
          <a:prstGeom prst="line">
            <a:avLst/>
          </a:prstGeom>
          <a:ln w="381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" name="Picture 19" descr="A picture containing drawing&#10;&#10;Description automatically generated">
            <a:extLst>
              <a:ext uri="{FF2B5EF4-FFF2-40B4-BE49-F238E27FC236}">
                <a16:creationId xmlns:a16="http://schemas.microsoft.com/office/drawing/2014/main" id="{CAB69222-5E7F-4221-8B25-FAA565CE82D4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biLevel thresh="2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5586" y="6102465"/>
            <a:ext cx="1125628" cy="694953"/>
          </a:xfrm>
          <a:prstGeom prst="rect">
            <a:avLst/>
          </a:prstGeom>
        </p:spPr>
      </p:pic>
      <p:sp>
        <p:nvSpPr>
          <p:cNvPr id="27" name="Picture Placeholder 26">
            <a:extLst>
              <a:ext uri="{FF2B5EF4-FFF2-40B4-BE49-F238E27FC236}">
                <a16:creationId xmlns:a16="http://schemas.microsoft.com/office/drawing/2014/main" id="{9CCC78DE-9A3A-4138-83A8-1AF56BC2E791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6972827" y="-10048"/>
            <a:ext cx="5219767" cy="6868048"/>
          </a:xfrm>
          <a:custGeom>
            <a:avLst/>
            <a:gdLst>
              <a:gd name="connsiteX0" fmla="*/ 0 w 5229225"/>
              <a:gd name="connsiteY0" fmla="*/ 0 h 6858000"/>
              <a:gd name="connsiteX1" fmla="*/ 4282631 w 5229225"/>
              <a:gd name="connsiteY1" fmla="*/ 0 h 6858000"/>
              <a:gd name="connsiteX2" fmla="*/ 5229225 w 5229225"/>
              <a:gd name="connsiteY2" fmla="*/ 3429000 h 6858000"/>
              <a:gd name="connsiteX3" fmla="*/ 4282631 w 5229225"/>
              <a:gd name="connsiteY3" fmla="*/ 6858000 h 6858000"/>
              <a:gd name="connsiteX4" fmla="*/ 0 w 5229225"/>
              <a:gd name="connsiteY4" fmla="*/ 6858000 h 6858000"/>
              <a:gd name="connsiteX5" fmla="*/ 946594 w 5229225"/>
              <a:gd name="connsiteY5" fmla="*/ 3429000 h 6858000"/>
              <a:gd name="connsiteX6" fmla="*/ 0 w 5229225"/>
              <a:gd name="connsiteY6" fmla="*/ 0 h 6858000"/>
              <a:gd name="connsiteX0" fmla="*/ 0 w 5237225"/>
              <a:gd name="connsiteY0" fmla="*/ 0 h 6858000"/>
              <a:gd name="connsiteX1" fmla="*/ 5237225 w 5237225"/>
              <a:gd name="connsiteY1" fmla="*/ 0 h 6858000"/>
              <a:gd name="connsiteX2" fmla="*/ 5229225 w 5237225"/>
              <a:gd name="connsiteY2" fmla="*/ 3429000 h 6858000"/>
              <a:gd name="connsiteX3" fmla="*/ 4282631 w 5237225"/>
              <a:gd name="connsiteY3" fmla="*/ 6858000 h 6858000"/>
              <a:gd name="connsiteX4" fmla="*/ 0 w 5237225"/>
              <a:gd name="connsiteY4" fmla="*/ 6858000 h 6858000"/>
              <a:gd name="connsiteX5" fmla="*/ 946594 w 5237225"/>
              <a:gd name="connsiteY5" fmla="*/ 3429000 h 6858000"/>
              <a:gd name="connsiteX6" fmla="*/ 0 w 5237225"/>
              <a:gd name="connsiteY6" fmla="*/ 0 h 6858000"/>
              <a:gd name="connsiteX0" fmla="*/ 0 w 5237225"/>
              <a:gd name="connsiteY0" fmla="*/ 0 h 6868048"/>
              <a:gd name="connsiteX1" fmla="*/ 5237225 w 5237225"/>
              <a:gd name="connsiteY1" fmla="*/ 0 h 6868048"/>
              <a:gd name="connsiteX2" fmla="*/ 5229225 w 5237225"/>
              <a:gd name="connsiteY2" fmla="*/ 3429000 h 6868048"/>
              <a:gd name="connsiteX3" fmla="*/ 5237225 w 5237225"/>
              <a:gd name="connsiteY3" fmla="*/ 6868048 h 6868048"/>
              <a:gd name="connsiteX4" fmla="*/ 0 w 5237225"/>
              <a:gd name="connsiteY4" fmla="*/ 6858000 h 6868048"/>
              <a:gd name="connsiteX5" fmla="*/ 946594 w 5237225"/>
              <a:gd name="connsiteY5" fmla="*/ 3429000 h 6868048"/>
              <a:gd name="connsiteX6" fmla="*/ 0 w 5237225"/>
              <a:gd name="connsiteY6" fmla="*/ 0 h 6868048"/>
              <a:gd name="connsiteX0" fmla="*/ 30145 w 5237225"/>
              <a:gd name="connsiteY0" fmla="*/ 10049 h 6868048"/>
              <a:gd name="connsiteX1" fmla="*/ 5237225 w 5237225"/>
              <a:gd name="connsiteY1" fmla="*/ 0 h 6868048"/>
              <a:gd name="connsiteX2" fmla="*/ 5229225 w 5237225"/>
              <a:gd name="connsiteY2" fmla="*/ 3429000 h 6868048"/>
              <a:gd name="connsiteX3" fmla="*/ 5237225 w 5237225"/>
              <a:gd name="connsiteY3" fmla="*/ 6868048 h 6868048"/>
              <a:gd name="connsiteX4" fmla="*/ 0 w 5237225"/>
              <a:gd name="connsiteY4" fmla="*/ 6858000 h 6868048"/>
              <a:gd name="connsiteX5" fmla="*/ 946594 w 5237225"/>
              <a:gd name="connsiteY5" fmla="*/ 3429000 h 6868048"/>
              <a:gd name="connsiteX6" fmla="*/ 30145 w 5237225"/>
              <a:gd name="connsiteY6" fmla="*/ 10049 h 6868048"/>
              <a:gd name="connsiteX0" fmla="*/ 20096 w 5227176"/>
              <a:gd name="connsiteY0" fmla="*/ 10049 h 6868048"/>
              <a:gd name="connsiteX1" fmla="*/ 5227176 w 5227176"/>
              <a:gd name="connsiteY1" fmla="*/ 0 h 6868048"/>
              <a:gd name="connsiteX2" fmla="*/ 5219176 w 5227176"/>
              <a:gd name="connsiteY2" fmla="*/ 3429000 h 6868048"/>
              <a:gd name="connsiteX3" fmla="*/ 5227176 w 5227176"/>
              <a:gd name="connsiteY3" fmla="*/ 6868048 h 6868048"/>
              <a:gd name="connsiteX4" fmla="*/ 0 w 5227176"/>
              <a:gd name="connsiteY4" fmla="*/ 6858000 h 6868048"/>
              <a:gd name="connsiteX5" fmla="*/ 936545 w 5227176"/>
              <a:gd name="connsiteY5" fmla="*/ 3429000 h 6868048"/>
              <a:gd name="connsiteX6" fmla="*/ 20096 w 5227176"/>
              <a:gd name="connsiteY6" fmla="*/ 10049 h 6868048"/>
              <a:gd name="connsiteX0" fmla="*/ 10047 w 5217127"/>
              <a:gd name="connsiteY0" fmla="*/ 10049 h 6868048"/>
              <a:gd name="connsiteX1" fmla="*/ 5217127 w 5217127"/>
              <a:gd name="connsiteY1" fmla="*/ 0 h 6868048"/>
              <a:gd name="connsiteX2" fmla="*/ 5209127 w 5217127"/>
              <a:gd name="connsiteY2" fmla="*/ 3429000 h 6868048"/>
              <a:gd name="connsiteX3" fmla="*/ 5217127 w 5217127"/>
              <a:gd name="connsiteY3" fmla="*/ 6868048 h 6868048"/>
              <a:gd name="connsiteX4" fmla="*/ 0 w 5217127"/>
              <a:gd name="connsiteY4" fmla="*/ 6868048 h 6868048"/>
              <a:gd name="connsiteX5" fmla="*/ 926496 w 5217127"/>
              <a:gd name="connsiteY5" fmla="*/ 3429000 h 6868048"/>
              <a:gd name="connsiteX6" fmla="*/ 10047 w 5217127"/>
              <a:gd name="connsiteY6" fmla="*/ 10049 h 6868048"/>
              <a:gd name="connsiteX0" fmla="*/ 10047 w 5219766"/>
              <a:gd name="connsiteY0" fmla="*/ 10049 h 6868048"/>
              <a:gd name="connsiteX1" fmla="*/ 5217127 w 5219766"/>
              <a:gd name="connsiteY1" fmla="*/ 0 h 6868048"/>
              <a:gd name="connsiteX2" fmla="*/ 5219176 w 5219766"/>
              <a:gd name="connsiteY2" fmla="*/ 3449097 h 6868048"/>
              <a:gd name="connsiteX3" fmla="*/ 5217127 w 5219766"/>
              <a:gd name="connsiteY3" fmla="*/ 6868048 h 6868048"/>
              <a:gd name="connsiteX4" fmla="*/ 0 w 5219766"/>
              <a:gd name="connsiteY4" fmla="*/ 6868048 h 6868048"/>
              <a:gd name="connsiteX5" fmla="*/ 926496 w 5219766"/>
              <a:gd name="connsiteY5" fmla="*/ 3429000 h 6868048"/>
              <a:gd name="connsiteX6" fmla="*/ 10047 w 5219766"/>
              <a:gd name="connsiteY6" fmla="*/ 10049 h 68680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219766" h="6868048">
                <a:moveTo>
                  <a:pt x="10047" y="10049"/>
                </a:moveTo>
                <a:lnTo>
                  <a:pt x="5217127" y="0"/>
                </a:lnTo>
                <a:cubicBezTo>
                  <a:pt x="5214460" y="1143000"/>
                  <a:pt x="5221843" y="2306097"/>
                  <a:pt x="5219176" y="3449097"/>
                </a:cubicBezTo>
                <a:cubicBezTo>
                  <a:pt x="5221843" y="4595446"/>
                  <a:pt x="5214460" y="5721699"/>
                  <a:pt x="5217127" y="6868048"/>
                </a:cubicBezTo>
                <a:lnTo>
                  <a:pt x="0" y="6868048"/>
                </a:lnTo>
                <a:lnTo>
                  <a:pt x="926496" y="3429000"/>
                </a:lnTo>
                <a:lnTo>
                  <a:pt x="10047" y="10049"/>
                </a:lnTo>
                <a:close/>
              </a:path>
            </a:pathLst>
          </a:custGeom>
        </p:spPr>
        <p:txBody>
          <a:bodyPr anchor="ctr"/>
          <a:lstStyle>
            <a:lvl1pPr marL="0" indent="0" algn="r">
              <a:buNone/>
              <a:defRPr/>
            </a:lvl1pPr>
          </a:lstStyle>
          <a:p>
            <a:r>
              <a:rPr lang="en-US" dirty="0"/>
              <a:t>Insert picture or delete</a:t>
            </a:r>
          </a:p>
        </p:txBody>
      </p:sp>
      <p:sp>
        <p:nvSpPr>
          <p:cNvPr id="33" name="Title 1">
            <a:extLst>
              <a:ext uri="{FF2B5EF4-FFF2-40B4-BE49-F238E27FC236}">
                <a16:creationId xmlns:a16="http://schemas.microsoft.com/office/drawing/2014/main" id="{F0D4F941-B98D-49EE-8437-FF61927CB2E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70936" y="841981"/>
            <a:ext cx="5796949" cy="2744597"/>
          </a:xfrm>
        </p:spPr>
        <p:txBody>
          <a:bodyPr anchor="b">
            <a:normAutofit/>
          </a:bodyPr>
          <a:lstStyle>
            <a:lvl1pPr algn="l">
              <a:defRPr sz="3600" b="1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Slide title</a:t>
            </a:r>
          </a:p>
        </p:txBody>
      </p:sp>
    </p:spTree>
    <p:extLst>
      <p:ext uri="{BB962C8B-B14F-4D97-AF65-F5344CB8AC3E}">
        <p14:creationId xmlns:p14="http://schemas.microsoft.com/office/powerpoint/2010/main" val="1187651768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ransiti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59610530-C120-42F5-BC5C-50D8C27DBA1D}"/>
              </a:ext>
            </a:extLst>
          </p:cNvPr>
          <p:cNvSpPr/>
          <p:nvPr userDrawn="1"/>
        </p:nvSpPr>
        <p:spPr>
          <a:xfrm>
            <a:off x="0" y="1526876"/>
            <a:ext cx="12192000" cy="383012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1054954B-B384-49AA-A711-7F3F9C2A029D}"/>
              </a:ext>
            </a:extLst>
          </p:cNvPr>
          <p:cNvSpPr/>
          <p:nvPr userDrawn="1"/>
        </p:nvSpPr>
        <p:spPr>
          <a:xfrm>
            <a:off x="0" y="1692828"/>
            <a:ext cx="12192000" cy="348959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159833" y="973084"/>
            <a:ext cx="9889587" cy="2744597"/>
          </a:xfrm>
        </p:spPr>
        <p:txBody>
          <a:bodyPr anchor="b">
            <a:normAutofit/>
          </a:bodyPr>
          <a:lstStyle>
            <a:lvl1pPr algn="ctr">
              <a:defRPr sz="3600" b="1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Transition slide title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FA8781A-4EC7-4D14-BBE0-80F3D6F9254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094136" y="6405164"/>
            <a:ext cx="1940859" cy="286169"/>
          </a:xfrm>
        </p:spPr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fld id="{E714EC04-E39B-4093-8FBA-99428B3FF69A}" type="datetime4">
              <a:rPr lang="en-US" smtClean="0"/>
              <a:pPr/>
              <a:t>September 26, 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142DB4B-4017-4FC8-8755-DBE13FC809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029768" y="6405164"/>
            <a:ext cx="4926259" cy="286169"/>
          </a:xfrm>
        </p:spPr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39129F5-5BAB-4E6D-A7AA-0F614AAFEB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135375" y="6405164"/>
            <a:ext cx="888520" cy="286169"/>
          </a:xfrm>
        </p:spPr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r>
              <a:rPr lang="en-US"/>
              <a:t>|  </a:t>
            </a:r>
            <a:fld id="{E25C0C21-B7CE-4F0B-81CD-4269BE354346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732C7634-0492-40B1-8525-F74FD5E500FD}"/>
              </a:ext>
            </a:extLst>
          </p:cNvPr>
          <p:cNvCxnSpPr>
            <a:cxnSpLocks/>
          </p:cNvCxnSpPr>
          <p:nvPr userDrawn="1"/>
        </p:nvCxnSpPr>
        <p:spPr>
          <a:xfrm>
            <a:off x="1164564" y="3786097"/>
            <a:ext cx="9889587" cy="0"/>
          </a:xfrm>
          <a:prstGeom prst="line">
            <a:avLst/>
          </a:prstGeom>
          <a:ln w="381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 descr="A close up of a logo&#10;&#10;Description automatically generated">
            <a:extLst>
              <a:ext uri="{FF2B5EF4-FFF2-40B4-BE49-F238E27FC236}">
                <a16:creationId xmlns:a16="http://schemas.microsoft.com/office/drawing/2014/main" id="{B8A0DA13-57CC-4C3B-9D44-56EACA00AE2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16883" y="6185140"/>
            <a:ext cx="1036796" cy="6679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889673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5120" userDrawn="1">
          <p15:clr>
            <a:srgbClr val="FBAE40"/>
          </p15:clr>
        </p15:guide>
      </p15:sldGuideLst>
    </p:ext>
  </p:extLs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asic Slide (Title &amp; Content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Title 9">
            <a:extLst>
              <a:ext uri="{FF2B5EF4-FFF2-40B4-BE49-F238E27FC236}">
                <a16:creationId xmlns:a16="http://schemas.microsoft.com/office/drawing/2014/main" id="{EBD6980D-02E2-410F-8C4F-1250C5CD908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Click to edit header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9CCFA91-B5AF-4D41-87D6-E5484BE7FC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7B5CDA-AB8D-4A41-B727-076C783E4FCD}" type="datetime4">
              <a:rPr lang="en-US" smtClean="0"/>
              <a:pPr/>
              <a:t>September 26, 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39E1626-AABC-4FFD-9B5E-40C878F1F6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8ECDD6B-9730-417B-AAD3-9D6F37FF8B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|  </a:t>
            </a:r>
            <a:fld id="{E25C0C21-B7CE-4F0B-81CD-4269BE35434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71247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ransiti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59610530-C120-42F5-BC5C-50D8C27DBA1D}"/>
              </a:ext>
            </a:extLst>
          </p:cNvPr>
          <p:cNvSpPr/>
          <p:nvPr userDrawn="1"/>
        </p:nvSpPr>
        <p:spPr>
          <a:xfrm>
            <a:off x="0" y="1526876"/>
            <a:ext cx="12192000" cy="383012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1054954B-B384-49AA-A711-7F3F9C2A029D}"/>
              </a:ext>
            </a:extLst>
          </p:cNvPr>
          <p:cNvSpPr/>
          <p:nvPr userDrawn="1"/>
        </p:nvSpPr>
        <p:spPr>
          <a:xfrm>
            <a:off x="0" y="1692828"/>
            <a:ext cx="12192000" cy="348959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159833" y="973084"/>
            <a:ext cx="9889587" cy="2744597"/>
          </a:xfrm>
        </p:spPr>
        <p:txBody>
          <a:bodyPr anchor="b">
            <a:normAutofit/>
          </a:bodyPr>
          <a:lstStyle>
            <a:lvl1pPr algn="ctr">
              <a:defRPr sz="3600" b="1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Transition slide title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FA8781A-4EC7-4D14-BBE0-80F3D6F9254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094136" y="6405164"/>
            <a:ext cx="1940859" cy="286169"/>
          </a:xfrm>
        </p:spPr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fld id="{80F52B98-905F-4C08-81F3-D8428E9BDF36}" type="datetime4">
              <a:rPr lang="en-US" smtClean="0"/>
              <a:t>September 26, 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142DB4B-4017-4FC8-8755-DBE13FC809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029768" y="6405164"/>
            <a:ext cx="4926259" cy="286169"/>
          </a:xfrm>
        </p:spPr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39129F5-5BAB-4E6D-A7AA-0F614AAFEB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135375" y="6405164"/>
            <a:ext cx="888520" cy="286169"/>
          </a:xfrm>
        </p:spPr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r>
              <a:rPr lang="en-US"/>
              <a:t>|  </a:t>
            </a:r>
            <a:fld id="{E25C0C21-B7CE-4F0B-81CD-4269BE354346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732C7634-0492-40B1-8525-F74FD5E500FD}"/>
              </a:ext>
            </a:extLst>
          </p:cNvPr>
          <p:cNvCxnSpPr>
            <a:cxnSpLocks/>
          </p:cNvCxnSpPr>
          <p:nvPr userDrawn="1"/>
        </p:nvCxnSpPr>
        <p:spPr>
          <a:xfrm>
            <a:off x="1164564" y="3786097"/>
            <a:ext cx="9889587" cy="0"/>
          </a:xfrm>
          <a:prstGeom prst="line">
            <a:avLst/>
          </a:prstGeom>
          <a:ln w="381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 descr="A close up of a logo&#10;&#10;Description automatically generated">
            <a:extLst>
              <a:ext uri="{FF2B5EF4-FFF2-40B4-BE49-F238E27FC236}">
                <a16:creationId xmlns:a16="http://schemas.microsoft.com/office/drawing/2014/main" id="{B8A0DA13-57CC-4C3B-9D44-56EACA00AE2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16883" y="6185140"/>
            <a:ext cx="1036796" cy="6679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703187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op Stripe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2789" y="1256045"/>
            <a:ext cx="10601011" cy="479858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9CCFA91-B5AF-4D41-87D6-E5484BE7FC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75B2BC04-5614-464E-B723-14687945F270}" type="datetime4">
              <a:rPr lang="en-US" smtClean="0"/>
              <a:pPr/>
              <a:t>September 26, 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39E1626-AABC-4FFD-9B5E-40C878F1F6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657979" y="6395116"/>
            <a:ext cx="5378432" cy="286169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8ECDD6B-9730-417B-AAD3-9D6F37FF8B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|  </a:t>
            </a:r>
            <a:fld id="{E25C0C21-B7CE-4F0B-81CD-4269BE354346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8" name="Graphic 7">
            <a:extLst>
              <a:ext uri="{FF2B5EF4-FFF2-40B4-BE49-F238E27FC236}">
                <a16:creationId xmlns:a16="http://schemas.microsoft.com/office/drawing/2014/main" id="{D1DF39C0-40C4-4330-9542-3C2512BFE734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t="-7373" r="2491" b="-1"/>
          <a:stretch/>
        </p:blipFill>
        <p:spPr>
          <a:xfrm rot="10800000">
            <a:off x="-1" y="301769"/>
            <a:ext cx="12192000" cy="642777"/>
          </a:xfrm>
          <a:prstGeom prst="rect">
            <a:avLst/>
          </a:prstGeom>
        </p:spPr>
      </p:pic>
      <p:sp>
        <p:nvSpPr>
          <p:cNvPr id="10" name="Title 9">
            <a:extLst>
              <a:ext uri="{FF2B5EF4-FFF2-40B4-BE49-F238E27FC236}">
                <a16:creationId xmlns:a16="http://schemas.microsoft.com/office/drawing/2014/main" id="{EBD6980D-02E2-410F-8C4F-1250C5CD908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52788" y="291720"/>
            <a:ext cx="10601011" cy="62384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header</a:t>
            </a:r>
          </a:p>
        </p:txBody>
      </p:sp>
      <p:pic>
        <p:nvPicPr>
          <p:cNvPr id="9" name="Picture 8" descr="A close up of a logo&#10;&#10;Description automatically generated">
            <a:extLst>
              <a:ext uri="{FF2B5EF4-FFF2-40B4-BE49-F238E27FC236}">
                <a16:creationId xmlns:a16="http://schemas.microsoft.com/office/drawing/2014/main" id="{C06351D5-E002-442A-BB97-A2456CD29749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61299" y="6166966"/>
            <a:ext cx="1230700" cy="7211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3570976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52790" y="1637117"/>
            <a:ext cx="4869615" cy="444260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84186" y="1637117"/>
            <a:ext cx="4869615" cy="444260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7235796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wo Column Top Strip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Graphic 7">
            <a:extLst>
              <a:ext uri="{FF2B5EF4-FFF2-40B4-BE49-F238E27FC236}">
                <a16:creationId xmlns:a16="http://schemas.microsoft.com/office/drawing/2014/main" id="{D1DF39C0-40C4-4330-9542-3C2512BFE734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t="-7373" r="2491" b="-1"/>
          <a:stretch/>
        </p:blipFill>
        <p:spPr>
          <a:xfrm rot="10800000">
            <a:off x="-1" y="310394"/>
            <a:ext cx="12192000" cy="632730"/>
          </a:xfrm>
          <a:prstGeom prst="rect">
            <a:avLst/>
          </a:prstGeom>
        </p:spPr>
      </p:pic>
      <p:sp>
        <p:nvSpPr>
          <p:cNvPr id="10" name="Title 9">
            <a:extLst>
              <a:ext uri="{FF2B5EF4-FFF2-40B4-BE49-F238E27FC236}">
                <a16:creationId xmlns:a16="http://schemas.microsoft.com/office/drawing/2014/main" id="{EBD6980D-02E2-410F-8C4F-1250C5CD908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52788" y="274468"/>
            <a:ext cx="10601011" cy="642779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header</a:t>
            </a:r>
          </a:p>
        </p:txBody>
      </p:sp>
      <p:pic>
        <p:nvPicPr>
          <p:cNvPr id="9" name="Picture 8" descr="A close up of a logo&#10;&#10;Description automatically generated">
            <a:extLst>
              <a:ext uri="{FF2B5EF4-FFF2-40B4-BE49-F238E27FC236}">
                <a16:creationId xmlns:a16="http://schemas.microsoft.com/office/drawing/2014/main" id="{C06351D5-E002-442A-BB97-A2456CD29749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32604" y="6245366"/>
            <a:ext cx="1059395" cy="642779"/>
          </a:xfrm>
          <a:prstGeom prst="rect">
            <a:avLst/>
          </a:prstGeom>
        </p:spPr>
      </p:pic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ADC823AF-08FC-4B75-A0B7-AE5286A96F5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52790" y="1164567"/>
            <a:ext cx="4869615" cy="491515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2" name="Content Placeholder 3">
            <a:extLst>
              <a:ext uri="{FF2B5EF4-FFF2-40B4-BE49-F238E27FC236}">
                <a16:creationId xmlns:a16="http://schemas.microsoft.com/office/drawing/2014/main" id="{F774BC80-8D75-46FF-A25A-C7BE7071B9A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484186" y="1164567"/>
            <a:ext cx="4869615" cy="491515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1212236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Header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F418F4-F298-4152-9C8E-5FF9ACADD8FE}" type="datetime4">
              <a:rPr lang="en-US" smtClean="0"/>
              <a:pPr/>
              <a:t>September 26, 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C0C21-B7CE-4F0B-81CD-4269BE35434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3527320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lank with log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FCFCA1-D4F3-477E-B945-80FEF29F5C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09009C9-D22A-4588-88D9-C3B5602ACA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EFD9EE-50EB-4FDD-81A6-5A53D936A069}" type="datetime4">
              <a:rPr lang="en-US" smtClean="0"/>
              <a:pPr/>
              <a:t>September 26, 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AE0FB6E-239B-4065-AE65-29EF4D395F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15D9D93-9CED-4551-8524-E66DFEEF3B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|  </a:t>
            </a:r>
            <a:fld id="{E25C0C21-B7CE-4F0B-81CD-4269BE354346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67DF294E-C019-4C8F-A7F6-FA4F57D1B4E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99321" y="6219419"/>
            <a:ext cx="1092680" cy="6385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151293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 no log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CC22F-9971-47BF-9B90-31CCD98916D0}" type="datetime4">
              <a:rPr lang="en-US" smtClean="0"/>
              <a:pPr/>
              <a:t>September 26, 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C0C21-B7CE-4F0B-81CD-4269BE35434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859883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5116" y="365127"/>
            <a:ext cx="9880272" cy="10151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75115" y="1526882"/>
            <a:ext cx="4802727" cy="63835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75115" y="2311893"/>
            <a:ext cx="4802727" cy="387777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43236" y="1526882"/>
            <a:ext cx="4826379" cy="63835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43236" y="2311893"/>
            <a:ext cx="4826379" cy="387777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4DADBB-3577-4367-A43A-8897C293404D}" type="datetime4">
              <a:rPr lang="en-US" smtClean="0"/>
              <a:pPr/>
              <a:t>September 26, 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C0C21-B7CE-4F0B-81CD-4269BE35434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5810767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Content and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5115" y="457200"/>
            <a:ext cx="3916395" cy="1600200"/>
          </a:xfrm>
        </p:spPr>
        <p:txBody>
          <a:bodyPr anchor="ctr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615796" y="813917"/>
            <a:ext cx="5739592" cy="5047134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1475115" y="2057400"/>
            <a:ext cx="3916395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F262C3-DEFD-4340-A68E-89359929B5C5}" type="datetime4">
              <a:rPr lang="en-US" smtClean="0"/>
              <a:pPr/>
              <a:t>September 26, 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C0C21-B7CE-4F0B-81CD-4269BE35434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171199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5114" y="457200"/>
            <a:ext cx="3830131" cy="1600200"/>
          </a:xfrm>
        </p:spPr>
        <p:txBody>
          <a:bodyPr anchor="ctr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38158" y="864158"/>
            <a:ext cx="5817231" cy="4996892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75114" y="2057400"/>
            <a:ext cx="3830131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35FD36-5690-410E-ADDE-4B4352DD2A4E}" type="datetime4">
              <a:rPr lang="en-US" smtClean="0"/>
              <a:pPr/>
              <a:t>September 26, 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C0C21-B7CE-4F0B-81CD-4269BE35434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3564693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E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59610530-C120-42F5-BC5C-50D8C27DBA1D}"/>
              </a:ext>
            </a:extLst>
          </p:cNvPr>
          <p:cNvSpPr/>
          <p:nvPr userDrawn="1"/>
        </p:nvSpPr>
        <p:spPr>
          <a:xfrm>
            <a:off x="0" y="813447"/>
            <a:ext cx="12192000" cy="383012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1054954B-B384-49AA-A711-7F3F9C2A029D}"/>
              </a:ext>
            </a:extLst>
          </p:cNvPr>
          <p:cNvSpPr/>
          <p:nvPr userDrawn="1"/>
        </p:nvSpPr>
        <p:spPr>
          <a:xfrm>
            <a:off x="0" y="989441"/>
            <a:ext cx="12192000" cy="348959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159833" y="309894"/>
            <a:ext cx="9889587" cy="2744597"/>
          </a:xfrm>
        </p:spPr>
        <p:txBody>
          <a:bodyPr anchor="b">
            <a:normAutofit/>
          </a:bodyPr>
          <a:lstStyle>
            <a:lvl1pPr algn="ctr">
              <a:defRPr sz="3600" b="1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Thank you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732C7634-0492-40B1-8525-F74FD5E500FD}"/>
              </a:ext>
            </a:extLst>
          </p:cNvPr>
          <p:cNvCxnSpPr>
            <a:cxnSpLocks/>
          </p:cNvCxnSpPr>
          <p:nvPr userDrawn="1"/>
        </p:nvCxnSpPr>
        <p:spPr>
          <a:xfrm>
            <a:off x="1164564" y="3072668"/>
            <a:ext cx="9889587" cy="0"/>
          </a:xfrm>
          <a:prstGeom prst="line">
            <a:avLst/>
          </a:prstGeom>
          <a:ln w="381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 descr="A close up of a logo&#10;&#10;Description automatically generated">
            <a:extLst>
              <a:ext uri="{FF2B5EF4-FFF2-40B4-BE49-F238E27FC236}">
                <a16:creationId xmlns:a16="http://schemas.microsoft.com/office/drawing/2014/main" id="{B8A0DA13-57CC-4C3B-9D44-56EACA00AE2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95400" y="5267390"/>
            <a:ext cx="2187661" cy="1392207"/>
          </a:xfrm>
          <a:prstGeom prst="rect">
            <a:avLst/>
          </a:prstGeom>
        </p:spPr>
      </p:pic>
      <p:sp>
        <p:nvSpPr>
          <p:cNvPr id="13" name="Title 1">
            <a:extLst>
              <a:ext uri="{FF2B5EF4-FFF2-40B4-BE49-F238E27FC236}">
                <a16:creationId xmlns:a16="http://schemas.microsoft.com/office/drawing/2014/main" id="{FBB7243D-01C7-40E4-B0AC-AD1B89923EC5}"/>
              </a:ext>
            </a:extLst>
          </p:cNvPr>
          <p:cNvSpPr txBox="1">
            <a:spLocks/>
          </p:cNvSpPr>
          <p:nvPr userDrawn="1"/>
        </p:nvSpPr>
        <p:spPr>
          <a:xfrm>
            <a:off x="5573485" y="5155898"/>
            <a:ext cx="5608235" cy="1392207"/>
          </a:xfrm>
          <a:prstGeom prst="rect">
            <a:avLst/>
          </a:prstGeom>
        </p:spPr>
        <p:txBody>
          <a:bodyPr vert="horz" lIns="68580" tIns="34290" rIns="68580" bIns="3429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800" b="1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2400" dirty="0">
                <a:solidFill>
                  <a:schemeClr val="tx1"/>
                </a:solidFill>
                <a:latin typeface="+mj-lt"/>
              </a:rPr>
              <a:t>Florida Perinatal</a:t>
            </a:r>
          </a:p>
          <a:p>
            <a:pPr algn="l"/>
            <a:r>
              <a:rPr lang="en-US" sz="2400" dirty="0">
                <a:solidFill>
                  <a:schemeClr val="tx1"/>
                </a:solidFill>
                <a:latin typeface="+mj-lt"/>
              </a:rPr>
              <a:t>Quality Collaborative</a:t>
            </a:r>
          </a:p>
        </p:txBody>
      </p:sp>
    </p:spTree>
    <p:extLst>
      <p:ext uri="{BB962C8B-B14F-4D97-AF65-F5344CB8AC3E}">
        <p14:creationId xmlns:p14="http://schemas.microsoft.com/office/powerpoint/2010/main" val="216209971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5120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asic Slide (Title &amp; Content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Title 9">
            <a:extLst>
              <a:ext uri="{FF2B5EF4-FFF2-40B4-BE49-F238E27FC236}">
                <a16:creationId xmlns:a16="http://schemas.microsoft.com/office/drawing/2014/main" id="{EBD6980D-02E2-410F-8C4F-1250C5CD908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Click to edit header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9CCFA91-B5AF-4D41-87D6-E5484BE7FC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FB1B7A-45F6-4C24-8DA2-A86AE73AC7F3}" type="datetime4">
              <a:rPr lang="en-US" smtClean="0"/>
              <a:t>September 26, 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39E1626-AABC-4FFD-9B5E-40C878F1F6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8ECDD6B-9730-417B-AAD3-9D6F37FF8B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|  </a:t>
            </a:r>
            <a:fld id="{E25C0C21-B7CE-4F0B-81CD-4269BE35434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936592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F22CAF-905C-4097-A82D-B104C1747AAC}" type="datetime4">
              <a:rPr lang="en-US" smtClean="0"/>
              <a:pPr/>
              <a:t>September 26, 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C0C21-B7CE-4F0B-81CD-4269BE35434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2278792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F6D6AD7-E03F-46E4-919E-DEB05584AB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BEBDCF-F60F-4265-9AB8-FB1284D14E76}" type="datetime4">
              <a:rPr lang="en-US" smtClean="0"/>
              <a:pPr/>
              <a:t>September 26, 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0DF1D96-9B48-4DDE-A7D2-9AFAFA02CD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E9331C5-FE2F-4E6A-B2E9-D698BF2343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|  </a:t>
            </a:r>
            <a:fld id="{E25C0C21-B7CE-4F0B-81CD-4269BE35434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4091144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_Top Stripe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2789" y="1256045"/>
            <a:ext cx="10601011" cy="479858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9CCFA91-B5AF-4D41-87D6-E5484BE7FC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75B2BC04-5614-464E-B723-14687945F270}" type="datetime4">
              <a:rPr lang="en-US" smtClean="0"/>
              <a:pPr/>
              <a:t>September 26, 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39E1626-AABC-4FFD-9B5E-40C878F1F6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657979" y="6395118"/>
            <a:ext cx="5378432" cy="286169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8ECDD6B-9730-417B-AAD3-9D6F37FF8B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|  </a:t>
            </a:r>
            <a:fld id="{E25C0C21-B7CE-4F0B-81CD-4269BE354346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8" name="Graphic 7">
            <a:extLst>
              <a:ext uri="{FF2B5EF4-FFF2-40B4-BE49-F238E27FC236}">
                <a16:creationId xmlns:a16="http://schemas.microsoft.com/office/drawing/2014/main" id="{D1DF39C0-40C4-4330-9542-3C2512BFE734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t="-7373" r="2491" b="-1"/>
          <a:stretch/>
        </p:blipFill>
        <p:spPr>
          <a:xfrm rot="10800000">
            <a:off x="-1" y="301771"/>
            <a:ext cx="12192000" cy="642777"/>
          </a:xfrm>
          <a:prstGeom prst="rect">
            <a:avLst/>
          </a:prstGeom>
        </p:spPr>
      </p:pic>
      <p:sp>
        <p:nvSpPr>
          <p:cNvPr id="10" name="Title 9">
            <a:extLst>
              <a:ext uri="{FF2B5EF4-FFF2-40B4-BE49-F238E27FC236}">
                <a16:creationId xmlns:a16="http://schemas.microsoft.com/office/drawing/2014/main" id="{EBD6980D-02E2-410F-8C4F-1250C5CD908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52789" y="291722"/>
            <a:ext cx="10601011" cy="642779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header</a:t>
            </a:r>
          </a:p>
        </p:txBody>
      </p:sp>
      <p:pic>
        <p:nvPicPr>
          <p:cNvPr id="9" name="Picture 8" descr="A close up of a logo&#10;&#10;Description automatically generated">
            <a:extLst>
              <a:ext uri="{FF2B5EF4-FFF2-40B4-BE49-F238E27FC236}">
                <a16:creationId xmlns:a16="http://schemas.microsoft.com/office/drawing/2014/main" id="{C06351D5-E002-442A-BB97-A2456CD29749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03479" y="6166966"/>
            <a:ext cx="888520" cy="7211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4415418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_Title/Transi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Flowchart: Off-page Connector 20">
            <a:extLst>
              <a:ext uri="{FF2B5EF4-FFF2-40B4-BE49-F238E27FC236}">
                <a16:creationId xmlns:a16="http://schemas.microsoft.com/office/drawing/2014/main" id="{CDFA2D1E-8CC3-4A8A-ACBC-ADE3D7507028}"/>
              </a:ext>
            </a:extLst>
          </p:cNvPr>
          <p:cNvSpPr/>
          <p:nvPr userDrawn="1"/>
        </p:nvSpPr>
        <p:spPr>
          <a:xfrm rot="16200000">
            <a:off x="2171580" y="1131567"/>
            <a:ext cx="6868045" cy="4604912"/>
          </a:xfrm>
          <a:prstGeom prst="flowChartOffpageConnector">
            <a:avLst/>
          </a:prstGeom>
          <a:solidFill>
            <a:schemeClr val="accent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sp>
        <p:nvSpPr>
          <p:cNvPr id="11" name="Isosceles Triangle 10">
            <a:extLst>
              <a:ext uri="{FF2B5EF4-FFF2-40B4-BE49-F238E27FC236}">
                <a16:creationId xmlns:a16="http://schemas.microsoft.com/office/drawing/2014/main" id="{0BD5DFED-EA4A-43F0-BE94-B26B6F6DA67A}"/>
              </a:ext>
            </a:extLst>
          </p:cNvPr>
          <p:cNvSpPr/>
          <p:nvPr userDrawn="1"/>
        </p:nvSpPr>
        <p:spPr>
          <a:xfrm rot="5400000">
            <a:off x="3804162" y="2966636"/>
            <a:ext cx="6858001" cy="924733"/>
          </a:xfrm>
          <a:prstGeom prst="triangl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B75A8E6-AAC3-415E-B4F3-FCAFA5B6AA93}"/>
              </a:ext>
            </a:extLst>
          </p:cNvPr>
          <p:cNvSpPr/>
          <p:nvPr userDrawn="1"/>
        </p:nvSpPr>
        <p:spPr>
          <a:xfrm>
            <a:off x="2" y="0"/>
            <a:ext cx="6770793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89C0C49A-E3F4-4827-AA73-8A61B482693C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370936" y="3968371"/>
            <a:ext cx="5796949" cy="150018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892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783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675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566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457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348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24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132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Subtitle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157A4762-8EAA-4F57-A866-DB6CAB1366E5}"/>
              </a:ext>
            </a:extLst>
          </p:cNvPr>
          <p:cNvCxnSpPr/>
          <p:nvPr userDrawn="1"/>
        </p:nvCxnSpPr>
        <p:spPr>
          <a:xfrm>
            <a:off x="370937" y="3777471"/>
            <a:ext cx="4255283" cy="0"/>
          </a:xfrm>
          <a:prstGeom prst="line">
            <a:avLst/>
          </a:prstGeom>
          <a:ln w="381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" name="Picture 19" descr="A picture containing drawing&#10;&#10;Description automatically generated">
            <a:extLst>
              <a:ext uri="{FF2B5EF4-FFF2-40B4-BE49-F238E27FC236}">
                <a16:creationId xmlns:a16="http://schemas.microsoft.com/office/drawing/2014/main" id="{CAB69222-5E7F-4221-8B25-FAA565CE82D4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biLevel thresh="2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0600" y="6008622"/>
            <a:ext cx="971829" cy="788797"/>
          </a:xfrm>
          <a:prstGeom prst="rect">
            <a:avLst/>
          </a:prstGeom>
        </p:spPr>
      </p:pic>
      <p:sp>
        <p:nvSpPr>
          <p:cNvPr id="27" name="Picture Placeholder 26">
            <a:extLst>
              <a:ext uri="{FF2B5EF4-FFF2-40B4-BE49-F238E27FC236}">
                <a16:creationId xmlns:a16="http://schemas.microsoft.com/office/drawing/2014/main" id="{9CCC78DE-9A3A-4138-83A8-1AF56BC2E791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6972829" y="-10048"/>
            <a:ext cx="5219767" cy="6868048"/>
          </a:xfrm>
          <a:custGeom>
            <a:avLst/>
            <a:gdLst>
              <a:gd name="connsiteX0" fmla="*/ 0 w 5229225"/>
              <a:gd name="connsiteY0" fmla="*/ 0 h 6858000"/>
              <a:gd name="connsiteX1" fmla="*/ 4282631 w 5229225"/>
              <a:gd name="connsiteY1" fmla="*/ 0 h 6858000"/>
              <a:gd name="connsiteX2" fmla="*/ 5229225 w 5229225"/>
              <a:gd name="connsiteY2" fmla="*/ 3429000 h 6858000"/>
              <a:gd name="connsiteX3" fmla="*/ 4282631 w 5229225"/>
              <a:gd name="connsiteY3" fmla="*/ 6858000 h 6858000"/>
              <a:gd name="connsiteX4" fmla="*/ 0 w 5229225"/>
              <a:gd name="connsiteY4" fmla="*/ 6858000 h 6858000"/>
              <a:gd name="connsiteX5" fmla="*/ 946594 w 5229225"/>
              <a:gd name="connsiteY5" fmla="*/ 3429000 h 6858000"/>
              <a:gd name="connsiteX6" fmla="*/ 0 w 5229225"/>
              <a:gd name="connsiteY6" fmla="*/ 0 h 6858000"/>
              <a:gd name="connsiteX0" fmla="*/ 0 w 5237225"/>
              <a:gd name="connsiteY0" fmla="*/ 0 h 6858000"/>
              <a:gd name="connsiteX1" fmla="*/ 5237225 w 5237225"/>
              <a:gd name="connsiteY1" fmla="*/ 0 h 6858000"/>
              <a:gd name="connsiteX2" fmla="*/ 5229225 w 5237225"/>
              <a:gd name="connsiteY2" fmla="*/ 3429000 h 6858000"/>
              <a:gd name="connsiteX3" fmla="*/ 4282631 w 5237225"/>
              <a:gd name="connsiteY3" fmla="*/ 6858000 h 6858000"/>
              <a:gd name="connsiteX4" fmla="*/ 0 w 5237225"/>
              <a:gd name="connsiteY4" fmla="*/ 6858000 h 6858000"/>
              <a:gd name="connsiteX5" fmla="*/ 946594 w 5237225"/>
              <a:gd name="connsiteY5" fmla="*/ 3429000 h 6858000"/>
              <a:gd name="connsiteX6" fmla="*/ 0 w 5237225"/>
              <a:gd name="connsiteY6" fmla="*/ 0 h 6858000"/>
              <a:gd name="connsiteX0" fmla="*/ 0 w 5237225"/>
              <a:gd name="connsiteY0" fmla="*/ 0 h 6868048"/>
              <a:gd name="connsiteX1" fmla="*/ 5237225 w 5237225"/>
              <a:gd name="connsiteY1" fmla="*/ 0 h 6868048"/>
              <a:gd name="connsiteX2" fmla="*/ 5229225 w 5237225"/>
              <a:gd name="connsiteY2" fmla="*/ 3429000 h 6868048"/>
              <a:gd name="connsiteX3" fmla="*/ 5237225 w 5237225"/>
              <a:gd name="connsiteY3" fmla="*/ 6868048 h 6868048"/>
              <a:gd name="connsiteX4" fmla="*/ 0 w 5237225"/>
              <a:gd name="connsiteY4" fmla="*/ 6858000 h 6868048"/>
              <a:gd name="connsiteX5" fmla="*/ 946594 w 5237225"/>
              <a:gd name="connsiteY5" fmla="*/ 3429000 h 6868048"/>
              <a:gd name="connsiteX6" fmla="*/ 0 w 5237225"/>
              <a:gd name="connsiteY6" fmla="*/ 0 h 6868048"/>
              <a:gd name="connsiteX0" fmla="*/ 30145 w 5237225"/>
              <a:gd name="connsiteY0" fmla="*/ 10049 h 6868048"/>
              <a:gd name="connsiteX1" fmla="*/ 5237225 w 5237225"/>
              <a:gd name="connsiteY1" fmla="*/ 0 h 6868048"/>
              <a:gd name="connsiteX2" fmla="*/ 5229225 w 5237225"/>
              <a:gd name="connsiteY2" fmla="*/ 3429000 h 6868048"/>
              <a:gd name="connsiteX3" fmla="*/ 5237225 w 5237225"/>
              <a:gd name="connsiteY3" fmla="*/ 6868048 h 6868048"/>
              <a:gd name="connsiteX4" fmla="*/ 0 w 5237225"/>
              <a:gd name="connsiteY4" fmla="*/ 6858000 h 6868048"/>
              <a:gd name="connsiteX5" fmla="*/ 946594 w 5237225"/>
              <a:gd name="connsiteY5" fmla="*/ 3429000 h 6868048"/>
              <a:gd name="connsiteX6" fmla="*/ 30145 w 5237225"/>
              <a:gd name="connsiteY6" fmla="*/ 10049 h 6868048"/>
              <a:gd name="connsiteX0" fmla="*/ 20096 w 5227176"/>
              <a:gd name="connsiteY0" fmla="*/ 10049 h 6868048"/>
              <a:gd name="connsiteX1" fmla="*/ 5227176 w 5227176"/>
              <a:gd name="connsiteY1" fmla="*/ 0 h 6868048"/>
              <a:gd name="connsiteX2" fmla="*/ 5219176 w 5227176"/>
              <a:gd name="connsiteY2" fmla="*/ 3429000 h 6868048"/>
              <a:gd name="connsiteX3" fmla="*/ 5227176 w 5227176"/>
              <a:gd name="connsiteY3" fmla="*/ 6868048 h 6868048"/>
              <a:gd name="connsiteX4" fmla="*/ 0 w 5227176"/>
              <a:gd name="connsiteY4" fmla="*/ 6858000 h 6868048"/>
              <a:gd name="connsiteX5" fmla="*/ 936545 w 5227176"/>
              <a:gd name="connsiteY5" fmla="*/ 3429000 h 6868048"/>
              <a:gd name="connsiteX6" fmla="*/ 20096 w 5227176"/>
              <a:gd name="connsiteY6" fmla="*/ 10049 h 6868048"/>
              <a:gd name="connsiteX0" fmla="*/ 10047 w 5217127"/>
              <a:gd name="connsiteY0" fmla="*/ 10049 h 6868048"/>
              <a:gd name="connsiteX1" fmla="*/ 5217127 w 5217127"/>
              <a:gd name="connsiteY1" fmla="*/ 0 h 6868048"/>
              <a:gd name="connsiteX2" fmla="*/ 5209127 w 5217127"/>
              <a:gd name="connsiteY2" fmla="*/ 3429000 h 6868048"/>
              <a:gd name="connsiteX3" fmla="*/ 5217127 w 5217127"/>
              <a:gd name="connsiteY3" fmla="*/ 6868048 h 6868048"/>
              <a:gd name="connsiteX4" fmla="*/ 0 w 5217127"/>
              <a:gd name="connsiteY4" fmla="*/ 6868048 h 6868048"/>
              <a:gd name="connsiteX5" fmla="*/ 926496 w 5217127"/>
              <a:gd name="connsiteY5" fmla="*/ 3429000 h 6868048"/>
              <a:gd name="connsiteX6" fmla="*/ 10047 w 5217127"/>
              <a:gd name="connsiteY6" fmla="*/ 10049 h 6868048"/>
              <a:gd name="connsiteX0" fmla="*/ 10047 w 5219766"/>
              <a:gd name="connsiteY0" fmla="*/ 10049 h 6868048"/>
              <a:gd name="connsiteX1" fmla="*/ 5217127 w 5219766"/>
              <a:gd name="connsiteY1" fmla="*/ 0 h 6868048"/>
              <a:gd name="connsiteX2" fmla="*/ 5219176 w 5219766"/>
              <a:gd name="connsiteY2" fmla="*/ 3449097 h 6868048"/>
              <a:gd name="connsiteX3" fmla="*/ 5217127 w 5219766"/>
              <a:gd name="connsiteY3" fmla="*/ 6868048 h 6868048"/>
              <a:gd name="connsiteX4" fmla="*/ 0 w 5219766"/>
              <a:gd name="connsiteY4" fmla="*/ 6868048 h 6868048"/>
              <a:gd name="connsiteX5" fmla="*/ 926496 w 5219766"/>
              <a:gd name="connsiteY5" fmla="*/ 3429000 h 6868048"/>
              <a:gd name="connsiteX6" fmla="*/ 10047 w 5219766"/>
              <a:gd name="connsiteY6" fmla="*/ 10049 h 68680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219766" h="6868048">
                <a:moveTo>
                  <a:pt x="10047" y="10049"/>
                </a:moveTo>
                <a:lnTo>
                  <a:pt x="5217127" y="0"/>
                </a:lnTo>
                <a:cubicBezTo>
                  <a:pt x="5214460" y="1143000"/>
                  <a:pt x="5221843" y="2306097"/>
                  <a:pt x="5219176" y="3449097"/>
                </a:cubicBezTo>
                <a:cubicBezTo>
                  <a:pt x="5221843" y="4595446"/>
                  <a:pt x="5214460" y="5721699"/>
                  <a:pt x="5217127" y="6868048"/>
                </a:cubicBezTo>
                <a:lnTo>
                  <a:pt x="0" y="6868048"/>
                </a:lnTo>
                <a:lnTo>
                  <a:pt x="926496" y="3429000"/>
                </a:lnTo>
                <a:lnTo>
                  <a:pt x="10047" y="10049"/>
                </a:lnTo>
                <a:close/>
              </a:path>
            </a:pathLst>
          </a:custGeom>
        </p:spPr>
        <p:txBody>
          <a:bodyPr anchor="ctr"/>
          <a:lstStyle>
            <a:lvl1pPr marL="0" indent="0" algn="r">
              <a:buNone/>
              <a:defRPr/>
            </a:lvl1pPr>
          </a:lstStyle>
          <a:p>
            <a:r>
              <a:rPr lang="en-US" dirty="0"/>
              <a:t>Insert picture or delete</a:t>
            </a:r>
          </a:p>
        </p:txBody>
      </p:sp>
      <p:sp>
        <p:nvSpPr>
          <p:cNvPr id="33" name="Title 1">
            <a:extLst>
              <a:ext uri="{FF2B5EF4-FFF2-40B4-BE49-F238E27FC236}">
                <a16:creationId xmlns:a16="http://schemas.microsoft.com/office/drawing/2014/main" id="{F0D4F941-B98D-49EE-8437-FF61927CB2E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70936" y="841983"/>
            <a:ext cx="5796949" cy="2744597"/>
          </a:xfrm>
        </p:spPr>
        <p:txBody>
          <a:bodyPr anchor="b">
            <a:normAutofit/>
          </a:bodyPr>
          <a:lstStyle>
            <a:lvl1pPr algn="l">
              <a:defRPr sz="3600" b="1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Slide title</a:t>
            </a:r>
          </a:p>
        </p:txBody>
      </p:sp>
    </p:spTree>
    <p:extLst>
      <p:ext uri="{BB962C8B-B14F-4D97-AF65-F5344CB8AC3E}">
        <p14:creationId xmlns:p14="http://schemas.microsoft.com/office/powerpoint/2010/main" val="230065389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_Transiti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59610530-C120-42F5-BC5C-50D8C27DBA1D}"/>
              </a:ext>
            </a:extLst>
          </p:cNvPr>
          <p:cNvSpPr/>
          <p:nvPr userDrawn="1"/>
        </p:nvSpPr>
        <p:spPr>
          <a:xfrm>
            <a:off x="0" y="1526876"/>
            <a:ext cx="12192000" cy="383012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1054954B-B384-49AA-A711-7F3F9C2A029D}"/>
              </a:ext>
            </a:extLst>
          </p:cNvPr>
          <p:cNvSpPr/>
          <p:nvPr userDrawn="1"/>
        </p:nvSpPr>
        <p:spPr>
          <a:xfrm>
            <a:off x="0" y="1692828"/>
            <a:ext cx="12192000" cy="348959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159833" y="973086"/>
            <a:ext cx="9889587" cy="2744597"/>
          </a:xfrm>
        </p:spPr>
        <p:txBody>
          <a:bodyPr anchor="b">
            <a:normAutofit/>
          </a:bodyPr>
          <a:lstStyle>
            <a:lvl1pPr algn="ctr">
              <a:defRPr sz="3600" b="1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Transition slide title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FA8781A-4EC7-4D14-BBE0-80F3D6F9254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094137" y="6405166"/>
            <a:ext cx="1940859" cy="286169"/>
          </a:xfrm>
        </p:spPr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fld id="{E714EC04-E39B-4093-8FBA-99428B3FF69A}" type="datetime4">
              <a:rPr lang="en-US" smtClean="0"/>
              <a:pPr/>
              <a:t>September 26, 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142DB4B-4017-4FC8-8755-DBE13FC809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029769" y="6405166"/>
            <a:ext cx="4926259" cy="286169"/>
          </a:xfrm>
        </p:spPr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39129F5-5BAB-4E6D-A7AA-0F614AAFEB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135375" y="6405166"/>
            <a:ext cx="888520" cy="286169"/>
          </a:xfrm>
        </p:spPr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r>
              <a:rPr lang="en-US"/>
              <a:t>|  </a:t>
            </a:r>
            <a:fld id="{E25C0C21-B7CE-4F0B-81CD-4269BE354346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732C7634-0492-40B1-8525-F74FD5E500FD}"/>
              </a:ext>
            </a:extLst>
          </p:cNvPr>
          <p:cNvCxnSpPr>
            <a:cxnSpLocks/>
          </p:cNvCxnSpPr>
          <p:nvPr userDrawn="1"/>
        </p:nvCxnSpPr>
        <p:spPr>
          <a:xfrm>
            <a:off x="1164565" y="3786097"/>
            <a:ext cx="9889587" cy="0"/>
          </a:xfrm>
          <a:prstGeom prst="line">
            <a:avLst/>
          </a:prstGeom>
          <a:ln w="381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 descr="A close up of a logo&#10;&#10;Description automatically generated">
            <a:extLst>
              <a:ext uri="{FF2B5EF4-FFF2-40B4-BE49-F238E27FC236}">
                <a16:creationId xmlns:a16="http://schemas.microsoft.com/office/drawing/2014/main" id="{B8A0DA13-57CC-4C3B-9D44-56EACA00AE2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16886" y="6261834"/>
            <a:ext cx="855937" cy="6947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722968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_Blank with log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FCFCA1-D4F3-477E-B945-80FEF29F5C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09009C9-D22A-4588-88D9-C3B5602ACA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EFD9EE-50EB-4FDD-81A6-5A53D936A069}" type="datetime4">
              <a:rPr lang="en-US" smtClean="0"/>
              <a:pPr/>
              <a:t>September 26, 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AE0FB6E-239B-4065-AE65-29EF4D395F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15D9D93-9CED-4551-8524-E66DFEEF3B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|  </a:t>
            </a:r>
            <a:fld id="{E25C0C21-B7CE-4F0B-81CD-4269BE354346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67DF294E-C019-4C8F-A7F6-FA4F57D1B4E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2557" y="6079257"/>
            <a:ext cx="959447" cy="7787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973595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_E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59610530-C120-42F5-BC5C-50D8C27DBA1D}"/>
              </a:ext>
            </a:extLst>
          </p:cNvPr>
          <p:cNvSpPr/>
          <p:nvPr userDrawn="1"/>
        </p:nvSpPr>
        <p:spPr>
          <a:xfrm>
            <a:off x="0" y="813447"/>
            <a:ext cx="12192000" cy="383012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1054954B-B384-49AA-A711-7F3F9C2A029D}"/>
              </a:ext>
            </a:extLst>
          </p:cNvPr>
          <p:cNvSpPr/>
          <p:nvPr userDrawn="1"/>
        </p:nvSpPr>
        <p:spPr>
          <a:xfrm>
            <a:off x="0" y="989441"/>
            <a:ext cx="12192000" cy="348959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159833" y="309896"/>
            <a:ext cx="9889587" cy="2744597"/>
          </a:xfrm>
        </p:spPr>
        <p:txBody>
          <a:bodyPr anchor="b">
            <a:normAutofit/>
          </a:bodyPr>
          <a:lstStyle>
            <a:lvl1pPr algn="ctr">
              <a:defRPr sz="3600" b="1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Thank you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732C7634-0492-40B1-8525-F74FD5E500FD}"/>
              </a:ext>
            </a:extLst>
          </p:cNvPr>
          <p:cNvCxnSpPr>
            <a:cxnSpLocks/>
          </p:cNvCxnSpPr>
          <p:nvPr userDrawn="1"/>
        </p:nvCxnSpPr>
        <p:spPr>
          <a:xfrm>
            <a:off x="1164565" y="3072668"/>
            <a:ext cx="9889587" cy="0"/>
          </a:xfrm>
          <a:prstGeom prst="line">
            <a:avLst/>
          </a:prstGeom>
          <a:ln w="381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 descr="A close up of a logo&#10;&#10;Description automatically generated">
            <a:extLst>
              <a:ext uri="{FF2B5EF4-FFF2-40B4-BE49-F238E27FC236}">
                <a16:creationId xmlns:a16="http://schemas.microsoft.com/office/drawing/2014/main" id="{B8A0DA13-57CC-4C3B-9D44-56EACA00AE2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95400" y="5082358"/>
            <a:ext cx="2187661" cy="1775642"/>
          </a:xfrm>
          <a:prstGeom prst="rect">
            <a:avLst/>
          </a:prstGeom>
        </p:spPr>
      </p:pic>
      <p:sp>
        <p:nvSpPr>
          <p:cNvPr id="13" name="Title 1">
            <a:extLst>
              <a:ext uri="{FF2B5EF4-FFF2-40B4-BE49-F238E27FC236}">
                <a16:creationId xmlns:a16="http://schemas.microsoft.com/office/drawing/2014/main" id="{FBB7243D-01C7-40E4-B0AC-AD1B89923EC5}"/>
              </a:ext>
            </a:extLst>
          </p:cNvPr>
          <p:cNvSpPr txBox="1">
            <a:spLocks/>
          </p:cNvSpPr>
          <p:nvPr userDrawn="1"/>
        </p:nvSpPr>
        <p:spPr>
          <a:xfrm>
            <a:off x="5573485" y="5155900"/>
            <a:ext cx="5608235" cy="1392207"/>
          </a:xfrm>
          <a:prstGeom prst="rect">
            <a:avLst/>
          </a:prstGeom>
        </p:spPr>
        <p:txBody>
          <a:bodyPr vert="horz" lIns="68580" tIns="34290" rIns="68580" bIns="3429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800" b="1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2400" dirty="0">
                <a:solidFill>
                  <a:schemeClr val="tx1"/>
                </a:solidFill>
                <a:latin typeface="+mj-lt"/>
              </a:rPr>
              <a:t>Florida Perinatal</a:t>
            </a:r>
          </a:p>
          <a:p>
            <a:pPr algn="l"/>
            <a:r>
              <a:rPr lang="en-US" sz="2400" dirty="0">
                <a:solidFill>
                  <a:schemeClr val="tx1"/>
                </a:solidFill>
                <a:latin typeface="+mj-lt"/>
              </a:rPr>
              <a:t>Quality Collaborative</a:t>
            </a:r>
          </a:p>
        </p:txBody>
      </p:sp>
    </p:spTree>
    <p:extLst>
      <p:ext uri="{BB962C8B-B14F-4D97-AF65-F5344CB8AC3E}">
        <p14:creationId xmlns:p14="http://schemas.microsoft.com/office/powerpoint/2010/main" val="49620893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120206" y="1122363"/>
            <a:ext cx="10113852" cy="2387600"/>
          </a:xfrm>
        </p:spPr>
        <p:txBody>
          <a:bodyPr anchor="b"/>
          <a:lstStyle>
            <a:lvl1pPr algn="l">
              <a:defRPr sz="45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120206" y="3748686"/>
            <a:ext cx="10113852" cy="1655762"/>
          </a:xfrm>
        </p:spPr>
        <p:txBody>
          <a:bodyPr/>
          <a:lstStyle>
            <a:lvl1pPr marL="0" indent="0" algn="l">
              <a:buNone/>
              <a:defRPr sz="1800">
                <a:solidFill>
                  <a:schemeClr val="bg2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dirty="0"/>
              <a:t>Click to edit subtitle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854930D1-E2DC-47A5-A9FA-77714AF5F5C3}"/>
              </a:ext>
            </a:extLst>
          </p:cNvPr>
          <p:cNvSpPr/>
          <p:nvPr userDrawn="1"/>
        </p:nvSpPr>
        <p:spPr>
          <a:xfrm>
            <a:off x="11937442" y="5735639"/>
            <a:ext cx="254559" cy="112236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5C2D7699-85F7-4DED-9E0E-49CBD7644A2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" y="6111383"/>
            <a:ext cx="9837335" cy="559005"/>
          </a:xfrm>
          <a:prstGeom prst="rect">
            <a:avLst/>
          </a:prstGeom>
        </p:spPr>
      </p:pic>
      <p:pic>
        <p:nvPicPr>
          <p:cNvPr id="8" name="Graphic 7">
            <a:extLst>
              <a:ext uri="{FF2B5EF4-FFF2-40B4-BE49-F238E27FC236}">
                <a16:creationId xmlns:a16="http://schemas.microsoft.com/office/drawing/2014/main" id="{0F246682-EDB2-4388-A838-0F8E801BF88B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l="93318" t="-86863" b="-1"/>
          <a:stretch/>
        </p:blipFill>
        <p:spPr>
          <a:xfrm rot="10800000">
            <a:off x="11482198" y="6111381"/>
            <a:ext cx="701711" cy="1049392"/>
          </a:xfrm>
          <a:prstGeom prst="rect">
            <a:avLst/>
          </a:prstGeom>
        </p:spPr>
      </p:pic>
      <p:pic>
        <p:nvPicPr>
          <p:cNvPr id="5" name="Picture 4" descr="A close up of a sign&#10;&#10;Description automatically generated">
            <a:extLst>
              <a:ext uri="{FF2B5EF4-FFF2-40B4-BE49-F238E27FC236}">
                <a16:creationId xmlns:a16="http://schemas.microsoft.com/office/drawing/2014/main" id="{8B981269-9F5D-4EC8-A441-59F0BC2DCF8D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63169" y="5941084"/>
            <a:ext cx="1500283" cy="9958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1245536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/Transi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Flowchart: Off-page Connector 20">
            <a:extLst>
              <a:ext uri="{FF2B5EF4-FFF2-40B4-BE49-F238E27FC236}">
                <a16:creationId xmlns:a16="http://schemas.microsoft.com/office/drawing/2014/main" id="{CDFA2D1E-8CC3-4A8A-ACBC-ADE3D7507028}"/>
              </a:ext>
            </a:extLst>
          </p:cNvPr>
          <p:cNvSpPr/>
          <p:nvPr userDrawn="1"/>
        </p:nvSpPr>
        <p:spPr>
          <a:xfrm rot="16200000">
            <a:off x="2171579" y="1131567"/>
            <a:ext cx="6868045" cy="4604912"/>
          </a:xfrm>
          <a:prstGeom prst="flowChartOffpageConnector">
            <a:avLst/>
          </a:prstGeom>
          <a:solidFill>
            <a:schemeClr val="accent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sp>
        <p:nvSpPr>
          <p:cNvPr id="11" name="Isosceles Triangle 10">
            <a:extLst>
              <a:ext uri="{FF2B5EF4-FFF2-40B4-BE49-F238E27FC236}">
                <a16:creationId xmlns:a16="http://schemas.microsoft.com/office/drawing/2014/main" id="{0BD5DFED-EA4A-43F0-BE94-B26B6F6DA67A}"/>
              </a:ext>
            </a:extLst>
          </p:cNvPr>
          <p:cNvSpPr/>
          <p:nvPr userDrawn="1"/>
        </p:nvSpPr>
        <p:spPr>
          <a:xfrm rot="5400000">
            <a:off x="3804161" y="2966635"/>
            <a:ext cx="6858001" cy="924733"/>
          </a:xfrm>
          <a:prstGeom prst="triangl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B75A8E6-AAC3-415E-B4F3-FCAFA5B6AA93}"/>
              </a:ext>
            </a:extLst>
          </p:cNvPr>
          <p:cNvSpPr/>
          <p:nvPr userDrawn="1"/>
        </p:nvSpPr>
        <p:spPr>
          <a:xfrm>
            <a:off x="1" y="0"/>
            <a:ext cx="6770793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89C0C49A-E3F4-4827-AA73-8A61B482693C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370936" y="3968369"/>
            <a:ext cx="5796949" cy="150018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Subtitle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157A4762-8EAA-4F57-A866-DB6CAB1366E5}"/>
              </a:ext>
            </a:extLst>
          </p:cNvPr>
          <p:cNvCxnSpPr/>
          <p:nvPr userDrawn="1"/>
        </p:nvCxnSpPr>
        <p:spPr>
          <a:xfrm>
            <a:off x="370936" y="3777471"/>
            <a:ext cx="4255283" cy="0"/>
          </a:xfrm>
          <a:prstGeom prst="line">
            <a:avLst/>
          </a:prstGeom>
          <a:ln w="381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" name="Picture 19" descr="A picture containing drawing&#10;&#10;Description automatically generated">
            <a:extLst>
              <a:ext uri="{FF2B5EF4-FFF2-40B4-BE49-F238E27FC236}">
                <a16:creationId xmlns:a16="http://schemas.microsoft.com/office/drawing/2014/main" id="{CAB69222-5E7F-4221-8B25-FAA565CE82D4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biLevel thresh="2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0600" y="6008620"/>
            <a:ext cx="971829" cy="788797"/>
          </a:xfrm>
          <a:prstGeom prst="rect">
            <a:avLst/>
          </a:prstGeom>
        </p:spPr>
      </p:pic>
      <p:sp>
        <p:nvSpPr>
          <p:cNvPr id="27" name="Picture Placeholder 26">
            <a:extLst>
              <a:ext uri="{FF2B5EF4-FFF2-40B4-BE49-F238E27FC236}">
                <a16:creationId xmlns:a16="http://schemas.microsoft.com/office/drawing/2014/main" id="{9CCC78DE-9A3A-4138-83A8-1AF56BC2E791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6972827" y="-10048"/>
            <a:ext cx="5219767" cy="6868048"/>
          </a:xfrm>
          <a:custGeom>
            <a:avLst/>
            <a:gdLst>
              <a:gd name="connsiteX0" fmla="*/ 0 w 5229225"/>
              <a:gd name="connsiteY0" fmla="*/ 0 h 6858000"/>
              <a:gd name="connsiteX1" fmla="*/ 4282631 w 5229225"/>
              <a:gd name="connsiteY1" fmla="*/ 0 h 6858000"/>
              <a:gd name="connsiteX2" fmla="*/ 5229225 w 5229225"/>
              <a:gd name="connsiteY2" fmla="*/ 3429000 h 6858000"/>
              <a:gd name="connsiteX3" fmla="*/ 4282631 w 5229225"/>
              <a:gd name="connsiteY3" fmla="*/ 6858000 h 6858000"/>
              <a:gd name="connsiteX4" fmla="*/ 0 w 5229225"/>
              <a:gd name="connsiteY4" fmla="*/ 6858000 h 6858000"/>
              <a:gd name="connsiteX5" fmla="*/ 946594 w 5229225"/>
              <a:gd name="connsiteY5" fmla="*/ 3429000 h 6858000"/>
              <a:gd name="connsiteX6" fmla="*/ 0 w 5229225"/>
              <a:gd name="connsiteY6" fmla="*/ 0 h 6858000"/>
              <a:gd name="connsiteX0" fmla="*/ 0 w 5237225"/>
              <a:gd name="connsiteY0" fmla="*/ 0 h 6858000"/>
              <a:gd name="connsiteX1" fmla="*/ 5237225 w 5237225"/>
              <a:gd name="connsiteY1" fmla="*/ 0 h 6858000"/>
              <a:gd name="connsiteX2" fmla="*/ 5229225 w 5237225"/>
              <a:gd name="connsiteY2" fmla="*/ 3429000 h 6858000"/>
              <a:gd name="connsiteX3" fmla="*/ 4282631 w 5237225"/>
              <a:gd name="connsiteY3" fmla="*/ 6858000 h 6858000"/>
              <a:gd name="connsiteX4" fmla="*/ 0 w 5237225"/>
              <a:gd name="connsiteY4" fmla="*/ 6858000 h 6858000"/>
              <a:gd name="connsiteX5" fmla="*/ 946594 w 5237225"/>
              <a:gd name="connsiteY5" fmla="*/ 3429000 h 6858000"/>
              <a:gd name="connsiteX6" fmla="*/ 0 w 5237225"/>
              <a:gd name="connsiteY6" fmla="*/ 0 h 6858000"/>
              <a:gd name="connsiteX0" fmla="*/ 0 w 5237225"/>
              <a:gd name="connsiteY0" fmla="*/ 0 h 6868048"/>
              <a:gd name="connsiteX1" fmla="*/ 5237225 w 5237225"/>
              <a:gd name="connsiteY1" fmla="*/ 0 h 6868048"/>
              <a:gd name="connsiteX2" fmla="*/ 5229225 w 5237225"/>
              <a:gd name="connsiteY2" fmla="*/ 3429000 h 6868048"/>
              <a:gd name="connsiteX3" fmla="*/ 5237225 w 5237225"/>
              <a:gd name="connsiteY3" fmla="*/ 6868048 h 6868048"/>
              <a:gd name="connsiteX4" fmla="*/ 0 w 5237225"/>
              <a:gd name="connsiteY4" fmla="*/ 6858000 h 6868048"/>
              <a:gd name="connsiteX5" fmla="*/ 946594 w 5237225"/>
              <a:gd name="connsiteY5" fmla="*/ 3429000 h 6868048"/>
              <a:gd name="connsiteX6" fmla="*/ 0 w 5237225"/>
              <a:gd name="connsiteY6" fmla="*/ 0 h 6868048"/>
              <a:gd name="connsiteX0" fmla="*/ 30145 w 5237225"/>
              <a:gd name="connsiteY0" fmla="*/ 10049 h 6868048"/>
              <a:gd name="connsiteX1" fmla="*/ 5237225 w 5237225"/>
              <a:gd name="connsiteY1" fmla="*/ 0 h 6868048"/>
              <a:gd name="connsiteX2" fmla="*/ 5229225 w 5237225"/>
              <a:gd name="connsiteY2" fmla="*/ 3429000 h 6868048"/>
              <a:gd name="connsiteX3" fmla="*/ 5237225 w 5237225"/>
              <a:gd name="connsiteY3" fmla="*/ 6868048 h 6868048"/>
              <a:gd name="connsiteX4" fmla="*/ 0 w 5237225"/>
              <a:gd name="connsiteY4" fmla="*/ 6858000 h 6868048"/>
              <a:gd name="connsiteX5" fmla="*/ 946594 w 5237225"/>
              <a:gd name="connsiteY5" fmla="*/ 3429000 h 6868048"/>
              <a:gd name="connsiteX6" fmla="*/ 30145 w 5237225"/>
              <a:gd name="connsiteY6" fmla="*/ 10049 h 6868048"/>
              <a:gd name="connsiteX0" fmla="*/ 20096 w 5227176"/>
              <a:gd name="connsiteY0" fmla="*/ 10049 h 6868048"/>
              <a:gd name="connsiteX1" fmla="*/ 5227176 w 5227176"/>
              <a:gd name="connsiteY1" fmla="*/ 0 h 6868048"/>
              <a:gd name="connsiteX2" fmla="*/ 5219176 w 5227176"/>
              <a:gd name="connsiteY2" fmla="*/ 3429000 h 6868048"/>
              <a:gd name="connsiteX3" fmla="*/ 5227176 w 5227176"/>
              <a:gd name="connsiteY3" fmla="*/ 6868048 h 6868048"/>
              <a:gd name="connsiteX4" fmla="*/ 0 w 5227176"/>
              <a:gd name="connsiteY4" fmla="*/ 6858000 h 6868048"/>
              <a:gd name="connsiteX5" fmla="*/ 936545 w 5227176"/>
              <a:gd name="connsiteY5" fmla="*/ 3429000 h 6868048"/>
              <a:gd name="connsiteX6" fmla="*/ 20096 w 5227176"/>
              <a:gd name="connsiteY6" fmla="*/ 10049 h 6868048"/>
              <a:gd name="connsiteX0" fmla="*/ 10047 w 5217127"/>
              <a:gd name="connsiteY0" fmla="*/ 10049 h 6868048"/>
              <a:gd name="connsiteX1" fmla="*/ 5217127 w 5217127"/>
              <a:gd name="connsiteY1" fmla="*/ 0 h 6868048"/>
              <a:gd name="connsiteX2" fmla="*/ 5209127 w 5217127"/>
              <a:gd name="connsiteY2" fmla="*/ 3429000 h 6868048"/>
              <a:gd name="connsiteX3" fmla="*/ 5217127 w 5217127"/>
              <a:gd name="connsiteY3" fmla="*/ 6868048 h 6868048"/>
              <a:gd name="connsiteX4" fmla="*/ 0 w 5217127"/>
              <a:gd name="connsiteY4" fmla="*/ 6868048 h 6868048"/>
              <a:gd name="connsiteX5" fmla="*/ 926496 w 5217127"/>
              <a:gd name="connsiteY5" fmla="*/ 3429000 h 6868048"/>
              <a:gd name="connsiteX6" fmla="*/ 10047 w 5217127"/>
              <a:gd name="connsiteY6" fmla="*/ 10049 h 6868048"/>
              <a:gd name="connsiteX0" fmla="*/ 10047 w 5219766"/>
              <a:gd name="connsiteY0" fmla="*/ 10049 h 6868048"/>
              <a:gd name="connsiteX1" fmla="*/ 5217127 w 5219766"/>
              <a:gd name="connsiteY1" fmla="*/ 0 h 6868048"/>
              <a:gd name="connsiteX2" fmla="*/ 5219176 w 5219766"/>
              <a:gd name="connsiteY2" fmla="*/ 3449097 h 6868048"/>
              <a:gd name="connsiteX3" fmla="*/ 5217127 w 5219766"/>
              <a:gd name="connsiteY3" fmla="*/ 6868048 h 6868048"/>
              <a:gd name="connsiteX4" fmla="*/ 0 w 5219766"/>
              <a:gd name="connsiteY4" fmla="*/ 6868048 h 6868048"/>
              <a:gd name="connsiteX5" fmla="*/ 926496 w 5219766"/>
              <a:gd name="connsiteY5" fmla="*/ 3429000 h 6868048"/>
              <a:gd name="connsiteX6" fmla="*/ 10047 w 5219766"/>
              <a:gd name="connsiteY6" fmla="*/ 10049 h 68680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219766" h="6868048">
                <a:moveTo>
                  <a:pt x="10047" y="10049"/>
                </a:moveTo>
                <a:lnTo>
                  <a:pt x="5217127" y="0"/>
                </a:lnTo>
                <a:cubicBezTo>
                  <a:pt x="5214460" y="1143000"/>
                  <a:pt x="5221843" y="2306097"/>
                  <a:pt x="5219176" y="3449097"/>
                </a:cubicBezTo>
                <a:cubicBezTo>
                  <a:pt x="5221843" y="4595446"/>
                  <a:pt x="5214460" y="5721699"/>
                  <a:pt x="5217127" y="6868048"/>
                </a:cubicBezTo>
                <a:lnTo>
                  <a:pt x="0" y="6868048"/>
                </a:lnTo>
                <a:lnTo>
                  <a:pt x="926496" y="3429000"/>
                </a:lnTo>
                <a:lnTo>
                  <a:pt x="10047" y="10049"/>
                </a:lnTo>
                <a:close/>
              </a:path>
            </a:pathLst>
          </a:custGeom>
        </p:spPr>
        <p:txBody>
          <a:bodyPr anchor="ctr"/>
          <a:lstStyle>
            <a:lvl1pPr marL="0" indent="0" algn="r">
              <a:buNone/>
              <a:defRPr/>
            </a:lvl1pPr>
          </a:lstStyle>
          <a:p>
            <a:r>
              <a:rPr lang="en-US" dirty="0"/>
              <a:t>Insert picture or delete</a:t>
            </a:r>
          </a:p>
        </p:txBody>
      </p:sp>
      <p:sp>
        <p:nvSpPr>
          <p:cNvPr id="33" name="Title 1">
            <a:extLst>
              <a:ext uri="{FF2B5EF4-FFF2-40B4-BE49-F238E27FC236}">
                <a16:creationId xmlns:a16="http://schemas.microsoft.com/office/drawing/2014/main" id="{F0D4F941-B98D-49EE-8437-FF61927CB2E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70936" y="841981"/>
            <a:ext cx="5796949" cy="2744597"/>
          </a:xfrm>
        </p:spPr>
        <p:txBody>
          <a:bodyPr anchor="b">
            <a:normAutofit/>
          </a:bodyPr>
          <a:lstStyle>
            <a:lvl1pPr algn="l">
              <a:defRPr sz="3600" b="1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Slide title</a:t>
            </a:r>
          </a:p>
        </p:txBody>
      </p:sp>
    </p:spTree>
    <p:extLst>
      <p:ext uri="{BB962C8B-B14F-4D97-AF65-F5344CB8AC3E}">
        <p14:creationId xmlns:p14="http://schemas.microsoft.com/office/powerpoint/2010/main" val="1693704206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ransiti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59610530-C120-42F5-BC5C-50D8C27DBA1D}"/>
              </a:ext>
            </a:extLst>
          </p:cNvPr>
          <p:cNvSpPr/>
          <p:nvPr userDrawn="1"/>
        </p:nvSpPr>
        <p:spPr>
          <a:xfrm>
            <a:off x="0" y="1526876"/>
            <a:ext cx="12192000" cy="383012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1054954B-B384-49AA-A711-7F3F9C2A029D}"/>
              </a:ext>
            </a:extLst>
          </p:cNvPr>
          <p:cNvSpPr/>
          <p:nvPr userDrawn="1"/>
        </p:nvSpPr>
        <p:spPr>
          <a:xfrm>
            <a:off x="0" y="1692828"/>
            <a:ext cx="12192000" cy="348959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159833" y="973084"/>
            <a:ext cx="9889587" cy="2744597"/>
          </a:xfrm>
        </p:spPr>
        <p:txBody>
          <a:bodyPr anchor="b">
            <a:normAutofit/>
          </a:bodyPr>
          <a:lstStyle>
            <a:lvl1pPr algn="ctr">
              <a:defRPr sz="3600" b="1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Transition slide title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FA8781A-4EC7-4D14-BBE0-80F3D6F9254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094136" y="6405164"/>
            <a:ext cx="1940859" cy="286169"/>
          </a:xfrm>
        </p:spPr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fld id="{701E4A2C-B8D6-4464-B54F-13C6DAA679F7}" type="datetime4">
              <a:rPr lang="en-US" smtClean="0"/>
              <a:t>September 26, 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142DB4B-4017-4FC8-8755-DBE13FC809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029768" y="6405164"/>
            <a:ext cx="4926259" cy="286169"/>
          </a:xfrm>
        </p:spPr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39129F5-5BAB-4E6D-A7AA-0F614AAFEB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135375" y="6405164"/>
            <a:ext cx="888520" cy="286169"/>
          </a:xfrm>
        </p:spPr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r>
              <a:rPr lang="en-US"/>
              <a:t>|  </a:t>
            </a:r>
            <a:fld id="{E25C0C21-B7CE-4F0B-81CD-4269BE354346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732C7634-0492-40B1-8525-F74FD5E500FD}"/>
              </a:ext>
            </a:extLst>
          </p:cNvPr>
          <p:cNvCxnSpPr>
            <a:cxnSpLocks/>
          </p:cNvCxnSpPr>
          <p:nvPr userDrawn="1"/>
        </p:nvCxnSpPr>
        <p:spPr>
          <a:xfrm>
            <a:off x="1164564" y="3786097"/>
            <a:ext cx="9889587" cy="0"/>
          </a:xfrm>
          <a:prstGeom prst="line">
            <a:avLst/>
          </a:prstGeom>
          <a:ln w="381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 descr="A close up of a logo&#10;&#10;Description automatically generated">
            <a:extLst>
              <a:ext uri="{FF2B5EF4-FFF2-40B4-BE49-F238E27FC236}">
                <a16:creationId xmlns:a16="http://schemas.microsoft.com/office/drawing/2014/main" id="{B8A0DA13-57CC-4C3B-9D44-56EACA00AE2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16885" y="6261834"/>
            <a:ext cx="855937" cy="6947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461069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5120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op Stripe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2789" y="1256045"/>
            <a:ext cx="10601011" cy="479858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9CCFA91-B5AF-4D41-87D6-E5484BE7FC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43543BC8-1136-4286-845D-F5E10B3F146C}" type="datetime4">
              <a:rPr lang="en-US" smtClean="0"/>
              <a:t>September 26, 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39E1626-AABC-4FFD-9B5E-40C878F1F6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657979" y="6395116"/>
            <a:ext cx="5378432" cy="286169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8ECDD6B-9730-417B-AAD3-9D6F37FF8B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|  </a:t>
            </a:r>
            <a:fld id="{E25C0C21-B7CE-4F0B-81CD-4269BE354346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8" name="Graphic 7">
            <a:extLst>
              <a:ext uri="{FF2B5EF4-FFF2-40B4-BE49-F238E27FC236}">
                <a16:creationId xmlns:a16="http://schemas.microsoft.com/office/drawing/2014/main" id="{D1DF39C0-40C4-4330-9542-3C2512BFE734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t="-7373" r="2491" b="-1"/>
          <a:stretch/>
        </p:blipFill>
        <p:spPr>
          <a:xfrm rot="10800000">
            <a:off x="-1" y="301769"/>
            <a:ext cx="12192000" cy="642777"/>
          </a:xfrm>
          <a:prstGeom prst="rect">
            <a:avLst/>
          </a:prstGeom>
        </p:spPr>
      </p:pic>
      <p:sp>
        <p:nvSpPr>
          <p:cNvPr id="10" name="Title 9">
            <a:extLst>
              <a:ext uri="{FF2B5EF4-FFF2-40B4-BE49-F238E27FC236}">
                <a16:creationId xmlns:a16="http://schemas.microsoft.com/office/drawing/2014/main" id="{EBD6980D-02E2-410F-8C4F-1250C5CD908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52788" y="291720"/>
            <a:ext cx="10601011" cy="62384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header</a:t>
            </a:r>
          </a:p>
        </p:txBody>
      </p:sp>
      <p:pic>
        <p:nvPicPr>
          <p:cNvPr id="9" name="Picture 8" descr="A close up of a logo&#10;&#10;Description automatically generated">
            <a:extLst>
              <a:ext uri="{FF2B5EF4-FFF2-40B4-BE49-F238E27FC236}">
                <a16:creationId xmlns:a16="http://schemas.microsoft.com/office/drawing/2014/main" id="{C06351D5-E002-442A-BB97-A2456CD29749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61299" y="6166966"/>
            <a:ext cx="1230700" cy="7211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8171383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asic Slide (Title &amp; Content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Title 9">
            <a:extLst>
              <a:ext uri="{FF2B5EF4-FFF2-40B4-BE49-F238E27FC236}">
                <a16:creationId xmlns:a16="http://schemas.microsoft.com/office/drawing/2014/main" id="{EBD6980D-02E2-410F-8C4F-1250C5CD908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Click to edit header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8ECDD6B-9730-417B-AAD3-9D6F37FF8B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062487" y="6407785"/>
            <a:ext cx="888520" cy="286169"/>
          </a:xfrm>
        </p:spPr>
        <p:txBody>
          <a:bodyPr/>
          <a:lstStyle>
            <a:lvl1pPr>
              <a:defRPr sz="12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en-US" dirty="0"/>
              <a:t> </a:t>
            </a:r>
            <a:fld id="{E25C0C21-B7CE-4F0B-81CD-4269BE35434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2224830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op Stripe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2789" y="1256045"/>
            <a:ext cx="10601011" cy="479858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9CCFA91-B5AF-4D41-87D6-E5484BE7FC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BC8414F5-9B1F-44E4-9689-4376FC8379B9}" type="datetime4">
              <a:rPr lang="en-US" smtClean="0"/>
              <a:t>September 26, 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39E1626-AABC-4FFD-9B5E-40C878F1F6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657979" y="6395116"/>
            <a:ext cx="5378432" cy="286169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8ECDD6B-9730-417B-AAD3-9D6F37FF8B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465279" y="6395116"/>
            <a:ext cx="888520" cy="286169"/>
          </a:xfrm>
        </p:spPr>
        <p:txBody>
          <a:bodyPr/>
          <a:lstStyle>
            <a:lvl1pPr>
              <a:defRPr sz="1200" b="1">
                <a:solidFill>
                  <a:schemeClr val="tx1"/>
                </a:solidFill>
              </a:defRPr>
            </a:lvl1pPr>
          </a:lstStyle>
          <a:p>
            <a:fld id="{E25C0C21-B7CE-4F0B-81CD-4269BE354346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8" name="Graphic 7">
            <a:extLst>
              <a:ext uri="{FF2B5EF4-FFF2-40B4-BE49-F238E27FC236}">
                <a16:creationId xmlns:a16="http://schemas.microsoft.com/office/drawing/2014/main" id="{D1DF39C0-40C4-4330-9542-3C2512BFE734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t="-7373" r="2491" b="-1"/>
          <a:stretch/>
        </p:blipFill>
        <p:spPr>
          <a:xfrm rot="10800000">
            <a:off x="-1" y="301769"/>
            <a:ext cx="12192000" cy="642777"/>
          </a:xfrm>
          <a:prstGeom prst="rect">
            <a:avLst/>
          </a:prstGeom>
        </p:spPr>
      </p:pic>
      <p:sp>
        <p:nvSpPr>
          <p:cNvPr id="10" name="Title 9">
            <a:extLst>
              <a:ext uri="{FF2B5EF4-FFF2-40B4-BE49-F238E27FC236}">
                <a16:creationId xmlns:a16="http://schemas.microsoft.com/office/drawing/2014/main" id="{EBD6980D-02E2-410F-8C4F-1250C5CD908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52788" y="291720"/>
            <a:ext cx="10601011" cy="642779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header</a:t>
            </a:r>
          </a:p>
        </p:txBody>
      </p:sp>
      <p:pic>
        <p:nvPicPr>
          <p:cNvPr id="9" name="Picture 8" descr="A close up of a logo&#10;&#10;Description automatically generated">
            <a:extLst>
              <a:ext uri="{FF2B5EF4-FFF2-40B4-BE49-F238E27FC236}">
                <a16:creationId xmlns:a16="http://schemas.microsoft.com/office/drawing/2014/main" id="{C06351D5-E002-442A-BB97-A2456CD29749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03479" y="6166966"/>
            <a:ext cx="888520" cy="7211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4699424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52790" y="1637117"/>
            <a:ext cx="4869615" cy="444260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84186" y="1637117"/>
            <a:ext cx="4869615" cy="444260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9312802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wo Column Top Strip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Graphic 7">
            <a:extLst>
              <a:ext uri="{FF2B5EF4-FFF2-40B4-BE49-F238E27FC236}">
                <a16:creationId xmlns:a16="http://schemas.microsoft.com/office/drawing/2014/main" id="{D1DF39C0-40C4-4330-9542-3C2512BFE734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t="-7373" r="2491" b="-1"/>
          <a:stretch/>
        </p:blipFill>
        <p:spPr>
          <a:xfrm rot="10800000">
            <a:off x="-1" y="301769"/>
            <a:ext cx="12192000" cy="642777"/>
          </a:xfrm>
          <a:prstGeom prst="rect">
            <a:avLst/>
          </a:prstGeom>
        </p:spPr>
      </p:pic>
      <p:sp>
        <p:nvSpPr>
          <p:cNvPr id="10" name="Title 9">
            <a:extLst>
              <a:ext uri="{FF2B5EF4-FFF2-40B4-BE49-F238E27FC236}">
                <a16:creationId xmlns:a16="http://schemas.microsoft.com/office/drawing/2014/main" id="{EBD6980D-02E2-410F-8C4F-1250C5CD908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52788" y="291720"/>
            <a:ext cx="10601011" cy="642779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header</a:t>
            </a:r>
          </a:p>
        </p:txBody>
      </p:sp>
      <p:pic>
        <p:nvPicPr>
          <p:cNvPr id="9" name="Picture 8" descr="A close up of a logo&#10;&#10;Description automatically generated">
            <a:extLst>
              <a:ext uri="{FF2B5EF4-FFF2-40B4-BE49-F238E27FC236}">
                <a16:creationId xmlns:a16="http://schemas.microsoft.com/office/drawing/2014/main" id="{C06351D5-E002-442A-BB97-A2456CD29749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03479" y="6166966"/>
            <a:ext cx="888520" cy="721178"/>
          </a:xfrm>
          <a:prstGeom prst="rect">
            <a:avLst/>
          </a:prstGeom>
        </p:spPr>
      </p:pic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ADC823AF-08FC-4B75-A0B7-AE5286A96F5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52790" y="1346479"/>
            <a:ext cx="4869615" cy="473324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2" name="Content Placeholder 3">
            <a:extLst>
              <a:ext uri="{FF2B5EF4-FFF2-40B4-BE49-F238E27FC236}">
                <a16:creationId xmlns:a16="http://schemas.microsoft.com/office/drawing/2014/main" id="{F774BC80-8D75-46FF-A25A-C7BE7071B9A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484186" y="1346479"/>
            <a:ext cx="4869615" cy="473324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7481536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Header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95CE44-4066-4C92-A39E-41AEB27EB520}" type="datetime4">
              <a:rPr lang="en-US" smtClean="0"/>
              <a:t>September 26, 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11184408" y="6395116"/>
            <a:ext cx="888520" cy="286169"/>
          </a:xfrm>
        </p:spPr>
        <p:txBody>
          <a:bodyPr/>
          <a:lstStyle>
            <a:lvl1pPr>
              <a:defRPr sz="12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fld id="{E25C0C21-B7CE-4F0B-81CD-4269BE35434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6670533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lank with log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FCFCA1-D4F3-477E-B945-80FEF29F5C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09009C9-D22A-4588-88D9-C3B5602ACA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C85CE3-1222-4635-96C1-1CFB2403203C}" type="datetime4">
              <a:rPr lang="en-US" smtClean="0"/>
              <a:t>September 26, 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AE0FB6E-239B-4065-AE65-29EF4D395F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15D9D93-9CED-4551-8524-E66DFEEF3B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|  </a:t>
            </a:r>
            <a:fld id="{E25C0C21-B7CE-4F0B-81CD-4269BE354346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67DF294E-C019-4C8F-A7F6-FA4F57D1B4E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2555" y="6079255"/>
            <a:ext cx="959447" cy="7787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750035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 no log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6C6481-51DB-41E9-ADD6-8F08BFE9B2C4}" type="datetime4">
              <a:rPr lang="en-US" smtClean="0"/>
              <a:t>September 26, 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C0C21-B7CE-4F0B-81CD-4269BE3543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847050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5116" y="365127"/>
            <a:ext cx="9880272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75115" y="1768415"/>
            <a:ext cx="4802727" cy="63835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75115" y="2505075"/>
            <a:ext cx="480272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43236" y="1768415"/>
            <a:ext cx="4826379" cy="63835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43236" y="2505075"/>
            <a:ext cx="4826379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C9A60D-2023-404C-8F27-743A0D44EF45}" type="datetime4">
              <a:rPr lang="en-US" smtClean="0"/>
              <a:t>September 26, 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C0C21-B7CE-4F0B-81CD-4269BE3543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5893291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Content and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5115" y="457200"/>
            <a:ext cx="3916395" cy="1600200"/>
          </a:xfrm>
        </p:spPr>
        <p:txBody>
          <a:bodyPr anchor="ctr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615796" y="813917"/>
            <a:ext cx="5739592" cy="5047134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1475115" y="2057400"/>
            <a:ext cx="3916395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1994C-2E22-454B-B6FC-BD206DCF0CBE}" type="datetime4">
              <a:rPr lang="en-US" smtClean="0"/>
              <a:t>September 26, 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C0C21-B7CE-4F0B-81CD-4269BE3543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4941897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5114" y="457200"/>
            <a:ext cx="3830131" cy="1600200"/>
          </a:xfrm>
        </p:spPr>
        <p:txBody>
          <a:bodyPr anchor="ctr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38158" y="864158"/>
            <a:ext cx="5817231" cy="4996892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75114" y="2057400"/>
            <a:ext cx="3830131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14AC47-BC9B-4208-8F01-26C5B8590F64}" type="datetime4">
              <a:rPr lang="en-US" smtClean="0"/>
              <a:t>September 26, 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C0C21-B7CE-4F0B-81CD-4269BE3543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65673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52790" y="1637117"/>
            <a:ext cx="4869615" cy="444260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84186" y="1637117"/>
            <a:ext cx="4869615" cy="444260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8837423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E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59610530-C120-42F5-BC5C-50D8C27DBA1D}"/>
              </a:ext>
            </a:extLst>
          </p:cNvPr>
          <p:cNvSpPr/>
          <p:nvPr userDrawn="1"/>
        </p:nvSpPr>
        <p:spPr>
          <a:xfrm>
            <a:off x="0" y="813447"/>
            <a:ext cx="12192000" cy="383012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1054954B-B384-49AA-A711-7F3F9C2A029D}"/>
              </a:ext>
            </a:extLst>
          </p:cNvPr>
          <p:cNvSpPr/>
          <p:nvPr userDrawn="1"/>
        </p:nvSpPr>
        <p:spPr>
          <a:xfrm>
            <a:off x="0" y="989441"/>
            <a:ext cx="12192000" cy="348959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159833" y="309894"/>
            <a:ext cx="9889587" cy="2744597"/>
          </a:xfrm>
        </p:spPr>
        <p:txBody>
          <a:bodyPr anchor="b">
            <a:normAutofit/>
          </a:bodyPr>
          <a:lstStyle>
            <a:lvl1pPr algn="ctr">
              <a:defRPr sz="3600" b="1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Thank you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732C7634-0492-40B1-8525-F74FD5E500FD}"/>
              </a:ext>
            </a:extLst>
          </p:cNvPr>
          <p:cNvCxnSpPr>
            <a:cxnSpLocks/>
          </p:cNvCxnSpPr>
          <p:nvPr userDrawn="1"/>
        </p:nvCxnSpPr>
        <p:spPr>
          <a:xfrm>
            <a:off x="1164564" y="3072668"/>
            <a:ext cx="9889587" cy="0"/>
          </a:xfrm>
          <a:prstGeom prst="line">
            <a:avLst/>
          </a:prstGeom>
          <a:ln w="381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 descr="A close up of a logo&#10;&#10;Description automatically generated">
            <a:extLst>
              <a:ext uri="{FF2B5EF4-FFF2-40B4-BE49-F238E27FC236}">
                <a16:creationId xmlns:a16="http://schemas.microsoft.com/office/drawing/2014/main" id="{B8A0DA13-57CC-4C3B-9D44-56EACA00AE2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95400" y="5082358"/>
            <a:ext cx="2187661" cy="1775642"/>
          </a:xfrm>
          <a:prstGeom prst="rect">
            <a:avLst/>
          </a:prstGeom>
        </p:spPr>
      </p:pic>
      <p:sp>
        <p:nvSpPr>
          <p:cNvPr id="13" name="Title 1">
            <a:extLst>
              <a:ext uri="{FF2B5EF4-FFF2-40B4-BE49-F238E27FC236}">
                <a16:creationId xmlns:a16="http://schemas.microsoft.com/office/drawing/2014/main" id="{FBB7243D-01C7-40E4-B0AC-AD1B89923EC5}"/>
              </a:ext>
            </a:extLst>
          </p:cNvPr>
          <p:cNvSpPr txBox="1">
            <a:spLocks/>
          </p:cNvSpPr>
          <p:nvPr userDrawn="1"/>
        </p:nvSpPr>
        <p:spPr>
          <a:xfrm>
            <a:off x="5573485" y="5155898"/>
            <a:ext cx="5608235" cy="1392207"/>
          </a:xfrm>
          <a:prstGeom prst="rect">
            <a:avLst/>
          </a:prstGeom>
        </p:spPr>
        <p:txBody>
          <a:bodyPr vert="horz" lIns="68580" tIns="34290" rIns="68580" bIns="3429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800" b="1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2400" dirty="0">
                <a:solidFill>
                  <a:schemeClr val="tx1"/>
                </a:solidFill>
                <a:latin typeface="+mj-lt"/>
              </a:rPr>
              <a:t>Florida Perinatal</a:t>
            </a:r>
          </a:p>
          <a:p>
            <a:pPr algn="l"/>
            <a:r>
              <a:rPr lang="en-US" sz="2400" dirty="0">
                <a:solidFill>
                  <a:schemeClr val="tx1"/>
                </a:solidFill>
                <a:latin typeface="+mj-lt"/>
              </a:rPr>
              <a:t>Quality Collaborative</a:t>
            </a:r>
          </a:p>
        </p:txBody>
      </p:sp>
    </p:spTree>
    <p:extLst>
      <p:ext uri="{BB962C8B-B14F-4D97-AF65-F5344CB8AC3E}">
        <p14:creationId xmlns:p14="http://schemas.microsoft.com/office/powerpoint/2010/main" val="123871470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5120" userDrawn="1">
          <p15:clr>
            <a:srgbClr val="FBAE40"/>
          </p15:clr>
        </p15:guide>
      </p15:sldGuideLst>
    </p:ext>
  </p:extLst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ACC6D1-8B64-40C8-89D3-29351091D9EE}" type="datetime4">
              <a:rPr lang="en-US" smtClean="0"/>
              <a:t>September 26, 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C0C21-B7CE-4F0B-81CD-4269BE3543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0826234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F6D6AD7-E03F-46E4-919E-DEB05584AB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CCECC-3159-4DB4-BFE5-1E0A48FF1418}" type="datetime4">
              <a:rPr lang="en-US" smtClean="0"/>
              <a:t>September 26, 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0DF1D96-9B48-4DDE-A7D2-9AFAFA02CD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E9331C5-FE2F-4E6A-B2E9-D698BF2343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|  </a:t>
            </a:r>
            <a:fld id="{E25C0C21-B7CE-4F0B-81CD-4269BE35434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8035856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848800200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120206" y="1122363"/>
            <a:ext cx="10113852" cy="2387600"/>
          </a:xfrm>
        </p:spPr>
        <p:txBody>
          <a:bodyPr anchor="b"/>
          <a:lstStyle>
            <a:lvl1pPr algn="l">
              <a:defRPr sz="45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120206" y="3748686"/>
            <a:ext cx="10113852" cy="1655762"/>
          </a:xfrm>
        </p:spPr>
        <p:txBody>
          <a:bodyPr/>
          <a:lstStyle>
            <a:lvl1pPr marL="0" indent="0" algn="l">
              <a:buNone/>
              <a:defRPr sz="1800">
                <a:solidFill>
                  <a:schemeClr val="bg2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dirty="0"/>
              <a:t>Click to edit subtitle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854930D1-E2DC-47A5-A9FA-77714AF5F5C3}"/>
              </a:ext>
            </a:extLst>
          </p:cNvPr>
          <p:cNvSpPr/>
          <p:nvPr userDrawn="1"/>
        </p:nvSpPr>
        <p:spPr>
          <a:xfrm>
            <a:off x="11937442" y="5735639"/>
            <a:ext cx="254559" cy="112236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5C2D7699-85F7-4DED-9E0E-49CBD7644A2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" y="6111383"/>
            <a:ext cx="10296605" cy="559005"/>
          </a:xfrm>
          <a:prstGeom prst="rect">
            <a:avLst/>
          </a:prstGeom>
        </p:spPr>
      </p:pic>
      <p:pic>
        <p:nvPicPr>
          <p:cNvPr id="8" name="Graphic 7">
            <a:extLst>
              <a:ext uri="{FF2B5EF4-FFF2-40B4-BE49-F238E27FC236}">
                <a16:creationId xmlns:a16="http://schemas.microsoft.com/office/drawing/2014/main" id="{0F246682-EDB2-4388-A838-0F8E801BF88B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l="93318" t="-86863" b="-1"/>
          <a:stretch/>
        </p:blipFill>
        <p:spPr>
          <a:xfrm rot="10800000">
            <a:off x="11388132" y="6111381"/>
            <a:ext cx="807277" cy="1049392"/>
          </a:xfrm>
          <a:prstGeom prst="rect">
            <a:avLst/>
          </a:prstGeom>
        </p:spPr>
      </p:pic>
      <p:pic>
        <p:nvPicPr>
          <p:cNvPr id="10" name="Picture 9" descr="A close up of a logo&#10;&#10;Description automatically generated">
            <a:extLst>
              <a:ext uri="{FF2B5EF4-FFF2-40B4-BE49-F238E27FC236}">
                <a16:creationId xmlns:a16="http://schemas.microsoft.com/office/drawing/2014/main" id="{B637F22A-7D42-4E11-949C-7E5B6AE1C234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53607" y="6065985"/>
            <a:ext cx="1190272" cy="7301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2077429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/Transi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Flowchart: Off-page Connector 20">
            <a:extLst>
              <a:ext uri="{FF2B5EF4-FFF2-40B4-BE49-F238E27FC236}">
                <a16:creationId xmlns:a16="http://schemas.microsoft.com/office/drawing/2014/main" id="{CDFA2D1E-8CC3-4A8A-ACBC-ADE3D7507028}"/>
              </a:ext>
            </a:extLst>
          </p:cNvPr>
          <p:cNvSpPr/>
          <p:nvPr userDrawn="1"/>
        </p:nvSpPr>
        <p:spPr>
          <a:xfrm rot="16200000">
            <a:off x="2171579" y="1131567"/>
            <a:ext cx="6868045" cy="4604912"/>
          </a:xfrm>
          <a:prstGeom prst="flowChartOffpageConnector">
            <a:avLst/>
          </a:prstGeom>
          <a:solidFill>
            <a:schemeClr val="accent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sp>
        <p:nvSpPr>
          <p:cNvPr id="11" name="Isosceles Triangle 10">
            <a:extLst>
              <a:ext uri="{FF2B5EF4-FFF2-40B4-BE49-F238E27FC236}">
                <a16:creationId xmlns:a16="http://schemas.microsoft.com/office/drawing/2014/main" id="{0BD5DFED-EA4A-43F0-BE94-B26B6F6DA67A}"/>
              </a:ext>
            </a:extLst>
          </p:cNvPr>
          <p:cNvSpPr/>
          <p:nvPr userDrawn="1"/>
        </p:nvSpPr>
        <p:spPr>
          <a:xfrm rot="5400000">
            <a:off x="3804161" y="2966635"/>
            <a:ext cx="6858001" cy="924733"/>
          </a:xfrm>
          <a:prstGeom prst="triangl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B75A8E6-AAC3-415E-B4F3-FCAFA5B6AA93}"/>
              </a:ext>
            </a:extLst>
          </p:cNvPr>
          <p:cNvSpPr/>
          <p:nvPr userDrawn="1"/>
        </p:nvSpPr>
        <p:spPr>
          <a:xfrm>
            <a:off x="1" y="0"/>
            <a:ext cx="6770793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89C0C49A-E3F4-4827-AA73-8A61B482693C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370936" y="3968369"/>
            <a:ext cx="5796949" cy="150018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Subtitle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157A4762-8EAA-4F57-A866-DB6CAB1366E5}"/>
              </a:ext>
            </a:extLst>
          </p:cNvPr>
          <p:cNvCxnSpPr/>
          <p:nvPr userDrawn="1"/>
        </p:nvCxnSpPr>
        <p:spPr>
          <a:xfrm>
            <a:off x="370936" y="3777471"/>
            <a:ext cx="4255283" cy="0"/>
          </a:xfrm>
          <a:prstGeom prst="line">
            <a:avLst/>
          </a:prstGeom>
          <a:ln w="381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" name="Picture 19" descr="A picture containing drawing&#10;&#10;Description automatically generated">
            <a:extLst>
              <a:ext uri="{FF2B5EF4-FFF2-40B4-BE49-F238E27FC236}">
                <a16:creationId xmlns:a16="http://schemas.microsoft.com/office/drawing/2014/main" id="{CAB69222-5E7F-4221-8B25-FAA565CE82D4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biLevel thresh="2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5586" y="6102465"/>
            <a:ext cx="1125628" cy="694953"/>
          </a:xfrm>
          <a:prstGeom prst="rect">
            <a:avLst/>
          </a:prstGeom>
        </p:spPr>
      </p:pic>
      <p:sp>
        <p:nvSpPr>
          <p:cNvPr id="27" name="Picture Placeholder 26">
            <a:extLst>
              <a:ext uri="{FF2B5EF4-FFF2-40B4-BE49-F238E27FC236}">
                <a16:creationId xmlns:a16="http://schemas.microsoft.com/office/drawing/2014/main" id="{9CCC78DE-9A3A-4138-83A8-1AF56BC2E791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6972827" y="-10048"/>
            <a:ext cx="5219767" cy="6868048"/>
          </a:xfrm>
          <a:custGeom>
            <a:avLst/>
            <a:gdLst>
              <a:gd name="connsiteX0" fmla="*/ 0 w 5229225"/>
              <a:gd name="connsiteY0" fmla="*/ 0 h 6858000"/>
              <a:gd name="connsiteX1" fmla="*/ 4282631 w 5229225"/>
              <a:gd name="connsiteY1" fmla="*/ 0 h 6858000"/>
              <a:gd name="connsiteX2" fmla="*/ 5229225 w 5229225"/>
              <a:gd name="connsiteY2" fmla="*/ 3429000 h 6858000"/>
              <a:gd name="connsiteX3" fmla="*/ 4282631 w 5229225"/>
              <a:gd name="connsiteY3" fmla="*/ 6858000 h 6858000"/>
              <a:gd name="connsiteX4" fmla="*/ 0 w 5229225"/>
              <a:gd name="connsiteY4" fmla="*/ 6858000 h 6858000"/>
              <a:gd name="connsiteX5" fmla="*/ 946594 w 5229225"/>
              <a:gd name="connsiteY5" fmla="*/ 3429000 h 6858000"/>
              <a:gd name="connsiteX6" fmla="*/ 0 w 5229225"/>
              <a:gd name="connsiteY6" fmla="*/ 0 h 6858000"/>
              <a:gd name="connsiteX0" fmla="*/ 0 w 5237225"/>
              <a:gd name="connsiteY0" fmla="*/ 0 h 6858000"/>
              <a:gd name="connsiteX1" fmla="*/ 5237225 w 5237225"/>
              <a:gd name="connsiteY1" fmla="*/ 0 h 6858000"/>
              <a:gd name="connsiteX2" fmla="*/ 5229225 w 5237225"/>
              <a:gd name="connsiteY2" fmla="*/ 3429000 h 6858000"/>
              <a:gd name="connsiteX3" fmla="*/ 4282631 w 5237225"/>
              <a:gd name="connsiteY3" fmla="*/ 6858000 h 6858000"/>
              <a:gd name="connsiteX4" fmla="*/ 0 w 5237225"/>
              <a:gd name="connsiteY4" fmla="*/ 6858000 h 6858000"/>
              <a:gd name="connsiteX5" fmla="*/ 946594 w 5237225"/>
              <a:gd name="connsiteY5" fmla="*/ 3429000 h 6858000"/>
              <a:gd name="connsiteX6" fmla="*/ 0 w 5237225"/>
              <a:gd name="connsiteY6" fmla="*/ 0 h 6858000"/>
              <a:gd name="connsiteX0" fmla="*/ 0 w 5237225"/>
              <a:gd name="connsiteY0" fmla="*/ 0 h 6868048"/>
              <a:gd name="connsiteX1" fmla="*/ 5237225 w 5237225"/>
              <a:gd name="connsiteY1" fmla="*/ 0 h 6868048"/>
              <a:gd name="connsiteX2" fmla="*/ 5229225 w 5237225"/>
              <a:gd name="connsiteY2" fmla="*/ 3429000 h 6868048"/>
              <a:gd name="connsiteX3" fmla="*/ 5237225 w 5237225"/>
              <a:gd name="connsiteY3" fmla="*/ 6868048 h 6868048"/>
              <a:gd name="connsiteX4" fmla="*/ 0 w 5237225"/>
              <a:gd name="connsiteY4" fmla="*/ 6858000 h 6868048"/>
              <a:gd name="connsiteX5" fmla="*/ 946594 w 5237225"/>
              <a:gd name="connsiteY5" fmla="*/ 3429000 h 6868048"/>
              <a:gd name="connsiteX6" fmla="*/ 0 w 5237225"/>
              <a:gd name="connsiteY6" fmla="*/ 0 h 6868048"/>
              <a:gd name="connsiteX0" fmla="*/ 30145 w 5237225"/>
              <a:gd name="connsiteY0" fmla="*/ 10049 h 6868048"/>
              <a:gd name="connsiteX1" fmla="*/ 5237225 w 5237225"/>
              <a:gd name="connsiteY1" fmla="*/ 0 h 6868048"/>
              <a:gd name="connsiteX2" fmla="*/ 5229225 w 5237225"/>
              <a:gd name="connsiteY2" fmla="*/ 3429000 h 6868048"/>
              <a:gd name="connsiteX3" fmla="*/ 5237225 w 5237225"/>
              <a:gd name="connsiteY3" fmla="*/ 6868048 h 6868048"/>
              <a:gd name="connsiteX4" fmla="*/ 0 w 5237225"/>
              <a:gd name="connsiteY4" fmla="*/ 6858000 h 6868048"/>
              <a:gd name="connsiteX5" fmla="*/ 946594 w 5237225"/>
              <a:gd name="connsiteY5" fmla="*/ 3429000 h 6868048"/>
              <a:gd name="connsiteX6" fmla="*/ 30145 w 5237225"/>
              <a:gd name="connsiteY6" fmla="*/ 10049 h 6868048"/>
              <a:gd name="connsiteX0" fmla="*/ 20096 w 5227176"/>
              <a:gd name="connsiteY0" fmla="*/ 10049 h 6868048"/>
              <a:gd name="connsiteX1" fmla="*/ 5227176 w 5227176"/>
              <a:gd name="connsiteY1" fmla="*/ 0 h 6868048"/>
              <a:gd name="connsiteX2" fmla="*/ 5219176 w 5227176"/>
              <a:gd name="connsiteY2" fmla="*/ 3429000 h 6868048"/>
              <a:gd name="connsiteX3" fmla="*/ 5227176 w 5227176"/>
              <a:gd name="connsiteY3" fmla="*/ 6868048 h 6868048"/>
              <a:gd name="connsiteX4" fmla="*/ 0 w 5227176"/>
              <a:gd name="connsiteY4" fmla="*/ 6858000 h 6868048"/>
              <a:gd name="connsiteX5" fmla="*/ 936545 w 5227176"/>
              <a:gd name="connsiteY5" fmla="*/ 3429000 h 6868048"/>
              <a:gd name="connsiteX6" fmla="*/ 20096 w 5227176"/>
              <a:gd name="connsiteY6" fmla="*/ 10049 h 6868048"/>
              <a:gd name="connsiteX0" fmla="*/ 10047 w 5217127"/>
              <a:gd name="connsiteY0" fmla="*/ 10049 h 6868048"/>
              <a:gd name="connsiteX1" fmla="*/ 5217127 w 5217127"/>
              <a:gd name="connsiteY1" fmla="*/ 0 h 6868048"/>
              <a:gd name="connsiteX2" fmla="*/ 5209127 w 5217127"/>
              <a:gd name="connsiteY2" fmla="*/ 3429000 h 6868048"/>
              <a:gd name="connsiteX3" fmla="*/ 5217127 w 5217127"/>
              <a:gd name="connsiteY3" fmla="*/ 6868048 h 6868048"/>
              <a:gd name="connsiteX4" fmla="*/ 0 w 5217127"/>
              <a:gd name="connsiteY4" fmla="*/ 6868048 h 6868048"/>
              <a:gd name="connsiteX5" fmla="*/ 926496 w 5217127"/>
              <a:gd name="connsiteY5" fmla="*/ 3429000 h 6868048"/>
              <a:gd name="connsiteX6" fmla="*/ 10047 w 5217127"/>
              <a:gd name="connsiteY6" fmla="*/ 10049 h 6868048"/>
              <a:gd name="connsiteX0" fmla="*/ 10047 w 5219766"/>
              <a:gd name="connsiteY0" fmla="*/ 10049 h 6868048"/>
              <a:gd name="connsiteX1" fmla="*/ 5217127 w 5219766"/>
              <a:gd name="connsiteY1" fmla="*/ 0 h 6868048"/>
              <a:gd name="connsiteX2" fmla="*/ 5219176 w 5219766"/>
              <a:gd name="connsiteY2" fmla="*/ 3449097 h 6868048"/>
              <a:gd name="connsiteX3" fmla="*/ 5217127 w 5219766"/>
              <a:gd name="connsiteY3" fmla="*/ 6868048 h 6868048"/>
              <a:gd name="connsiteX4" fmla="*/ 0 w 5219766"/>
              <a:gd name="connsiteY4" fmla="*/ 6868048 h 6868048"/>
              <a:gd name="connsiteX5" fmla="*/ 926496 w 5219766"/>
              <a:gd name="connsiteY5" fmla="*/ 3429000 h 6868048"/>
              <a:gd name="connsiteX6" fmla="*/ 10047 w 5219766"/>
              <a:gd name="connsiteY6" fmla="*/ 10049 h 68680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219766" h="6868048">
                <a:moveTo>
                  <a:pt x="10047" y="10049"/>
                </a:moveTo>
                <a:lnTo>
                  <a:pt x="5217127" y="0"/>
                </a:lnTo>
                <a:cubicBezTo>
                  <a:pt x="5214460" y="1143000"/>
                  <a:pt x="5221843" y="2306097"/>
                  <a:pt x="5219176" y="3449097"/>
                </a:cubicBezTo>
                <a:cubicBezTo>
                  <a:pt x="5221843" y="4595446"/>
                  <a:pt x="5214460" y="5721699"/>
                  <a:pt x="5217127" y="6868048"/>
                </a:cubicBezTo>
                <a:lnTo>
                  <a:pt x="0" y="6868048"/>
                </a:lnTo>
                <a:lnTo>
                  <a:pt x="926496" y="3429000"/>
                </a:lnTo>
                <a:lnTo>
                  <a:pt x="10047" y="10049"/>
                </a:lnTo>
                <a:close/>
              </a:path>
            </a:pathLst>
          </a:custGeom>
        </p:spPr>
        <p:txBody>
          <a:bodyPr anchor="ctr"/>
          <a:lstStyle>
            <a:lvl1pPr marL="0" indent="0" algn="r">
              <a:buNone/>
              <a:defRPr/>
            </a:lvl1pPr>
          </a:lstStyle>
          <a:p>
            <a:r>
              <a:rPr lang="en-US" dirty="0"/>
              <a:t>Insert picture or delete</a:t>
            </a:r>
          </a:p>
        </p:txBody>
      </p:sp>
      <p:sp>
        <p:nvSpPr>
          <p:cNvPr id="33" name="Title 1">
            <a:extLst>
              <a:ext uri="{FF2B5EF4-FFF2-40B4-BE49-F238E27FC236}">
                <a16:creationId xmlns:a16="http://schemas.microsoft.com/office/drawing/2014/main" id="{F0D4F941-B98D-49EE-8437-FF61927CB2E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70936" y="841981"/>
            <a:ext cx="5796949" cy="2744597"/>
          </a:xfrm>
        </p:spPr>
        <p:txBody>
          <a:bodyPr anchor="b">
            <a:normAutofit/>
          </a:bodyPr>
          <a:lstStyle>
            <a:lvl1pPr algn="l">
              <a:defRPr sz="3600" b="1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Slide title</a:t>
            </a:r>
          </a:p>
        </p:txBody>
      </p:sp>
    </p:spTree>
    <p:extLst>
      <p:ext uri="{BB962C8B-B14F-4D97-AF65-F5344CB8AC3E}">
        <p14:creationId xmlns:p14="http://schemas.microsoft.com/office/powerpoint/2010/main" val="1552489909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ransiti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59610530-C120-42F5-BC5C-50D8C27DBA1D}"/>
              </a:ext>
            </a:extLst>
          </p:cNvPr>
          <p:cNvSpPr/>
          <p:nvPr userDrawn="1"/>
        </p:nvSpPr>
        <p:spPr>
          <a:xfrm>
            <a:off x="0" y="1526876"/>
            <a:ext cx="12192000" cy="383012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1054954B-B384-49AA-A711-7F3F9C2A029D}"/>
              </a:ext>
            </a:extLst>
          </p:cNvPr>
          <p:cNvSpPr/>
          <p:nvPr userDrawn="1"/>
        </p:nvSpPr>
        <p:spPr>
          <a:xfrm>
            <a:off x="0" y="1692828"/>
            <a:ext cx="12192000" cy="348959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159833" y="973084"/>
            <a:ext cx="9889587" cy="2744597"/>
          </a:xfrm>
        </p:spPr>
        <p:txBody>
          <a:bodyPr anchor="b">
            <a:normAutofit/>
          </a:bodyPr>
          <a:lstStyle>
            <a:lvl1pPr algn="ctr">
              <a:defRPr sz="3600" b="1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Transition slide title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FA8781A-4EC7-4D14-BBE0-80F3D6F9254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094136" y="6405164"/>
            <a:ext cx="1940859" cy="286169"/>
          </a:xfrm>
        </p:spPr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fld id="{80F52B98-905F-4C08-81F3-D8428E9BDF36}" type="datetime4">
              <a:rPr lang="en-US" smtClean="0"/>
              <a:t>September 26, 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142DB4B-4017-4FC8-8755-DBE13FC809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029768" y="6405164"/>
            <a:ext cx="4926259" cy="286169"/>
          </a:xfrm>
        </p:spPr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39129F5-5BAB-4E6D-A7AA-0F614AAFEB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135375" y="6405164"/>
            <a:ext cx="888520" cy="286169"/>
          </a:xfrm>
        </p:spPr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r>
              <a:rPr lang="en-US"/>
              <a:t>|  </a:t>
            </a:r>
            <a:fld id="{E25C0C21-B7CE-4F0B-81CD-4269BE354346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732C7634-0492-40B1-8525-F74FD5E500FD}"/>
              </a:ext>
            </a:extLst>
          </p:cNvPr>
          <p:cNvCxnSpPr>
            <a:cxnSpLocks/>
          </p:cNvCxnSpPr>
          <p:nvPr userDrawn="1"/>
        </p:nvCxnSpPr>
        <p:spPr>
          <a:xfrm>
            <a:off x="1164564" y="3786097"/>
            <a:ext cx="9889587" cy="0"/>
          </a:xfrm>
          <a:prstGeom prst="line">
            <a:avLst/>
          </a:prstGeom>
          <a:ln w="381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 descr="A close up of a logo&#10;&#10;Description automatically generated">
            <a:extLst>
              <a:ext uri="{FF2B5EF4-FFF2-40B4-BE49-F238E27FC236}">
                <a16:creationId xmlns:a16="http://schemas.microsoft.com/office/drawing/2014/main" id="{B8A0DA13-57CC-4C3B-9D44-56EACA00AE2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16883" y="6185140"/>
            <a:ext cx="1036796" cy="6679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703187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asic Slide (Title &amp; Content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Title 9">
            <a:extLst>
              <a:ext uri="{FF2B5EF4-FFF2-40B4-BE49-F238E27FC236}">
                <a16:creationId xmlns:a16="http://schemas.microsoft.com/office/drawing/2014/main" id="{EBD6980D-02E2-410F-8C4F-1250C5CD908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Click to edit header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9CCFA91-B5AF-4D41-87D6-E5484BE7FC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FB1B7A-45F6-4C24-8DA2-A86AE73AC7F3}" type="datetime4">
              <a:rPr lang="en-US" smtClean="0"/>
              <a:t>September 26, 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39E1626-AABC-4FFD-9B5E-40C878F1F6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8ECDD6B-9730-417B-AAD3-9D6F37FF8B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|  </a:t>
            </a:r>
            <a:fld id="{E25C0C21-B7CE-4F0B-81CD-4269BE35434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936592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op Stripe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2789" y="1256045"/>
            <a:ext cx="10601011" cy="479858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9CCFA91-B5AF-4D41-87D6-E5484BE7FC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43543BC8-1136-4286-845D-F5E10B3F146C}" type="datetime4">
              <a:rPr lang="en-US" smtClean="0"/>
              <a:t>September 26, 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39E1626-AABC-4FFD-9B5E-40C878F1F6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657979" y="6395116"/>
            <a:ext cx="5378432" cy="286169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8ECDD6B-9730-417B-AAD3-9D6F37FF8B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|  </a:t>
            </a:r>
            <a:fld id="{E25C0C21-B7CE-4F0B-81CD-4269BE354346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8" name="Graphic 7">
            <a:extLst>
              <a:ext uri="{FF2B5EF4-FFF2-40B4-BE49-F238E27FC236}">
                <a16:creationId xmlns:a16="http://schemas.microsoft.com/office/drawing/2014/main" id="{D1DF39C0-40C4-4330-9542-3C2512BFE734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t="-7373" r="2491" b="-1"/>
          <a:stretch/>
        </p:blipFill>
        <p:spPr>
          <a:xfrm rot="10800000">
            <a:off x="-1" y="301769"/>
            <a:ext cx="12192000" cy="642777"/>
          </a:xfrm>
          <a:prstGeom prst="rect">
            <a:avLst/>
          </a:prstGeom>
        </p:spPr>
      </p:pic>
      <p:sp>
        <p:nvSpPr>
          <p:cNvPr id="10" name="Title 9">
            <a:extLst>
              <a:ext uri="{FF2B5EF4-FFF2-40B4-BE49-F238E27FC236}">
                <a16:creationId xmlns:a16="http://schemas.microsoft.com/office/drawing/2014/main" id="{EBD6980D-02E2-410F-8C4F-1250C5CD908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52788" y="291720"/>
            <a:ext cx="10601011" cy="62384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header</a:t>
            </a:r>
          </a:p>
        </p:txBody>
      </p:sp>
      <p:pic>
        <p:nvPicPr>
          <p:cNvPr id="9" name="Picture 8" descr="A close up of a logo&#10;&#10;Description automatically generated">
            <a:extLst>
              <a:ext uri="{FF2B5EF4-FFF2-40B4-BE49-F238E27FC236}">
                <a16:creationId xmlns:a16="http://schemas.microsoft.com/office/drawing/2014/main" id="{C06351D5-E002-442A-BB97-A2456CD29749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61299" y="6166966"/>
            <a:ext cx="1230700" cy="7211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8171383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52790" y="1637117"/>
            <a:ext cx="4869615" cy="444260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84186" y="1637117"/>
            <a:ext cx="4869615" cy="444260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88374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wo Column Top Strip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Graphic 7">
            <a:extLst>
              <a:ext uri="{FF2B5EF4-FFF2-40B4-BE49-F238E27FC236}">
                <a16:creationId xmlns:a16="http://schemas.microsoft.com/office/drawing/2014/main" id="{D1DF39C0-40C4-4330-9542-3C2512BFE734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t="-7373" r="2491" b="-1"/>
          <a:stretch/>
        </p:blipFill>
        <p:spPr>
          <a:xfrm rot="10800000">
            <a:off x="-1" y="310394"/>
            <a:ext cx="12192000" cy="632730"/>
          </a:xfrm>
          <a:prstGeom prst="rect">
            <a:avLst/>
          </a:prstGeom>
        </p:spPr>
      </p:pic>
      <p:sp>
        <p:nvSpPr>
          <p:cNvPr id="10" name="Title 9">
            <a:extLst>
              <a:ext uri="{FF2B5EF4-FFF2-40B4-BE49-F238E27FC236}">
                <a16:creationId xmlns:a16="http://schemas.microsoft.com/office/drawing/2014/main" id="{EBD6980D-02E2-410F-8C4F-1250C5CD908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52788" y="274468"/>
            <a:ext cx="10601011" cy="642779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header</a:t>
            </a:r>
          </a:p>
        </p:txBody>
      </p:sp>
      <p:pic>
        <p:nvPicPr>
          <p:cNvPr id="9" name="Picture 8" descr="A close up of a logo&#10;&#10;Description automatically generated">
            <a:extLst>
              <a:ext uri="{FF2B5EF4-FFF2-40B4-BE49-F238E27FC236}">
                <a16:creationId xmlns:a16="http://schemas.microsoft.com/office/drawing/2014/main" id="{C06351D5-E002-442A-BB97-A2456CD29749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32604" y="6245366"/>
            <a:ext cx="1059395" cy="642779"/>
          </a:xfrm>
          <a:prstGeom prst="rect">
            <a:avLst/>
          </a:prstGeom>
        </p:spPr>
      </p:pic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ADC823AF-08FC-4B75-A0B7-AE5286A96F5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52790" y="1164567"/>
            <a:ext cx="4869615" cy="491515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2" name="Content Placeholder 3">
            <a:extLst>
              <a:ext uri="{FF2B5EF4-FFF2-40B4-BE49-F238E27FC236}">
                <a16:creationId xmlns:a16="http://schemas.microsoft.com/office/drawing/2014/main" id="{F774BC80-8D75-46FF-A25A-C7BE7071B9A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484186" y="1164567"/>
            <a:ext cx="4869615" cy="491515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3288971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wo Column Top Strip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Graphic 7">
            <a:extLst>
              <a:ext uri="{FF2B5EF4-FFF2-40B4-BE49-F238E27FC236}">
                <a16:creationId xmlns:a16="http://schemas.microsoft.com/office/drawing/2014/main" id="{D1DF39C0-40C4-4330-9542-3C2512BFE734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t="-7373" r="2491" b="-1"/>
          <a:stretch/>
        </p:blipFill>
        <p:spPr>
          <a:xfrm rot="10800000">
            <a:off x="-1" y="310394"/>
            <a:ext cx="12192000" cy="632730"/>
          </a:xfrm>
          <a:prstGeom prst="rect">
            <a:avLst/>
          </a:prstGeom>
        </p:spPr>
      </p:pic>
      <p:sp>
        <p:nvSpPr>
          <p:cNvPr id="10" name="Title 9">
            <a:extLst>
              <a:ext uri="{FF2B5EF4-FFF2-40B4-BE49-F238E27FC236}">
                <a16:creationId xmlns:a16="http://schemas.microsoft.com/office/drawing/2014/main" id="{EBD6980D-02E2-410F-8C4F-1250C5CD908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52788" y="274468"/>
            <a:ext cx="10601011" cy="642779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header</a:t>
            </a:r>
          </a:p>
        </p:txBody>
      </p:sp>
      <p:pic>
        <p:nvPicPr>
          <p:cNvPr id="9" name="Picture 8" descr="A close up of a logo&#10;&#10;Description automatically generated">
            <a:extLst>
              <a:ext uri="{FF2B5EF4-FFF2-40B4-BE49-F238E27FC236}">
                <a16:creationId xmlns:a16="http://schemas.microsoft.com/office/drawing/2014/main" id="{C06351D5-E002-442A-BB97-A2456CD29749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32604" y="6245366"/>
            <a:ext cx="1059395" cy="642779"/>
          </a:xfrm>
          <a:prstGeom prst="rect">
            <a:avLst/>
          </a:prstGeom>
        </p:spPr>
      </p:pic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ADC823AF-08FC-4B75-A0B7-AE5286A96F5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52790" y="1164567"/>
            <a:ext cx="4869615" cy="491515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2" name="Content Placeholder 3">
            <a:extLst>
              <a:ext uri="{FF2B5EF4-FFF2-40B4-BE49-F238E27FC236}">
                <a16:creationId xmlns:a16="http://schemas.microsoft.com/office/drawing/2014/main" id="{F774BC80-8D75-46FF-A25A-C7BE7071B9A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484186" y="1164567"/>
            <a:ext cx="4869615" cy="491515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3288971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Header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C45FF7-8C63-4AF0-8122-692B54E32491}" type="datetime4">
              <a:rPr lang="en-US" smtClean="0"/>
              <a:t>September 26, 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11190863" y="6395116"/>
            <a:ext cx="888520" cy="286169"/>
          </a:xfrm>
        </p:spPr>
        <p:txBody>
          <a:bodyPr/>
          <a:lstStyle>
            <a:lvl1pPr>
              <a:defRPr sz="16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fld id="{E25C0C21-B7CE-4F0B-81CD-4269BE35434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9206701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lank with log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FCFCA1-D4F3-477E-B945-80FEF29F5C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09009C9-D22A-4588-88D9-C3B5602ACA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B6FE5C-FA4F-4EA5-AD84-F5C3455B3CDE}" type="datetime4">
              <a:rPr lang="en-US" smtClean="0"/>
              <a:t>September 26, 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AE0FB6E-239B-4065-AE65-29EF4D395F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15D9D93-9CED-4551-8524-E66DFEEF3B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|  </a:t>
            </a:r>
            <a:fld id="{E25C0C21-B7CE-4F0B-81CD-4269BE354346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67DF294E-C019-4C8F-A7F6-FA4F57D1B4E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99321" y="6219419"/>
            <a:ext cx="1092680" cy="6385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470008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 no log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BCE43-B976-49F6-B923-14ED9C52710B}" type="datetime4">
              <a:rPr lang="en-US" smtClean="0"/>
              <a:t>September 26, 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C0C21-B7CE-4F0B-81CD-4269BE3543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906125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5116" y="365127"/>
            <a:ext cx="9880272" cy="10151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75115" y="1526882"/>
            <a:ext cx="4802727" cy="63835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75115" y="2311893"/>
            <a:ext cx="4802727" cy="387777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43236" y="1526882"/>
            <a:ext cx="4826379" cy="63835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43236" y="2311893"/>
            <a:ext cx="4826379" cy="387777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0FD00-CBAE-4C14-9A5E-335948A0B6C7}" type="datetime4">
              <a:rPr lang="en-US" smtClean="0"/>
              <a:t>September 26, 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C0C21-B7CE-4F0B-81CD-4269BE3543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5706833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Content and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5115" y="457200"/>
            <a:ext cx="3916395" cy="1600200"/>
          </a:xfrm>
        </p:spPr>
        <p:txBody>
          <a:bodyPr anchor="ctr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615796" y="813917"/>
            <a:ext cx="5739592" cy="5047134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1475115" y="2057400"/>
            <a:ext cx="3916395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7F35F-3E03-48EF-8406-1A85DFEEFD8F}" type="datetime4">
              <a:rPr lang="en-US" smtClean="0"/>
              <a:t>September 26, 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C0C21-B7CE-4F0B-81CD-4269BE3543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7076140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5114" y="457200"/>
            <a:ext cx="3830131" cy="1600200"/>
          </a:xfrm>
        </p:spPr>
        <p:txBody>
          <a:bodyPr anchor="ctr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38158" y="864158"/>
            <a:ext cx="5817231" cy="4996892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75114" y="2057400"/>
            <a:ext cx="3830131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2E11E7-BD7B-49A9-AD67-C3CC94DDFA97}" type="datetime4">
              <a:rPr lang="en-US" smtClean="0"/>
              <a:t>September 26, 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C0C21-B7CE-4F0B-81CD-4269BE3543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0836460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E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59610530-C120-42F5-BC5C-50D8C27DBA1D}"/>
              </a:ext>
            </a:extLst>
          </p:cNvPr>
          <p:cNvSpPr/>
          <p:nvPr userDrawn="1"/>
        </p:nvSpPr>
        <p:spPr>
          <a:xfrm>
            <a:off x="0" y="813447"/>
            <a:ext cx="12192000" cy="383012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1054954B-B384-49AA-A711-7F3F9C2A029D}"/>
              </a:ext>
            </a:extLst>
          </p:cNvPr>
          <p:cNvSpPr/>
          <p:nvPr userDrawn="1"/>
        </p:nvSpPr>
        <p:spPr>
          <a:xfrm>
            <a:off x="0" y="989441"/>
            <a:ext cx="12192000" cy="348959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159833" y="309894"/>
            <a:ext cx="9889587" cy="2744597"/>
          </a:xfrm>
        </p:spPr>
        <p:txBody>
          <a:bodyPr anchor="b">
            <a:normAutofit/>
          </a:bodyPr>
          <a:lstStyle>
            <a:lvl1pPr algn="ctr">
              <a:defRPr sz="3600" b="1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Thank you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732C7634-0492-40B1-8525-F74FD5E500FD}"/>
              </a:ext>
            </a:extLst>
          </p:cNvPr>
          <p:cNvCxnSpPr>
            <a:cxnSpLocks/>
          </p:cNvCxnSpPr>
          <p:nvPr userDrawn="1"/>
        </p:nvCxnSpPr>
        <p:spPr>
          <a:xfrm>
            <a:off x="1164564" y="3072668"/>
            <a:ext cx="9889587" cy="0"/>
          </a:xfrm>
          <a:prstGeom prst="line">
            <a:avLst/>
          </a:prstGeom>
          <a:ln w="381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 descr="A close up of a logo&#10;&#10;Description automatically generated">
            <a:extLst>
              <a:ext uri="{FF2B5EF4-FFF2-40B4-BE49-F238E27FC236}">
                <a16:creationId xmlns:a16="http://schemas.microsoft.com/office/drawing/2014/main" id="{B8A0DA13-57CC-4C3B-9D44-56EACA00AE2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95400" y="5267390"/>
            <a:ext cx="2187661" cy="1392207"/>
          </a:xfrm>
          <a:prstGeom prst="rect">
            <a:avLst/>
          </a:prstGeom>
        </p:spPr>
      </p:pic>
      <p:sp>
        <p:nvSpPr>
          <p:cNvPr id="13" name="Title 1">
            <a:extLst>
              <a:ext uri="{FF2B5EF4-FFF2-40B4-BE49-F238E27FC236}">
                <a16:creationId xmlns:a16="http://schemas.microsoft.com/office/drawing/2014/main" id="{FBB7243D-01C7-40E4-B0AC-AD1B89923EC5}"/>
              </a:ext>
            </a:extLst>
          </p:cNvPr>
          <p:cNvSpPr txBox="1">
            <a:spLocks/>
          </p:cNvSpPr>
          <p:nvPr userDrawn="1"/>
        </p:nvSpPr>
        <p:spPr>
          <a:xfrm>
            <a:off x="5573485" y="5155898"/>
            <a:ext cx="5608235" cy="1392207"/>
          </a:xfrm>
          <a:prstGeom prst="rect">
            <a:avLst/>
          </a:prstGeom>
        </p:spPr>
        <p:txBody>
          <a:bodyPr vert="horz" lIns="68580" tIns="34290" rIns="68580" bIns="3429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800" b="1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2400" dirty="0">
                <a:solidFill>
                  <a:schemeClr val="tx1"/>
                </a:solidFill>
                <a:latin typeface="+mj-lt"/>
              </a:rPr>
              <a:t>Florida Perinatal</a:t>
            </a:r>
          </a:p>
          <a:p>
            <a:pPr algn="l"/>
            <a:r>
              <a:rPr lang="en-US" sz="2400" dirty="0">
                <a:solidFill>
                  <a:schemeClr val="tx1"/>
                </a:solidFill>
                <a:latin typeface="+mj-lt"/>
              </a:rPr>
              <a:t>Quality Collaborative</a:t>
            </a:r>
          </a:p>
        </p:txBody>
      </p:sp>
    </p:spTree>
    <p:extLst>
      <p:ext uri="{BB962C8B-B14F-4D97-AF65-F5344CB8AC3E}">
        <p14:creationId xmlns:p14="http://schemas.microsoft.com/office/powerpoint/2010/main" val="71141147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3BD2C-03CC-4DEB-891A-6F8D152AEFA3}" type="datetime4">
              <a:rPr lang="en-US" smtClean="0"/>
              <a:t>September 26, 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C0C21-B7CE-4F0B-81CD-4269BE3543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9260172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F6D6AD7-E03F-46E4-919E-DEB05584AB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E45C43-341E-42BF-9CEB-CFABE92EC68E}" type="datetime4">
              <a:rPr lang="en-US" smtClean="0"/>
              <a:t>September 26, 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0DF1D96-9B48-4DDE-A7D2-9AFAFA02CD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E9331C5-FE2F-4E6A-B2E9-D698BF2343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|  </a:t>
            </a:r>
            <a:fld id="{E25C0C21-B7CE-4F0B-81CD-4269BE35434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7669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Header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C45FF7-8C63-4AF0-8122-692B54E32491}" type="datetime4">
              <a:rPr lang="en-US" smtClean="0"/>
              <a:t>September 26, 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11190863" y="6395116"/>
            <a:ext cx="888520" cy="286169"/>
          </a:xfrm>
        </p:spPr>
        <p:txBody>
          <a:bodyPr/>
          <a:lstStyle>
            <a:lvl1pPr>
              <a:defRPr sz="16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fld id="{E25C0C21-B7CE-4F0B-81CD-4269BE35434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9206701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Basic Slide (Title &amp; Content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Title 9">
            <a:extLst>
              <a:ext uri="{FF2B5EF4-FFF2-40B4-BE49-F238E27FC236}">
                <a16:creationId xmlns:a16="http://schemas.microsoft.com/office/drawing/2014/main" id="{EBD6980D-02E2-410F-8C4F-1250C5CD908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Click to edit header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9CCFA91-B5AF-4D41-87D6-E5484BE7FC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3B7D4-BA1B-48E1-9DFE-F8D51AA0EAAA}" type="datetime4">
              <a:rPr lang="en-US" smtClean="0"/>
              <a:t>September 26, 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39E1626-AABC-4FFD-9B5E-40C878F1F6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8ECDD6B-9730-417B-AAD3-9D6F37FF8B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|  </a:t>
            </a:r>
            <a:fld id="{E25C0C21-B7CE-4F0B-81CD-4269BE35434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1325112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_Top Stripe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2789" y="1256045"/>
            <a:ext cx="10601011" cy="479858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9CCFA91-B5AF-4D41-87D6-E5484BE7FC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2694BFC8-BC76-4B51-B65F-04D84456204A}" type="datetime4">
              <a:rPr lang="en-US" smtClean="0"/>
              <a:t>September 26, 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39E1626-AABC-4FFD-9B5E-40C878F1F6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657979" y="6395118"/>
            <a:ext cx="5378432" cy="286169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8ECDD6B-9730-417B-AAD3-9D6F37FF8B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|  </a:t>
            </a:r>
            <a:fld id="{E25C0C21-B7CE-4F0B-81CD-4269BE354346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8" name="Graphic 7">
            <a:extLst>
              <a:ext uri="{FF2B5EF4-FFF2-40B4-BE49-F238E27FC236}">
                <a16:creationId xmlns:a16="http://schemas.microsoft.com/office/drawing/2014/main" id="{D1DF39C0-40C4-4330-9542-3C2512BFE734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t="-7373" r="2491" b="-1"/>
          <a:stretch/>
        </p:blipFill>
        <p:spPr>
          <a:xfrm rot="10800000">
            <a:off x="-1" y="301771"/>
            <a:ext cx="12192000" cy="642777"/>
          </a:xfrm>
          <a:prstGeom prst="rect">
            <a:avLst/>
          </a:prstGeom>
        </p:spPr>
      </p:pic>
      <p:sp>
        <p:nvSpPr>
          <p:cNvPr id="10" name="Title 9">
            <a:extLst>
              <a:ext uri="{FF2B5EF4-FFF2-40B4-BE49-F238E27FC236}">
                <a16:creationId xmlns:a16="http://schemas.microsoft.com/office/drawing/2014/main" id="{EBD6980D-02E2-410F-8C4F-1250C5CD908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52789" y="291722"/>
            <a:ext cx="10601011" cy="642779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header</a:t>
            </a:r>
          </a:p>
        </p:txBody>
      </p:sp>
      <p:pic>
        <p:nvPicPr>
          <p:cNvPr id="9" name="Picture 8" descr="A close up of a logo&#10;&#10;Description automatically generated">
            <a:extLst>
              <a:ext uri="{FF2B5EF4-FFF2-40B4-BE49-F238E27FC236}">
                <a16:creationId xmlns:a16="http://schemas.microsoft.com/office/drawing/2014/main" id="{C06351D5-E002-442A-BB97-A2456CD29749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03479" y="6166966"/>
            <a:ext cx="888520" cy="7211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9284616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_Title/Transi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Flowchart: Off-page Connector 20">
            <a:extLst>
              <a:ext uri="{FF2B5EF4-FFF2-40B4-BE49-F238E27FC236}">
                <a16:creationId xmlns:a16="http://schemas.microsoft.com/office/drawing/2014/main" id="{CDFA2D1E-8CC3-4A8A-ACBC-ADE3D7507028}"/>
              </a:ext>
            </a:extLst>
          </p:cNvPr>
          <p:cNvSpPr/>
          <p:nvPr userDrawn="1"/>
        </p:nvSpPr>
        <p:spPr>
          <a:xfrm rot="16200000">
            <a:off x="2171580" y="1131567"/>
            <a:ext cx="6868045" cy="4604912"/>
          </a:xfrm>
          <a:prstGeom prst="flowChartOffpageConnector">
            <a:avLst/>
          </a:prstGeom>
          <a:solidFill>
            <a:schemeClr val="accent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sp>
        <p:nvSpPr>
          <p:cNvPr id="11" name="Isosceles Triangle 10">
            <a:extLst>
              <a:ext uri="{FF2B5EF4-FFF2-40B4-BE49-F238E27FC236}">
                <a16:creationId xmlns:a16="http://schemas.microsoft.com/office/drawing/2014/main" id="{0BD5DFED-EA4A-43F0-BE94-B26B6F6DA67A}"/>
              </a:ext>
            </a:extLst>
          </p:cNvPr>
          <p:cNvSpPr/>
          <p:nvPr userDrawn="1"/>
        </p:nvSpPr>
        <p:spPr>
          <a:xfrm rot="5400000">
            <a:off x="3804162" y="2966636"/>
            <a:ext cx="6858001" cy="924733"/>
          </a:xfrm>
          <a:prstGeom prst="triangl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B75A8E6-AAC3-415E-B4F3-FCAFA5B6AA93}"/>
              </a:ext>
            </a:extLst>
          </p:cNvPr>
          <p:cNvSpPr/>
          <p:nvPr userDrawn="1"/>
        </p:nvSpPr>
        <p:spPr>
          <a:xfrm>
            <a:off x="2" y="0"/>
            <a:ext cx="6770793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89C0C49A-E3F4-4827-AA73-8A61B482693C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370936" y="3968371"/>
            <a:ext cx="5796949" cy="150018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892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783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675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566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457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348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24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132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Subtitle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157A4762-8EAA-4F57-A866-DB6CAB1366E5}"/>
              </a:ext>
            </a:extLst>
          </p:cNvPr>
          <p:cNvCxnSpPr/>
          <p:nvPr userDrawn="1"/>
        </p:nvCxnSpPr>
        <p:spPr>
          <a:xfrm>
            <a:off x="370937" y="3777471"/>
            <a:ext cx="4255283" cy="0"/>
          </a:xfrm>
          <a:prstGeom prst="line">
            <a:avLst/>
          </a:prstGeom>
          <a:ln w="381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" name="Picture 19" descr="A picture containing drawing&#10;&#10;Description automatically generated">
            <a:extLst>
              <a:ext uri="{FF2B5EF4-FFF2-40B4-BE49-F238E27FC236}">
                <a16:creationId xmlns:a16="http://schemas.microsoft.com/office/drawing/2014/main" id="{CAB69222-5E7F-4221-8B25-FAA565CE82D4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biLevel thresh="2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0600" y="6008622"/>
            <a:ext cx="971829" cy="788797"/>
          </a:xfrm>
          <a:prstGeom prst="rect">
            <a:avLst/>
          </a:prstGeom>
        </p:spPr>
      </p:pic>
      <p:sp>
        <p:nvSpPr>
          <p:cNvPr id="27" name="Picture Placeholder 26">
            <a:extLst>
              <a:ext uri="{FF2B5EF4-FFF2-40B4-BE49-F238E27FC236}">
                <a16:creationId xmlns:a16="http://schemas.microsoft.com/office/drawing/2014/main" id="{9CCC78DE-9A3A-4138-83A8-1AF56BC2E791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6972829" y="-10048"/>
            <a:ext cx="5219767" cy="6868048"/>
          </a:xfrm>
          <a:custGeom>
            <a:avLst/>
            <a:gdLst>
              <a:gd name="connsiteX0" fmla="*/ 0 w 5229225"/>
              <a:gd name="connsiteY0" fmla="*/ 0 h 6858000"/>
              <a:gd name="connsiteX1" fmla="*/ 4282631 w 5229225"/>
              <a:gd name="connsiteY1" fmla="*/ 0 h 6858000"/>
              <a:gd name="connsiteX2" fmla="*/ 5229225 w 5229225"/>
              <a:gd name="connsiteY2" fmla="*/ 3429000 h 6858000"/>
              <a:gd name="connsiteX3" fmla="*/ 4282631 w 5229225"/>
              <a:gd name="connsiteY3" fmla="*/ 6858000 h 6858000"/>
              <a:gd name="connsiteX4" fmla="*/ 0 w 5229225"/>
              <a:gd name="connsiteY4" fmla="*/ 6858000 h 6858000"/>
              <a:gd name="connsiteX5" fmla="*/ 946594 w 5229225"/>
              <a:gd name="connsiteY5" fmla="*/ 3429000 h 6858000"/>
              <a:gd name="connsiteX6" fmla="*/ 0 w 5229225"/>
              <a:gd name="connsiteY6" fmla="*/ 0 h 6858000"/>
              <a:gd name="connsiteX0" fmla="*/ 0 w 5237225"/>
              <a:gd name="connsiteY0" fmla="*/ 0 h 6858000"/>
              <a:gd name="connsiteX1" fmla="*/ 5237225 w 5237225"/>
              <a:gd name="connsiteY1" fmla="*/ 0 h 6858000"/>
              <a:gd name="connsiteX2" fmla="*/ 5229225 w 5237225"/>
              <a:gd name="connsiteY2" fmla="*/ 3429000 h 6858000"/>
              <a:gd name="connsiteX3" fmla="*/ 4282631 w 5237225"/>
              <a:gd name="connsiteY3" fmla="*/ 6858000 h 6858000"/>
              <a:gd name="connsiteX4" fmla="*/ 0 w 5237225"/>
              <a:gd name="connsiteY4" fmla="*/ 6858000 h 6858000"/>
              <a:gd name="connsiteX5" fmla="*/ 946594 w 5237225"/>
              <a:gd name="connsiteY5" fmla="*/ 3429000 h 6858000"/>
              <a:gd name="connsiteX6" fmla="*/ 0 w 5237225"/>
              <a:gd name="connsiteY6" fmla="*/ 0 h 6858000"/>
              <a:gd name="connsiteX0" fmla="*/ 0 w 5237225"/>
              <a:gd name="connsiteY0" fmla="*/ 0 h 6868048"/>
              <a:gd name="connsiteX1" fmla="*/ 5237225 w 5237225"/>
              <a:gd name="connsiteY1" fmla="*/ 0 h 6868048"/>
              <a:gd name="connsiteX2" fmla="*/ 5229225 w 5237225"/>
              <a:gd name="connsiteY2" fmla="*/ 3429000 h 6868048"/>
              <a:gd name="connsiteX3" fmla="*/ 5237225 w 5237225"/>
              <a:gd name="connsiteY3" fmla="*/ 6868048 h 6868048"/>
              <a:gd name="connsiteX4" fmla="*/ 0 w 5237225"/>
              <a:gd name="connsiteY4" fmla="*/ 6858000 h 6868048"/>
              <a:gd name="connsiteX5" fmla="*/ 946594 w 5237225"/>
              <a:gd name="connsiteY5" fmla="*/ 3429000 h 6868048"/>
              <a:gd name="connsiteX6" fmla="*/ 0 w 5237225"/>
              <a:gd name="connsiteY6" fmla="*/ 0 h 6868048"/>
              <a:gd name="connsiteX0" fmla="*/ 30145 w 5237225"/>
              <a:gd name="connsiteY0" fmla="*/ 10049 h 6868048"/>
              <a:gd name="connsiteX1" fmla="*/ 5237225 w 5237225"/>
              <a:gd name="connsiteY1" fmla="*/ 0 h 6868048"/>
              <a:gd name="connsiteX2" fmla="*/ 5229225 w 5237225"/>
              <a:gd name="connsiteY2" fmla="*/ 3429000 h 6868048"/>
              <a:gd name="connsiteX3" fmla="*/ 5237225 w 5237225"/>
              <a:gd name="connsiteY3" fmla="*/ 6868048 h 6868048"/>
              <a:gd name="connsiteX4" fmla="*/ 0 w 5237225"/>
              <a:gd name="connsiteY4" fmla="*/ 6858000 h 6868048"/>
              <a:gd name="connsiteX5" fmla="*/ 946594 w 5237225"/>
              <a:gd name="connsiteY5" fmla="*/ 3429000 h 6868048"/>
              <a:gd name="connsiteX6" fmla="*/ 30145 w 5237225"/>
              <a:gd name="connsiteY6" fmla="*/ 10049 h 6868048"/>
              <a:gd name="connsiteX0" fmla="*/ 20096 w 5227176"/>
              <a:gd name="connsiteY0" fmla="*/ 10049 h 6868048"/>
              <a:gd name="connsiteX1" fmla="*/ 5227176 w 5227176"/>
              <a:gd name="connsiteY1" fmla="*/ 0 h 6868048"/>
              <a:gd name="connsiteX2" fmla="*/ 5219176 w 5227176"/>
              <a:gd name="connsiteY2" fmla="*/ 3429000 h 6868048"/>
              <a:gd name="connsiteX3" fmla="*/ 5227176 w 5227176"/>
              <a:gd name="connsiteY3" fmla="*/ 6868048 h 6868048"/>
              <a:gd name="connsiteX4" fmla="*/ 0 w 5227176"/>
              <a:gd name="connsiteY4" fmla="*/ 6858000 h 6868048"/>
              <a:gd name="connsiteX5" fmla="*/ 936545 w 5227176"/>
              <a:gd name="connsiteY5" fmla="*/ 3429000 h 6868048"/>
              <a:gd name="connsiteX6" fmla="*/ 20096 w 5227176"/>
              <a:gd name="connsiteY6" fmla="*/ 10049 h 6868048"/>
              <a:gd name="connsiteX0" fmla="*/ 10047 w 5217127"/>
              <a:gd name="connsiteY0" fmla="*/ 10049 h 6868048"/>
              <a:gd name="connsiteX1" fmla="*/ 5217127 w 5217127"/>
              <a:gd name="connsiteY1" fmla="*/ 0 h 6868048"/>
              <a:gd name="connsiteX2" fmla="*/ 5209127 w 5217127"/>
              <a:gd name="connsiteY2" fmla="*/ 3429000 h 6868048"/>
              <a:gd name="connsiteX3" fmla="*/ 5217127 w 5217127"/>
              <a:gd name="connsiteY3" fmla="*/ 6868048 h 6868048"/>
              <a:gd name="connsiteX4" fmla="*/ 0 w 5217127"/>
              <a:gd name="connsiteY4" fmla="*/ 6868048 h 6868048"/>
              <a:gd name="connsiteX5" fmla="*/ 926496 w 5217127"/>
              <a:gd name="connsiteY5" fmla="*/ 3429000 h 6868048"/>
              <a:gd name="connsiteX6" fmla="*/ 10047 w 5217127"/>
              <a:gd name="connsiteY6" fmla="*/ 10049 h 6868048"/>
              <a:gd name="connsiteX0" fmla="*/ 10047 w 5219766"/>
              <a:gd name="connsiteY0" fmla="*/ 10049 h 6868048"/>
              <a:gd name="connsiteX1" fmla="*/ 5217127 w 5219766"/>
              <a:gd name="connsiteY1" fmla="*/ 0 h 6868048"/>
              <a:gd name="connsiteX2" fmla="*/ 5219176 w 5219766"/>
              <a:gd name="connsiteY2" fmla="*/ 3449097 h 6868048"/>
              <a:gd name="connsiteX3" fmla="*/ 5217127 w 5219766"/>
              <a:gd name="connsiteY3" fmla="*/ 6868048 h 6868048"/>
              <a:gd name="connsiteX4" fmla="*/ 0 w 5219766"/>
              <a:gd name="connsiteY4" fmla="*/ 6868048 h 6868048"/>
              <a:gd name="connsiteX5" fmla="*/ 926496 w 5219766"/>
              <a:gd name="connsiteY5" fmla="*/ 3429000 h 6868048"/>
              <a:gd name="connsiteX6" fmla="*/ 10047 w 5219766"/>
              <a:gd name="connsiteY6" fmla="*/ 10049 h 68680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219766" h="6868048">
                <a:moveTo>
                  <a:pt x="10047" y="10049"/>
                </a:moveTo>
                <a:lnTo>
                  <a:pt x="5217127" y="0"/>
                </a:lnTo>
                <a:cubicBezTo>
                  <a:pt x="5214460" y="1143000"/>
                  <a:pt x="5221843" y="2306097"/>
                  <a:pt x="5219176" y="3449097"/>
                </a:cubicBezTo>
                <a:cubicBezTo>
                  <a:pt x="5221843" y="4595446"/>
                  <a:pt x="5214460" y="5721699"/>
                  <a:pt x="5217127" y="6868048"/>
                </a:cubicBezTo>
                <a:lnTo>
                  <a:pt x="0" y="6868048"/>
                </a:lnTo>
                <a:lnTo>
                  <a:pt x="926496" y="3429000"/>
                </a:lnTo>
                <a:lnTo>
                  <a:pt x="10047" y="10049"/>
                </a:lnTo>
                <a:close/>
              </a:path>
            </a:pathLst>
          </a:custGeom>
        </p:spPr>
        <p:txBody>
          <a:bodyPr anchor="ctr"/>
          <a:lstStyle>
            <a:lvl1pPr marL="0" indent="0" algn="r">
              <a:buNone/>
              <a:defRPr/>
            </a:lvl1pPr>
          </a:lstStyle>
          <a:p>
            <a:r>
              <a:rPr lang="en-US" dirty="0"/>
              <a:t>Insert picture or delete</a:t>
            </a:r>
          </a:p>
        </p:txBody>
      </p:sp>
      <p:sp>
        <p:nvSpPr>
          <p:cNvPr id="33" name="Title 1">
            <a:extLst>
              <a:ext uri="{FF2B5EF4-FFF2-40B4-BE49-F238E27FC236}">
                <a16:creationId xmlns:a16="http://schemas.microsoft.com/office/drawing/2014/main" id="{F0D4F941-B98D-49EE-8437-FF61927CB2E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70936" y="841983"/>
            <a:ext cx="5796949" cy="2744597"/>
          </a:xfrm>
        </p:spPr>
        <p:txBody>
          <a:bodyPr anchor="b">
            <a:normAutofit/>
          </a:bodyPr>
          <a:lstStyle>
            <a:lvl1pPr algn="l">
              <a:defRPr sz="3600" b="1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Slide title</a:t>
            </a:r>
          </a:p>
        </p:txBody>
      </p:sp>
    </p:spTree>
    <p:extLst>
      <p:ext uri="{BB962C8B-B14F-4D97-AF65-F5344CB8AC3E}">
        <p14:creationId xmlns:p14="http://schemas.microsoft.com/office/powerpoint/2010/main" val="1252171184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_Transiti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59610530-C120-42F5-BC5C-50D8C27DBA1D}"/>
              </a:ext>
            </a:extLst>
          </p:cNvPr>
          <p:cNvSpPr/>
          <p:nvPr userDrawn="1"/>
        </p:nvSpPr>
        <p:spPr>
          <a:xfrm>
            <a:off x="0" y="1526876"/>
            <a:ext cx="12192000" cy="383012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1054954B-B384-49AA-A711-7F3F9C2A029D}"/>
              </a:ext>
            </a:extLst>
          </p:cNvPr>
          <p:cNvSpPr/>
          <p:nvPr userDrawn="1"/>
        </p:nvSpPr>
        <p:spPr>
          <a:xfrm>
            <a:off x="0" y="1692828"/>
            <a:ext cx="12192000" cy="348959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159833" y="973086"/>
            <a:ext cx="9889587" cy="2744597"/>
          </a:xfrm>
        </p:spPr>
        <p:txBody>
          <a:bodyPr anchor="b">
            <a:normAutofit/>
          </a:bodyPr>
          <a:lstStyle>
            <a:lvl1pPr algn="ctr">
              <a:defRPr sz="3600" b="1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Transition slide title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FA8781A-4EC7-4D14-BBE0-80F3D6F9254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094137" y="6405166"/>
            <a:ext cx="1940859" cy="286169"/>
          </a:xfrm>
        </p:spPr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fld id="{33E3DDA0-BC19-4981-AAF7-8D7ECC5692DD}" type="datetime4">
              <a:rPr lang="en-US" smtClean="0"/>
              <a:t>September 26, 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142DB4B-4017-4FC8-8755-DBE13FC809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029769" y="6405166"/>
            <a:ext cx="4926259" cy="286169"/>
          </a:xfrm>
        </p:spPr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39129F5-5BAB-4E6D-A7AA-0F614AAFEB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135375" y="6405166"/>
            <a:ext cx="888520" cy="286169"/>
          </a:xfrm>
        </p:spPr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r>
              <a:rPr lang="en-US"/>
              <a:t>|  </a:t>
            </a:r>
            <a:fld id="{E25C0C21-B7CE-4F0B-81CD-4269BE354346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732C7634-0492-40B1-8525-F74FD5E500FD}"/>
              </a:ext>
            </a:extLst>
          </p:cNvPr>
          <p:cNvCxnSpPr>
            <a:cxnSpLocks/>
          </p:cNvCxnSpPr>
          <p:nvPr userDrawn="1"/>
        </p:nvCxnSpPr>
        <p:spPr>
          <a:xfrm>
            <a:off x="1164565" y="3786097"/>
            <a:ext cx="9889587" cy="0"/>
          </a:xfrm>
          <a:prstGeom prst="line">
            <a:avLst/>
          </a:prstGeom>
          <a:ln w="381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 descr="A close up of a logo&#10;&#10;Description automatically generated">
            <a:extLst>
              <a:ext uri="{FF2B5EF4-FFF2-40B4-BE49-F238E27FC236}">
                <a16:creationId xmlns:a16="http://schemas.microsoft.com/office/drawing/2014/main" id="{B8A0DA13-57CC-4C3B-9D44-56EACA00AE2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16886" y="6261834"/>
            <a:ext cx="855937" cy="6947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046262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_Two Column Top Strip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Graphic 7">
            <a:extLst>
              <a:ext uri="{FF2B5EF4-FFF2-40B4-BE49-F238E27FC236}">
                <a16:creationId xmlns:a16="http://schemas.microsoft.com/office/drawing/2014/main" id="{D1DF39C0-40C4-4330-9542-3C2512BFE734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t="-7373" r="2491" b="-1"/>
          <a:stretch/>
        </p:blipFill>
        <p:spPr>
          <a:xfrm rot="10800000">
            <a:off x="-1" y="301771"/>
            <a:ext cx="12192000" cy="642777"/>
          </a:xfrm>
          <a:prstGeom prst="rect">
            <a:avLst/>
          </a:prstGeom>
        </p:spPr>
      </p:pic>
      <p:sp>
        <p:nvSpPr>
          <p:cNvPr id="10" name="Title 9">
            <a:extLst>
              <a:ext uri="{FF2B5EF4-FFF2-40B4-BE49-F238E27FC236}">
                <a16:creationId xmlns:a16="http://schemas.microsoft.com/office/drawing/2014/main" id="{EBD6980D-02E2-410F-8C4F-1250C5CD908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52789" y="291722"/>
            <a:ext cx="10601011" cy="642779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header</a:t>
            </a:r>
          </a:p>
        </p:txBody>
      </p:sp>
      <p:pic>
        <p:nvPicPr>
          <p:cNvPr id="9" name="Picture 8" descr="A close up of a logo&#10;&#10;Description automatically generated">
            <a:extLst>
              <a:ext uri="{FF2B5EF4-FFF2-40B4-BE49-F238E27FC236}">
                <a16:creationId xmlns:a16="http://schemas.microsoft.com/office/drawing/2014/main" id="{C06351D5-E002-442A-BB97-A2456CD29749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03479" y="6166966"/>
            <a:ext cx="888520" cy="721178"/>
          </a:xfrm>
          <a:prstGeom prst="rect">
            <a:avLst/>
          </a:prstGeom>
        </p:spPr>
      </p:pic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ADC823AF-08FC-4B75-A0B7-AE5286A96F5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52791" y="1346479"/>
            <a:ext cx="4869615" cy="473324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2" name="Content Placeholder 3">
            <a:extLst>
              <a:ext uri="{FF2B5EF4-FFF2-40B4-BE49-F238E27FC236}">
                <a16:creationId xmlns:a16="http://schemas.microsoft.com/office/drawing/2014/main" id="{F774BC80-8D75-46FF-A25A-C7BE7071B9A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484187" y="1346479"/>
            <a:ext cx="4869615" cy="473324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8165293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_Blank with log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FCFCA1-D4F3-477E-B945-80FEF29F5C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09009C9-D22A-4588-88D9-C3B5602ACA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9D8F8-4FFC-4A51-8444-D1D92F7D2508}" type="datetime4">
              <a:rPr lang="en-US" smtClean="0"/>
              <a:t>September 26, 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AE0FB6E-239B-4065-AE65-29EF4D395F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15D9D93-9CED-4551-8524-E66DFEEF3B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|  </a:t>
            </a:r>
            <a:fld id="{E25C0C21-B7CE-4F0B-81CD-4269BE354346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67DF294E-C019-4C8F-A7F6-FA4F57D1B4E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2557" y="6079257"/>
            <a:ext cx="959447" cy="7787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552118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_E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59610530-C120-42F5-BC5C-50D8C27DBA1D}"/>
              </a:ext>
            </a:extLst>
          </p:cNvPr>
          <p:cNvSpPr/>
          <p:nvPr userDrawn="1"/>
        </p:nvSpPr>
        <p:spPr>
          <a:xfrm>
            <a:off x="0" y="813447"/>
            <a:ext cx="12192000" cy="383012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1054954B-B384-49AA-A711-7F3F9C2A029D}"/>
              </a:ext>
            </a:extLst>
          </p:cNvPr>
          <p:cNvSpPr/>
          <p:nvPr userDrawn="1"/>
        </p:nvSpPr>
        <p:spPr>
          <a:xfrm>
            <a:off x="0" y="989441"/>
            <a:ext cx="12192000" cy="348959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159833" y="309896"/>
            <a:ext cx="9889587" cy="2744597"/>
          </a:xfrm>
        </p:spPr>
        <p:txBody>
          <a:bodyPr anchor="b">
            <a:normAutofit/>
          </a:bodyPr>
          <a:lstStyle>
            <a:lvl1pPr algn="ctr">
              <a:defRPr sz="3600" b="1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Thank you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732C7634-0492-40B1-8525-F74FD5E500FD}"/>
              </a:ext>
            </a:extLst>
          </p:cNvPr>
          <p:cNvCxnSpPr>
            <a:cxnSpLocks/>
          </p:cNvCxnSpPr>
          <p:nvPr userDrawn="1"/>
        </p:nvCxnSpPr>
        <p:spPr>
          <a:xfrm>
            <a:off x="1164565" y="3072668"/>
            <a:ext cx="9889587" cy="0"/>
          </a:xfrm>
          <a:prstGeom prst="line">
            <a:avLst/>
          </a:prstGeom>
          <a:ln w="381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 descr="A close up of a logo&#10;&#10;Description automatically generated">
            <a:extLst>
              <a:ext uri="{FF2B5EF4-FFF2-40B4-BE49-F238E27FC236}">
                <a16:creationId xmlns:a16="http://schemas.microsoft.com/office/drawing/2014/main" id="{B8A0DA13-57CC-4C3B-9D44-56EACA00AE2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95400" y="5082358"/>
            <a:ext cx="2187661" cy="1775642"/>
          </a:xfrm>
          <a:prstGeom prst="rect">
            <a:avLst/>
          </a:prstGeom>
        </p:spPr>
      </p:pic>
      <p:sp>
        <p:nvSpPr>
          <p:cNvPr id="13" name="Title 1">
            <a:extLst>
              <a:ext uri="{FF2B5EF4-FFF2-40B4-BE49-F238E27FC236}">
                <a16:creationId xmlns:a16="http://schemas.microsoft.com/office/drawing/2014/main" id="{FBB7243D-01C7-40E4-B0AC-AD1B89923EC5}"/>
              </a:ext>
            </a:extLst>
          </p:cNvPr>
          <p:cNvSpPr txBox="1">
            <a:spLocks/>
          </p:cNvSpPr>
          <p:nvPr userDrawn="1"/>
        </p:nvSpPr>
        <p:spPr>
          <a:xfrm>
            <a:off x="5573485" y="5155900"/>
            <a:ext cx="5608235" cy="1392207"/>
          </a:xfrm>
          <a:prstGeom prst="rect">
            <a:avLst/>
          </a:prstGeom>
        </p:spPr>
        <p:txBody>
          <a:bodyPr vert="horz" lIns="68580" tIns="34290" rIns="68580" bIns="3429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800" b="1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2400" dirty="0">
                <a:solidFill>
                  <a:schemeClr val="tx1"/>
                </a:solidFill>
                <a:latin typeface="+mj-lt"/>
              </a:rPr>
              <a:t>Florida Perinatal</a:t>
            </a:r>
          </a:p>
          <a:p>
            <a:pPr algn="l"/>
            <a:r>
              <a:rPr lang="en-US" sz="2400" dirty="0">
                <a:solidFill>
                  <a:schemeClr val="tx1"/>
                </a:solidFill>
                <a:latin typeface="+mj-lt"/>
              </a:rPr>
              <a:t>Quality Collaborative</a:t>
            </a:r>
          </a:p>
        </p:txBody>
      </p:sp>
    </p:spTree>
    <p:extLst>
      <p:ext uri="{BB962C8B-B14F-4D97-AF65-F5344CB8AC3E}">
        <p14:creationId xmlns:p14="http://schemas.microsoft.com/office/powerpoint/2010/main" val="324581986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|  </a:t>
            </a:r>
            <a:fld id="{E25C0C21-B7CE-4F0B-81CD-4269BE35434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798143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464205203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_Title/Transi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Flowchart: Off-page Connector 20">
            <a:extLst>
              <a:ext uri="{FF2B5EF4-FFF2-40B4-BE49-F238E27FC236}">
                <a16:creationId xmlns:a16="http://schemas.microsoft.com/office/drawing/2014/main" id="{CDFA2D1E-8CC3-4A8A-ACBC-ADE3D7507028}"/>
              </a:ext>
            </a:extLst>
          </p:cNvPr>
          <p:cNvSpPr/>
          <p:nvPr userDrawn="1"/>
        </p:nvSpPr>
        <p:spPr>
          <a:xfrm rot="16200000">
            <a:off x="2171578" y="1131567"/>
            <a:ext cx="6868045" cy="4604912"/>
          </a:xfrm>
          <a:prstGeom prst="flowChartOffpageConnector">
            <a:avLst/>
          </a:prstGeom>
          <a:solidFill>
            <a:schemeClr val="accent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Isosceles Triangle 10">
            <a:extLst>
              <a:ext uri="{FF2B5EF4-FFF2-40B4-BE49-F238E27FC236}">
                <a16:creationId xmlns:a16="http://schemas.microsoft.com/office/drawing/2014/main" id="{0BD5DFED-EA4A-43F0-BE94-B26B6F6DA67A}"/>
              </a:ext>
            </a:extLst>
          </p:cNvPr>
          <p:cNvSpPr/>
          <p:nvPr userDrawn="1"/>
        </p:nvSpPr>
        <p:spPr>
          <a:xfrm rot="5400000">
            <a:off x="3804159" y="2966634"/>
            <a:ext cx="6858001" cy="924733"/>
          </a:xfrm>
          <a:prstGeom prst="triangl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B75A8E6-AAC3-415E-B4F3-FCAFA5B6AA93}"/>
              </a:ext>
            </a:extLst>
          </p:cNvPr>
          <p:cNvSpPr/>
          <p:nvPr userDrawn="1"/>
        </p:nvSpPr>
        <p:spPr>
          <a:xfrm>
            <a:off x="0" y="0"/>
            <a:ext cx="6770793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89C0C49A-E3F4-4827-AA73-8A61B482693C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370936" y="3968367"/>
            <a:ext cx="5796949" cy="1500187"/>
          </a:xfrm>
        </p:spPr>
        <p:txBody>
          <a:bodyPr>
            <a:normAutofit/>
          </a:bodyPr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Subtitle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157A4762-8EAA-4F57-A866-DB6CAB1366E5}"/>
              </a:ext>
            </a:extLst>
          </p:cNvPr>
          <p:cNvCxnSpPr/>
          <p:nvPr userDrawn="1"/>
        </p:nvCxnSpPr>
        <p:spPr>
          <a:xfrm>
            <a:off x="370936" y="3777471"/>
            <a:ext cx="4255282" cy="0"/>
          </a:xfrm>
          <a:prstGeom prst="line">
            <a:avLst/>
          </a:prstGeom>
          <a:ln w="381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" name="Picture 19" descr="A picture containing drawing&#10;&#10;Description automatically generated">
            <a:extLst>
              <a:ext uri="{FF2B5EF4-FFF2-40B4-BE49-F238E27FC236}">
                <a16:creationId xmlns:a16="http://schemas.microsoft.com/office/drawing/2014/main" id="{CAB69222-5E7F-4221-8B25-FAA565CE82D4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biLevel thresh="2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0600" y="6008618"/>
            <a:ext cx="971829" cy="788797"/>
          </a:xfrm>
          <a:prstGeom prst="rect">
            <a:avLst/>
          </a:prstGeom>
        </p:spPr>
      </p:pic>
      <p:sp>
        <p:nvSpPr>
          <p:cNvPr id="27" name="Picture Placeholder 26">
            <a:extLst>
              <a:ext uri="{FF2B5EF4-FFF2-40B4-BE49-F238E27FC236}">
                <a16:creationId xmlns:a16="http://schemas.microsoft.com/office/drawing/2014/main" id="{9CCC78DE-9A3A-4138-83A8-1AF56BC2E791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6972827" y="-10048"/>
            <a:ext cx="5219766" cy="6868048"/>
          </a:xfrm>
          <a:custGeom>
            <a:avLst/>
            <a:gdLst>
              <a:gd name="connsiteX0" fmla="*/ 0 w 5229225"/>
              <a:gd name="connsiteY0" fmla="*/ 0 h 6858000"/>
              <a:gd name="connsiteX1" fmla="*/ 4282631 w 5229225"/>
              <a:gd name="connsiteY1" fmla="*/ 0 h 6858000"/>
              <a:gd name="connsiteX2" fmla="*/ 5229225 w 5229225"/>
              <a:gd name="connsiteY2" fmla="*/ 3429000 h 6858000"/>
              <a:gd name="connsiteX3" fmla="*/ 4282631 w 5229225"/>
              <a:gd name="connsiteY3" fmla="*/ 6858000 h 6858000"/>
              <a:gd name="connsiteX4" fmla="*/ 0 w 5229225"/>
              <a:gd name="connsiteY4" fmla="*/ 6858000 h 6858000"/>
              <a:gd name="connsiteX5" fmla="*/ 946594 w 5229225"/>
              <a:gd name="connsiteY5" fmla="*/ 3429000 h 6858000"/>
              <a:gd name="connsiteX6" fmla="*/ 0 w 5229225"/>
              <a:gd name="connsiteY6" fmla="*/ 0 h 6858000"/>
              <a:gd name="connsiteX0" fmla="*/ 0 w 5237225"/>
              <a:gd name="connsiteY0" fmla="*/ 0 h 6858000"/>
              <a:gd name="connsiteX1" fmla="*/ 5237225 w 5237225"/>
              <a:gd name="connsiteY1" fmla="*/ 0 h 6858000"/>
              <a:gd name="connsiteX2" fmla="*/ 5229225 w 5237225"/>
              <a:gd name="connsiteY2" fmla="*/ 3429000 h 6858000"/>
              <a:gd name="connsiteX3" fmla="*/ 4282631 w 5237225"/>
              <a:gd name="connsiteY3" fmla="*/ 6858000 h 6858000"/>
              <a:gd name="connsiteX4" fmla="*/ 0 w 5237225"/>
              <a:gd name="connsiteY4" fmla="*/ 6858000 h 6858000"/>
              <a:gd name="connsiteX5" fmla="*/ 946594 w 5237225"/>
              <a:gd name="connsiteY5" fmla="*/ 3429000 h 6858000"/>
              <a:gd name="connsiteX6" fmla="*/ 0 w 5237225"/>
              <a:gd name="connsiteY6" fmla="*/ 0 h 6858000"/>
              <a:gd name="connsiteX0" fmla="*/ 0 w 5237225"/>
              <a:gd name="connsiteY0" fmla="*/ 0 h 6868048"/>
              <a:gd name="connsiteX1" fmla="*/ 5237225 w 5237225"/>
              <a:gd name="connsiteY1" fmla="*/ 0 h 6868048"/>
              <a:gd name="connsiteX2" fmla="*/ 5229225 w 5237225"/>
              <a:gd name="connsiteY2" fmla="*/ 3429000 h 6868048"/>
              <a:gd name="connsiteX3" fmla="*/ 5237225 w 5237225"/>
              <a:gd name="connsiteY3" fmla="*/ 6868048 h 6868048"/>
              <a:gd name="connsiteX4" fmla="*/ 0 w 5237225"/>
              <a:gd name="connsiteY4" fmla="*/ 6858000 h 6868048"/>
              <a:gd name="connsiteX5" fmla="*/ 946594 w 5237225"/>
              <a:gd name="connsiteY5" fmla="*/ 3429000 h 6868048"/>
              <a:gd name="connsiteX6" fmla="*/ 0 w 5237225"/>
              <a:gd name="connsiteY6" fmla="*/ 0 h 6868048"/>
              <a:gd name="connsiteX0" fmla="*/ 30145 w 5237225"/>
              <a:gd name="connsiteY0" fmla="*/ 10049 h 6868048"/>
              <a:gd name="connsiteX1" fmla="*/ 5237225 w 5237225"/>
              <a:gd name="connsiteY1" fmla="*/ 0 h 6868048"/>
              <a:gd name="connsiteX2" fmla="*/ 5229225 w 5237225"/>
              <a:gd name="connsiteY2" fmla="*/ 3429000 h 6868048"/>
              <a:gd name="connsiteX3" fmla="*/ 5237225 w 5237225"/>
              <a:gd name="connsiteY3" fmla="*/ 6868048 h 6868048"/>
              <a:gd name="connsiteX4" fmla="*/ 0 w 5237225"/>
              <a:gd name="connsiteY4" fmla="*/ 6858000 h 6868048"/>
              <a:gd name="connsiteX5" fmla="*/ 946594 w 5237225"/>
              <a:gd name="connsiteY5" fmla="*/ 3429000 h 6868048"/>
              <a:gd name="connsiteX6" fmla="*/ 30145 w 5237225"/>
              <a:gd name="connsiteY6" fmla="*/ 10049 h 6868048"/>
              <a:gd name="connsiteX0" fmla="*/ 20096 w 5227176"/>
              <a:gd name="connsiteY0" fmla="*/ 10049 h 6868048"/>
              <a:gd name="connsiteX1" fmla="*/ 5227176 w 5227176"/>
              <a:gd name="connsiteY1" fmla="*/ 0 h 6868048"/>
              <a:gd name="connsiteX2" fmla="*/ 5219176 w 5227176"/>
              <a:gd name="connsiteY2" fmla="*/ 3429000 h 6868048"/>
              <a:gd name="connsiteX3" fmla="*/ 5227176 w 5227176"/>
              <a:gd name="connsiteY3" fmla="*/ 6868048 h 6868048"/>
              <a:gd name="connsiteX4" fmla="*/ 0 w 5227176"/>
              <a:gd name="connsiteY4" fmla="*/ 6858000 h 6868048"/>
              <a:gd name="connsiteX5" fmla="*/ 936545 w 5227176"/>
              <a:gd name="connsiteY5" fmla="*/ 3429000 h 6868048"/>
              <a:gd name="connsiteX6" fmla="*/ 20096 w 5227176"/>
              <a:gd name="connsiteY6" fmla="*/ 10049 h 6868048"/>
              <a:gd name="connsiteX0" fmla="*/ 10047 w 5217127"/>
              <a:gd name="connsiteY0" fmla="*/ 10049 h 6868048"/>
              <a:gd name="connsiteX1" fmla="*/ 5217127 w 5217127"/>
              <a:gd name="connsiteY1" fmla="*/ 0 h 6868048"/>
              <a:gd name="connsiteX2" fmla="*/ 5209127 w 5217127"/>
              <a:gd name="connsiteY2" fmla="*/ 3429000 h 6868048"/>
              <a:gd name="connsiteX3" fmla="*/ 5217127 w 5217127"/>
              <a:gd name="connsiteY3" fmla="*/ 6868048 h 6868048"/>
              <a:gd name="connsiteX4" fmla="*/ 0 w 5217127"/>
              <a:gd name="connsiteY4" fmla="*/ 6868048 h 6868048"/>
              <a:gd name="connsiteX5" fmla="*/ 926496 w 5217127"/>
              <a:gd name="connsiteY5" fmla="*/ 3429000 h 6868048"/>
              <a:gd name="connsiteX6" fmla="*/ 10047 w 5217127"/>
              <a:gd name="connsiteY6" fmla="*/ 10049 h 6868048"/>
              <a:gd name="connsiteX0" fmla="*/ 10047 w 5219766"/>
              <a:gd name="connsiteY0" fmla="*/ 10049 h 6868048"/>
              <a:gd name="connsiteX1" fmla="*/ 5217127 w 5219766"/>
              <a:gd name="connsiteY1" fmla="*/ 0 h 6868048"/>
              <a:gd name="connsiteX2" fmla="*/ 5219176 w 5219766"/>
              <a:gd name="connsiteY2" fmla="*/ 3449097 h 6868048"/>
              <a:gd name="connsiteX3" fmla="*/ 5217127 w 5219766"/>
              <a:gd name="connsiteY3" fmla="*/ 6868048 h 6868048"/>
              <a:gd name="connsiteX4" fmla="*/ 0 w 5219766"/>
              <a:gd name="connsiteY4" fmla="*/ 6868048 h 6868048"/>
              <a:gd name="connsiteX5" fmla="*/ 926496 w 5219766"/>
              <a:gd name="connsiteY5" fmla="*/ 3429000 h 6868048"/>
              <a:gd name="connsiteX6" fmla="*/ 10047 w 5219766"/>
              <a:gd name="connsiteY6" fmla="*/ 10049 h 68680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219766" h="6868048">
                <a:moveTo>
                  <a:pt x="10047" y="10049"/>
                </a:moveTo>
                <a:lnTo>
                  <a:pt x="5217127" y="0"/>
                </a:lnTo>
                <a:cubicBezTo>
                  <a:pt x="5214460" y="1143000"/>
                  <a:pt x="5221843" y="2306097"/>
                  <a:pt x="5219176" y="3449097"/>
                </a:cubicBezTo>
                <a:cubicBezTo>
                  <a:pt x="5221843" y="4595446"/>
                  <a:pt x="5214460" y="5721699"/>
                  <a:pt x="5217127" y="6868048"/>
                </a:cubicBezTo>
                <a:lnTo>
                  <a:pt x="0" y="6868048"/>
                </a:lnTo>
                <a:lnTo>
                  <a:pt x="926496" y="3429000"/>
                </a:lnTo>
                <a:lnTo>
                  <a:pt x="10047" y="10049"/>
                </a:lnTo>
                <a:close/>
              </a:path>
            </a:pathLst>
          </a:custGeom>
        </p:spPr>
        <p:txBody>
          <a:bodyPr anchor="ctr"/>
          <a:lstStyle>
            <a:lvl1pPr marL="0" indent="0" algn="r">
              <a:buNone/>
              <a:defRPr/>
            </a:lvl1pPr>
          </a:lstStyle>
          <a:p>
            <a:r>
              <a:rPr lang="en-US" dirty="0"/>
              <a:t>Insert picture or delete</a:t>
            </a:r>
          </a:p>
        </p:txBody>
      </p:sp>
      <p:sp>
        <p:nvSpPr>
          <p:cNvPr id="33" name="Title 1">
            <a:extLst>
              <a:ext uri="{FF2B5EF4-FFF2-40B4-BE49-F238E27FC236}">
                <a16:creationId xmlns:a16="http://schemas.microsoft.com/office/drawing/2014/main" id="{F0D4F941-B98D-49EE-8437-FF61927CB2E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70936" y="841979"/>
            <a:ext cx="5796949" cy="2744597"/>
          </a:xfrm>
        </p:spPr>
        <p:txBody>
          <a:bodyPr anchor="b">
            <a:normAutofit/>
          </a:bodyPr>
          <a:lstStyle>
            <a:lvl1pPr algn="l">
              <a:defRPr sz="4800" b="1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Slide title</a:t>
            </a:r>
          </a:p>
        </p:txBody>
      </p:sp>
    </p:spTree>
    <p:extLst>
      <p:ext uri="{BB962C8B-B14F-4D97-AF65-F5344CB8AC3E}">
        <p14:creationId xmlns:p14="http://schemas.microsoft.com/office/powerpoint/2010/main" val="30149486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lank with log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FCFCA1-D4F3-477E-B945-80FEF29F5C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09009C9-D22A-4588-88D9-C3B5602ACA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B6FE5C-FA4F-4EA5-AD84-F5C3455B3CDE}" type="datetime4">
              <a:rPr lang="en-US" smtClean="0"/>
              <a:t>September 26, 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AE0FB6E-239B-4065-AE65-29EF4D395F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15D9D93-9CED-4551-8524-E66DFEEF3B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|  </a:t>
            </a:r>
            <a:fld id="{E25C0C21-B7CE-4F0B-81CD-4269BE354346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67DF294E-C019-4C8F-A7F6-FA4F57D1B4E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99321" y="6219419"/>
            <a:ext cx="1092680" cy="6385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470008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_Transiti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59610530-C120-42F5-BC5C-50D8C27DBA1D}"/>
              </a:ext>
            </a:extLst>
          </p:cNvPr>
          <p:cNvSpPr/>
          <p:nvPr userDrawn="1"/>
        </p:nvSpPr>
        <p:spPr>
          <a:xfrm>
            <a:off x="0" y="1526876"/>
            <a:ext cx="12192000" cy="383012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1054954B-B384-49AA-A711-7F3F9C2A029D}"/>
              </a:ext>
            </a:extLst>
          </p:cNvPr>
          <p:cNvSpPr/>
          <p:nvPr userDrawn="1"/>
        </p:nvSpPr>
        <p:spPr>
          <a:xfrm>
            <a:off x="0" y="1692828"/>
            <a:ext cx="12192000" cy="348959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159833" y="973082"/>
            <a:ext cx="9889586" cy="2744597"/>
          </a:xfrm>
        </p:spPr>
        <p:txBody>
          <a:bodyPr anchor="b">
            <a:normAutofit/>
          </a:bodyPr>
          <a:lstStyle>
            <a:lvl1pPr algn="ctr">
              <a:defRPr sz="4800" b="1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Transition slide title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FA8781A-4EC7-4D14-BBE0-80F3D6F9254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094136" y="6405162"/>
            <a:ext cx="1940858" cy="286169"/>
          </a:xfrm>
        </p:spPr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fld id="{701E4A2C-B8D6-4464-B54F-13C6DAA679F7}" type="datetime4">
              <a:rPr lang="en-US" smtClean="0"/>
              <a:t>September 26, 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142DB4B-4017-4FC8-8755-DBE13FC809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029767" y="6405162"/>
            <a:ext cx="4926259" cy="286169"/>
          </a:xfrm>
        </p:spPr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39129F5-5BAB-4E6D-A7AA-0F614AAFEB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135374" y="6405162"/>
            <a:ext cx="888520" cy="286169"/>
          </a:xfrm>
        </p:spPr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r>
              <a:rPr lang="en-US"/>
              <a:t>|  </a:t>
            </a:r>
            <a:fld id="{E25C0C21-B7CE-4F0B-81CD-4269BE354346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732C7634-0492-40B1-8525-F74FD5E500FD}"/>
              </a:ext>
            </a:extLst>
          </p:cNvPr>
          <p:cNvCxnSpPr>
            <a:cxnSpLocks/>
          </p:cNvCxnSpPr>
          <p:nvPr userDrawn="1"/>
        </p:nvCxnSpPr>
        <p:spPr>
          <a:xfrm>
            <a:off x="1164564" y="3786097"/>
            <a:ext cx="9889586" cy="0"/>
          </a:xfrm>
          <a:prstGeom prst="line">
            <a:avLst/>
          </a:prstGeom>
          <a:ln w="381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 descr="A close up of a logo&#10;&#10;Description automatically generated">
            <a:extLst>
              <a:ext uri="{FF2B5EF4-FFF2-40B4-BE49-F238E27FC236}">
                <a16:creationId xmlns:a16="http://schemas.microsoft.com/office/drawing/2014/main" id="{B8A0DA13-57CC-4C3B-9D44-56EACA00AE2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16884" y="6261834"/>
            <a:ext cx="855937" cy="6947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250179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Basic Slide (Title &amp; Content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Title 9">
            <a:extLst>
              <a:ext uri="{FF2B5EF4-FFF2-40B4-BE49-F238E27FC236}">
                <a16:creationId xmlns:a16="http://schemas.microsoft.com/office/drawing/2014/main" id="{EBD6980D-02E2-410F-8C4F-1250C5CD908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Click to edit header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8ECDD6B-9730-417B-AAD3-9D6F37FF8B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062486" y="6407783"/>
            <a:ext cx="888520" cy="286169"/>
          </a:xfrm>
        </p:spPr>
        <p:txBody>
          <a:bodyPr/>
          <a:lstStyle>
            <a:lvl1pPr>
              <a:defRPr sz="16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en-US" dirty="0"/>
              <a:t> </a:t>
            </a:r>
            <a:fld id="{E25C0C21-B7CE-4F0B-81CD-4269BE35434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403246"/>
      </p:ext>
    </p:extLst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_Top Stripe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2788" y="1256045"/>
            <a:ext cx="10601011" cy="479858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9CCFA91-B5AF-4D41-87D6-E5484BE7FC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BC8414F5-9B1F-44E4-9689-4376FC8379B9}" type="datetime4">
              <a:rPr lang="en-US" smtClean="0"/>
              <a:t>September 26, 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39E1626-AABC-4FFD-9B5E-40C878F1F6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657978" y="6395114"/>
            <a:ext cx="5378432" cy="286169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8ECDD6B-9730-417B-AAD3-9D6F37FF8B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465278" y="6395114"/>
            <a:ext cx="888520" cy="286169"/>
          </a:xfrm>
        </p:spPr>
        <p:txBody>
          <a:bodyPr/>
          <a:lstStyle>
            <a:lvl1pPr>
              <a:defRPr sz="1600" b="1">
                <a:solidFill>
                  <a:schemeClr val="tx1"/>
                </a:solidFill>
              </a:defRPr>
            </a:lvl1pPr>
          </a:lstStyle>
          <a:p>
            <a:fld id="{E25C0C21-B7CE-4F0B-81CD-4269BE354346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8" name="Graphic 7">
            <a:extLst>
              <a:ext uri="{FF2B5EF4-FFF2-40B4-BE49-F238E27FC236}">
                <a16:creationId xmlns:a16="http://schemas.microsoft.com/office/drawing/2014/main" id="{D1DF39C0-40C4-4330-9542-3C2512BFE734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t="-7373" r="2491" b="-1"/>
          <a:stretch/>
        </p:blipFill>
        <p:spPr>
          <a:xfrm rot="10800000">
            <a:off x="-1" y="301767"/>
            <a:ext cx="12192000" cy="642777"/>
          </a:xfrm>
          <a:prstGeom prst="rect">
            <a:avLst/>
          </a:prstGeom>
        </p:spPr>
      </p:pic>
      <p:sp>
        <p:nvSpPr>
          <p:cNvPr id="10" name="Title 9">
            <a:extLst>
              <a:ext uri="{FF2B5EF4-FFF2-40B4-BE49-F238E27FC236}">
                <a16:creationId xmlns:a16="http://schemas.microsoft.com/office/drawing/2014/main" id="{EBD6980D-02E2-410F-8C4F-1250C5CD908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52787" y="291718"/>
            <a:ext cx="10601011" cy="642779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header</a:t>
            </a:r>
          </a:p>
        </p:txBody>
      </p:sp>
      <p:pic>
        <p:nvPicPr>
          <p:cNvPr id="9" name="Picture 8" descr="A close up of a logo&#10;&#10;Description automatically generated">
            <a:extLst>
              <a:ext uri="{FF2B5EF4-FFF2-40B4-BE49-F238E27FC236}">
                <a16:creationId xmlns:a16="http://schemas.microsoft.com/office/drawing/2014/main" id="{C06351D5-E002-442A-BB97-A2456CD29749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03479" y="6166966"/>
            <a:ext cx="888520" cy="7211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0918167"/>
      </p:ext>
    </p:extLst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_Two Column Top Strip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Graphic 7">
            <a:extLst>
              <a:ext uri="{FF2B5EF4-FFF2-40B4-BE49-F238E27FC236}">
                <a16:creationId xmlns:a16="http://schemas.microsoft.com/office/drawing/2014/main" id="{D1DF39C0-40C4-4330-9542-3C2512BFE734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t="-7373" r="2491" b="-1"/>
          <a:stretch/>
        </p:blipFill>
        <p:spPr>
          <a:xfrm rot="10800000">
            <a:off x="-1" y="301767"/>
            <a:ext cx="12192000" cy="642777"/>
          </a:xfrm>
          <a:prstGeom prst="rect">
            <a:avLst/>
          </a:prstGeom>
        </p:spPr>
      </p:pic>
      <p:sp>
        <p:nvSpPr>
          <p:cNvPr id="10" name="Title 9">
            <a:extLst>
              <a:ext uri="{FF2B5EF4-FFF2-40B4-BE49-F238E27FC236}">
                <a16:creationId xmlns:a16="http://schemas.microsoft.com/office/drawing/2014/main" id="{EBD6980D-02E2-410F-8C4F-1250C5CD908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52787" y="291718"/>
            <a:ext cx="10601011" cy="642779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header</a:t>
            </a:r>
          </a:p>
        </p:txBody>
      </p:sp>
      <p:pic>
        <p:nvPicPr>
          <p:cNvPr id="9" name="Picture 8" descr="A close up of a logo&#10;&#10;Description automatically generated">
            <a:extLst>
              <a:ext uri="{FF2B5EF4-FFF2-40B4-BE49-F238E27FC236}">
                <a16:creationId xmlns:a16="http://schemas.microsoft.com/office/drawing/2014/main" id="{C06351D5-E002-442A-BB97-A2456CD29749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03479" y="6166966"/>
            <a:ext cx="888520" cy="721178"/>
          </a:xfrm>
          <a:prstGeom prst="rect">
            <a:avLst/>
          </a:prstGeom>
        </p:spPr>
      </p:pic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ADC823AF-08FC-4B75-A0B7-AE5286A96F5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52788" y="1346479"/>
            <a:ext cx="4869615" cy="473324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2" name="Content Placeholder 3">
            <a:extLst>
              <a:ext uri="{FF2B5EF4-FFF2-40B4-BE49-F238E27FC236}">
                <a16:creationId xmlns:a16="http://schemas.microsoft.com/office/drawing/2014/main" id="{F774BC80-8D75-46FF-A25A-C7BE7071B9A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484184" y="1346479"/>
            <a:ext cx="4869615" cy="473324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4570846"/>
      </p:ext>
    </p:extLst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_Blank with log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FCFCA1-D4F3-477E-B945-80FEF29F5C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09009C9-D22A-4588-88D9-C3B5602ACA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C85CE3-1222-4635-96C1-1CFB2403203C}" type="datetime4">
              <a:rPr lang="en-US" smtClean="0"/>
              <a:t>September 26, 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AE0FB6E-239B-4065-AE65-29EF4D395F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15D9D93-9CED-4551-8524-E66DFEEF3B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|  </a:t>
            </a:r>
            <a:fld id="{E25C0C21-B7CE-4F0B-81CD-4269BE354346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67DF294E-C019-4C8F-A7F6-FA4F57D1B4E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2555" y="6079253"/>
            <a:ext cx="959446" cy="7787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778792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_E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59610530-C120-42F5-BC5C-50D8C27DBA1D}"/>
              </a:ext>
            </a:extLst>
          </p:cNvPr>
          <p:cNvSpPr/>
          <p:nvPr userDrawn="1"/>
        </p:nvSpPr>
        <p:spPr>
          <a:xfrm>
            <a:off x="0" y="813447"/>
            <a:ext cx="12192000" cy="383012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1054954B-B384-49AA-A711-7F3F9C2A029D}"/>
              </a:ext>
            </a:extLst>
          </p:cNvPr>
          <p:cNvSpPr/>
          <p:nvPr userDrawn="1"/>
        </p:nvSpPr>
        <p:spPr>
          <a:xfrm>
            <a:off x="0" y="989441"/>
            <a:ext cx="12192000" cy="348959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159833" y="309892"/>
            <a:ext cx="9889586" cy="2744597"/>
          </a:xfrm>
        </p:spPr>
        <p:txBody>
          <a:bodyPr anchor="b">
            <a:normAutofit/>
          </a:bodyPr>
          <a:lstStyle>
            <a:lvl1pPr algn="ctr">
              <a:defRPr sz="4800" b="1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Thank you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732C7634-0492-40B1-8525-F74FD5E500FD}"/>
              </a:ext>
            </a:extLst>
          </p:cNvPr>
          <p:cNvCxnSpPr>
            <a:cxnSpLocks/>
          </p:cNvCxnSpPr>
          <p:nvPr userDrawn="1"/>
        </p:nvCxnSpPr>
        <p:spPr>
          <a:xfrm>
            <a:off x="1164564" y="3072668"/>
            <a:ext cx="9889586" cy="0"/>
          </a:xfrm>
          <a:prstGeom prst="line">
            <a:avLst/>
          </a:prstGeom>
          <a:ln w="381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 descr="A close up of a logo&#10;&#10;Description automatically generated">
            <a:extLst>
              <a:ext uri="{FF2B5EF4-FFF2-40B4-BE49-F238E27FC236}">
                <a16:creationId xmlns:a16="http://schemas.microsoft.com/office/drawing/2014/main" id="{B8A0DA13-57CC-4C3B-9D44-56EACA00AE2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95400" y="5082358"/>
            <a:ext cx="2187661" cy="1775642"/>
          </a:xfrm>
          <a:prstGeom prst="rect">
            <a:avLst/>
          </a:prstGeom>
        </p:spPr>
      </p:pic>
      <p:sp>
        <p:nvSpPr>
          <p:cNvPr id="13" name="Title 1">
            <a:extLst>
              <a:ext uri="{FF2B5EF4-FFF2-40B4-BE49-F238E27FC236}">
                <a16:creationId xmlns:a16="http://schemas.microsoft.com/office/drawing/2014/main" id="{FBB7243D-01C7-40E4-B0AC-AD1B89923EC5}"/>
              </a:ext>
            </a:extLst>
          </p:cNvPr>
          <p:cNvSpPr txBox="1">
            <a:spLocks/>
          </p:cNvSpPr>
          <p:nvPr userDrawn="1"/>
        </p:nvSpPr>
        <p:spPr>
          <a:xfrm>
            <a:off x="5573485" y="5155896"/>
            <a:ext cx="5608235" cy="139220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800" b="1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200" dirty="0">
                <a:solidFill>
                  <a:schemeClr val="tx1"/>
                </a:solidFill>
                <a:latin typeface="+mj-lt"/>
              </a:rPr>
              <a:t>Florida Perinatal</a:t>
            </a:r>
          </a:p>
          <a:p>
            <a:pPr algn="l"/>
            <a:r>
              <a:rPr lang="en-US" sz="3200" dirty="0">
                <a:solidFill>
                  <a:schemeClr val="tx1"/>
                </a:solidFill>
                <a:latin typeface="+mj-lt"/>
              </a:rPr>
              <a:t>Quality Collaborative</a:t>
            </a:r>
          </a:p>
        </p:txBody>
      </p:sp>
    </p:spTree>
    <p:extLst>
      <p:ext uri="{BB962C8B-B14F-4D97-AF65-F5344CB8AC3E}">
        <p14:creationId xmlns:p14="http://schemas.microsoft.com/office/powerpoint/2010/main" val="267695144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image" Target="../media/image2.svg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3.xml"/><Relationship Id="rId13" Type="http://schemas.openxmlformats.org/officeDocument/2006/relationships/slideLayout" Target="../slideLayouts/slideLayout38.xml"/><Relationship Id="rId18" Type="http://schemas.openxmlformats.org/officeDocument/2006/relationships/slideLayout" Target="../slideLayouts/slideLayout43.xml"/><Relationship Id="rId3" Type="http://schemas.openxmlformats.org/officeDocument/2006/relationships/slideLayout" Target="../slideLayouts/slideLayout28.xml"/><Relationship Id="rId21" Type="http://schemas.openxmlformats.org/officeDocument/2006/relationships/slideLayout" Target="../slideLayouts/slideLayout46.xml"/><Relationship Id="rId7" Type="http://schemas.openxmlformats.org/officeDocument/2006/relationships/slideLayout" Target="../slideLayouts/slideLayout32.xml"/><Relationship Id="rId12" Type="http://schemas.openxmlformats.org/officeDocument/2006/relationships/slideLayout" Target="../slideLayouts/slideLayout37.xml"/><Relationship Id="rId17" Type="http://schemas.openxmlformats.org/officeDocument/2006/relationships/slideLayout" Target="../slideLayouts/slideLayout42.xml"/><Relationship Id="rId25" Type="http://schemas.openxmlformats.org/officeDocument/2006/relationships/image" Target="../media/image3.png"/><Relationship Id="rId2" Type="http://schemas.openxmlformats.org/officeDocument/2006/relationships/slideLayout" Target="../slideLayouts/slideLayout27.xml"/><Relationship Id="rId16" Type="http://schemas.openxmlformats.org/officeDocument/2006/relationships/slideLayout" Target="../slideLayouts/slideLayout41.xml"/><Relationship Id="rId20" Type="http://schemas.openxmlformats.org/officeDocument/2006/relationships/slideLayout" Target="../slideLayouts/slideLayout45.xml"/><Relationship Id="rId1" Type="http://schemas.openxmlformats.org/officeDocument/2006/relationships/slideLayout" Target="../slideLayouts/slideLayout26.xml"/><Relationship Id="rId6" Type="http://schemas.openxmlformats.org/officeDocument/2006/relationships/slideLayout" Target="../slideLayouts/slideLayout31.xml"/><Relationship Id="rId11" Type="http://schemas.openxmlformats.org/officeDocument/2006/relationships/slideLayout" Target="../slideLayouts/slideLayout36.xml"/><Relationship Id="rId24" Type="http://schemas.openxmlformats.org/officeDocument/2006/relationships/image" Target="../media/image2.svg"/><Relationship Id="rId5" Type="http://schemas.openxmlformats.org/officeDocument/2006/relationships/slideLayout" Target="../slideLayouts/slideLayout30.xml"/><Relationship Id="rId15" Type="http://schemas.openxmlformats.org/officeDocument/2006/relationships/slideLayout" Target="../slideLayouts/slideLayout40.xml"/><Relationship Id="rId23" Type="http://schemas.openxmlformats.org/officeDocument/2006/relationships/image" Target="../media/image1.png"/><Relationship Id="rId10" Type="http://schemas.openxmlformats.org/officeDocument/2006/relationships/slideLayout" Target="../slideLayouts/slideLayout35.xml"/><Relationship Id="rId19" Type="http://schemas.openxmlformats.org/officeDocument/2006/relationships/slideLayout" Target="../slideLayouts/slideLayout44.xml"/><Relationship Id="rId4" Type="http://schemas.openxmlformats.org/officeDocument/2006/relationships/slideLayout" Target="../slideLayouts/slideLayout29.xml"/><Relationship Id="rId9" Type="http://schemas.openxmlformats.org/officeDocument/2006/relationships/slideLayout" Target="../slideLayouts/slideLayout34.xml"/><Relationship Id="rId14" Type="http://schemas.openxmlformats.org/officeDocument/2006/relationships/slideLayout" Target="../slideLayouts/slideLayout39.xml"/><Relationship Id="rId22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4.xml"/><Relationship Id="rId13" Type="http://schemas.openxmlformats.org/officeDocument/2006/relationships/slideLayout" Target="../slideLayouts/slideLayout59.xml"/><Relationship Id="rId18" Type="http://schemas.openxmlformats.org/officeDocument/2006/relationships/theme" Target="../theme/theme3.xml"/><Relationship Id="rId3" Type="http://schemas.openxmlformats.org/officeDocument/2006/relationships/slideLayout" Target="../slideLayouts/slideLayout49.xml"/><Relationship Id="rId21" Type="http://schemas.openxmlformats.org/officeDocument/2006/relationships/image" Target="../media/image14.png"/><Relationship Id="rId7" Type="http://schemas.openxmlformats.org/officeDocument/2006/relationships/slideLayout" Target="../slideLayouts/slideLayout53.xml"/><Relationship Id="rId12" Type="http://schemas.openxmlformats.org/officeDocument/2006/relationships/slideLayout" Target="../slideLayouts/slideLayout58.xml"/><Relationship Id="rId17" Type="http://schemas.openxmlformats.org/officeDocument/2006/relationships/slideLayout" Target="../slideLayouts/slideLayout63.xml"/><Relationship Id="rId2" Type="http://schemas.openxmlformats.org/officeDocument/2006/relationships/slideLayout" Target="../slideLayouts/slideLayout48.xml"/><Relationship Id="rId16" Type="http://schemas.openxmlformats.org/officeDocument/2006/relationships/slideLayout" Target="../slideLayouts/slideLayout62.xml"/><Relationship Id="rId20" Type="http://schemas.openxmlformats.org/officeDocument/2006/relationships/image" Target="../media/image2.svg"/><Relationship Id="rId1" Type="http://schemas.openxmlformats.org/officeDocument/2006/relationships/slideLayout" Target="../slideLayouts/slideLayout47.xml"/><Relationship Id="rId6" Type="http://schemas.openxmlformats.org/officeDocument/2006/relationships/slideLayout" Target="../slideLayouts/slideLayout52.xml"/><Relationship Id="rId11" Type="http://schemas.openxmlformats.org/officeDocument/2006/relationships/slideLayout" Target="../slideLayouts/slideLayout57.xml"/><Relationship Id="rId5" Type="http://schemas.openxmlformats.org/officeDocument/2006/relationships/slideLayout" Target="../slideLayouts/slideLayout51.xml"/><Relationship Id="rId15" Type="http://schemas.openxmlformats.org/officeDocument/2006/relationships/slideLayout" Target="../slideLayouts/slideLayout61.xml"/><Relationship Id="rId10" Type="http://schemas.openxmlformats.org/officeDocument/2006/relationships/slideLayout" Target="../slideLayouts/slideLayout56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50.xml"/><Relationship Id="rId9" Type="http://schemas.openxmlformats.org/officeDocument/2006/relationships/slideLayout" Target="../slideLayouts/slideLayout55.xml"/><Relationship Id="rId14" Type="http://schemas.openxmlformats.org/officeDocument/2006/relationships/slideLayout" Target="../slideLayouts/slideLayout60.xml"/></Relationships>
</file>

<file path=ppt/slideMasters/_rels/slideMaster4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76.xml"/><Relationship Id="rId18" Type="http://schemas.openxmlformats.org/officeDocument/2006/relationships/slideLayout" Target="../slideLayouts/slideLayout81.xml"/><Relationship Id="rId26" Type="http://schemas.openxmlformats.org/officeDocument/2006/relationships/slideLayout" Target="../slideLayouts/slideLayout89.xml"/><Relationship Id="rId3" Type="http://schemas.openxmlformats.org/officeDocument/2006/relationships/slideLayout" Target="../slideLayouts/slideLayout66.xml"/><Relationship Id="rId21" Type="http://schemas.openxmlformats.org/officeDocument/2006/relationships/slideLayout" Target="../slideLayouts/slideLayout84.xml"/><Relationship Id="rId34" Type="http://schemas.openxmlformats.org/officeDocument/2006/relationships/image" Target="../media/image1.png"/><Relationship Id="rId7" Type="http://schemas.openxmlformats.org/officeDocument/2006/relationships/slideLayout" Target="../slideLayouts/slideLayout70.xml"/><Relationship Id="rId12" Type="http://schemas.openxmlformats.org/officeDocument/2006/relationships/slideLayout" Target="../slideLayouts/slideLayout75.xml"/><Relationship Id="rId17" Type="http://schemas.openxmlformats.org/officeDocument/2006/relationships/slideLayout" Target="../slideLayouts/slideLayout80.xml"/><Relationship Id="rId25" Type="http://schemas.openxmlformats.org/officeDocument/2006/relationships/slideLayout" Target="../slideLayouts/slideLayout88.xml"/><Relationship Id="rId33" Type="http://schemas.openxmlformats.org/officeDocument/2006/relationships/theme" Target="../theme/theme4.xml"/><Relationship Id="rId2" Type="http://schemas.openxmlformats.org/officeDocument/2006/relationships/slideLayout" Target="../slideLayouts/slideLayout65.xml"/><Relationship Id="rId16" Type="http://schemas.openxmlformats.org/officeDocument/2006/relationships/slideLayout" Target="../slideLayouts/slideLayout79.xml"/><Relationship Id="rId20" Type="http://schemas.openxmlformats.org/officeDocument/2006/relationships/slideLayout" Target="../slideLayouts/slideLayout83.xml"/><Relationship Id="rId29" Type="http://schemas.openxmlformats.org/officeDocument/2006/relationships/slideLayout" Target="../slideLayouts/slideLayout92.xml"/><Relationship Id="rId1" Type="http://schemas.openxmlformats.org/officeDocument/2006/relationships/slideLayout" Target="../slideLayouts/slideLayout64.xml"/><Relationship Id="rId6" Type="http://schemas.openxmlformats.org/officeDocument/2006/relationships/slideLayout" Target="../slideLayouts/slideLayout69.xml"/><Relationship Id="rId11" Type="http://schemas.openxmlformats.org/officeDocument/2006/relationships/slideLayout" Target="../slideLayouts/slideLayout74.xml"/><Relationship Id="rId24" Type="http://schemas.openxmlformats.org/officeDocument/2006/relationships/slideLayout" Target="../slideLayouts/slideLayout87.xml"/><Relationship Id="rId32" Type="http://schemas.openxmlformats.org/officeDocument/2006/relationships/slideLayout" Target="../slideLayouts/slideLayout95.xml"/><Relationship Id="rId5" Type="http://schemas.openxmlformats.org/officeDocument/2006/relationships/slideLayout" Target="../slideLayouts/slideLayout68.xml"/><Relationship Id="rId15" Type="http://schemas.openxmlformats.org/officeDocument/2006/relationships/slideLayout" Target="../slideLayouts/slideLayout78.xml"/><Relationship Id="rId23" Type="http://schemas.openxmlformats.org/officeDocument/2006/relationships/slideLayout" Target="../slideLayouts/slideLayout86.xml"/><Relationship Id="rId28" Type="http://schemas.openxmlformats.org/officeDocument/2006/relationships/slideLayout" Target="../slideLayouts/slideLayout91.xml"/><Relationship Id="rId36" Type="http://schemas.openxmlformats.org/officeDocument/2006/relationships/image" Target="../media/image3.png"/><Relationship Id="rId10" Type="http://schemas.openxmlformats.org/officeDocument/2006/relationships/slideLayout" Target="../slideLayouts/slideLayout73.xml"/><Relationship Id="rId19" Type="http://schemas.openxmlformats.org/officeDocument/2006/relationships/slideLayout" Target="../slideLayouts/slideLayout82.xml"/><Relationship Id="rId31" Type="http://schemas.openxmlformats.org/officeDocument/2006/relationships/slideLayout" Target="../slideLayouts/slideLayout94.xml"/><Relationship Id="rId4" Type="http://schemas.openxmlformats.org/officeDocument/2006/relationships/slideLayout" Target="../slideLayouts/slideLayout67.xml"/><Relationship Id="rId9" Type="http://schemas.openxmlformats.org/officeDocument/2006/relationships/slideLayout" Target="../slideLayouts/slideLayout72.xml"/><Relationship Id="rId14" Type="http://schemas.openxmlformats.org/officeDocument/2006/relationships/slideLayout" Target="../slideLayouts/slideLayout77.xml"/><Relationship Id="rId22" Type="http://schemas.openxmlformats.org/officeDocument/2006/relationships/slideLayout" Target="../slideLayouts/slideLayout85.xml"/><Relationship Id="rId27" Type="http://schemas.openxmlformats.org/officeDocument/2006/relationships/slideLayout" Target="../slideLayouts/slideLayout90.xml"/><Relationship Id="rId30" Type="http://schemas.openxmlformats.org/officeDocument/2006/relationships/slideLayout" Target="../slideLayouts/slideLayout93.xml"/><Relationship Id="rId35" Type="http://schemas.openxmlformats.org/officeDocument/2006/relationships/image" Target="../media/image2.svg"/><Relationship Id="rId8" Type="http://schemas.openxmlformats.org/officeDocument/2006/relationships/slideLayout" Target="../slideLayouts/slideLayout7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Graphic 13">
            <a:extLst>
              <a:ext uri="{FF2B5EF4-FFF2-40B4-BE49-F238E27FC236}">
                <a16:creationId xmlns:a16="http://schemas.microsoft.com/office/drawing/2014/main" id="{8761A9F4-B2A8-4ED2-A983-A7319F3EF663}"/>
              </a:ext>
            </a:extLst>
          </p:cNvPr>
          <p:cNvPicPr>
            <a:picLocks noChangeAspect="1"/>
          </p:cNvPicPr>
          <p:nvPr userDrawn="1"/>
        </p:nvPicPr>
        <p:blipFill>
          <a:blip r:embed="rId27">
            <a:extLst>
              <a:ext uri="{96DAC541-7B7A-43D3-8B79-37D633B846F1}">
                <asvg:svgBlip xmlns:asvg="http://schemas.microsoft.com/office/drawing/2016/SVG/main" r:embed="rId28"/>
              </a:ext>
            </a:extLst>
          </a:blip>
          <a:stretch>
            <a:fillRect/>
          </a:stretch>
        </p:blipFill>
        <p:spPr>
          <a:xfrm>
            <a:off x="-1" y="6341779"/>
            <a:ext cx="10601012" cy="40173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52789" y="216133"/>
            <a:ext cx="10601011" cy="94843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2789" y="1337095"/>
            <a:ext cx="10601011" cy="471753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136792" y="6395116"/>
            <a:ext cx="1978587" cy="28616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bg1"/>
                </a:solidFill>
              </a:defRPr>
            </a:lvl1pPr>
          </a:lstStyle>
          <a:p>
            <a:fld id="{CE5EF89E-8E91-4DF6-9A17-4196AC182B26}" type="datetime4">
              <a:rPr lang="en-US" smtClean="0"/>
              <a:t>September 26, 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99623" y="6395116"/>
            <a:ext cx="5036788" cy="28616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215759" y="6395116"/>
            <a:ext cx="888520" cy="28616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bg1"/>
                </a:solidFill>
              </a:defRPr>
            </a:lvl1pPr>
          </a:lstStyle>
          <a:p>
            <a:r>
              <a:rPr lang="en-US"/>
              <a:t>|  </a:t>
            </a:r>
            <a:fld id="{E25C0C21-B7CE-4F0B-81CD-4269BE354346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5" name="Graphic 14">
            <a:extLst>
              <a:ext uri="{FF2B5EF4-FFF2-40B4-BE49-F238E27FC236}">
                <a16:creationId xmlns:a16="http://schemas.microsoft.com/office/drawing/2014/main" id="{F8D47C25-7D0C-4018-B087-FEF0BA3304A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7">
            <a:extLst>
              <a:ext uri="{96DAC541-7B7A-43D3-8B79-37D633B846F1}">
                <asvg:svgBlip xmlns:asvg="http://schemas.microsoft.com/office/drawing/2016/SVG/main" r:embed="rId28"/>
              </a:ext>
            </a:extLst>
          </a:blip>
          <a:srcRect l="93318" t="-86863" b="-1"/>
          <a:stretch/>
        </p:blipFill>
        <p:spPr>
          <a:xfrm rot="10800000">
            <a:off x="11487490" y="6351829"/>
            <a:ext cx="701711" cy="750683"/>
          </a:xfrm>
          <a:prstGeom prst="rect">
            <a:avLst/>
          </a:prstGeom>
        </p:spPr>
      </p:pic>
      <p:pic>
        <p:nvPicPr>
          <p:cNvPr id="17" name="Picture 16" descr="A close up of a logo&#10;&#10;Description automatically generated">
            <a:extLst>
              <a:ext uri="{FF2B5EF4-FFF2-40B4-BE49-F238E27FC236}">
                <a16:creationId xmlns:a16="http://schemas.microsoft.com/office/drawing/2014/main" id="{E0C5B0AC-0EE8-4EBB-9E4B-986892E3DB8A}"/>
              </a:ext>
            </a:extLst>
          </p:cNvPr>
          <p:cNvPicPr>
            <a:picLocks noChangeAspect="1"/>
          </p:cNvPicPr>
          <p:nvPr userDrawn="1"/>
        </p:nvPicPr>
        <p:blipFill>
          <a:blip r:embed="rId2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47017" y="6287712"/>
            <a:ext cx="971811" cy="5961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4850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6" r:id="rId1"/>
    <p:sldLayoutId id="2147483727" r:id="rId2"/>
    <p:sldLayoutId id="2147483728" r:id="rId3"/>
    <p:sldLayoutId id="2147483729" r:id="rId4"/>
    <p:sldLayoutId id="2147483730" r:id="rId5"/>
    <p:sldLayoutId id="2147483731" r:id="rId6"/>
    <p:sldLayoutId id="2147483732" r:id="rId7"/>
    <p:sldLayoutId id="2147483733" r:id="rId8"/>
    <p:sldLayoutId id="2147483734" r:id="rId9"/>
    <p:sldLayoutId id="2147483735" r:id="rId10"/>
    <p:sldLayoutId id="2147483736" r:id="rId11"/>
    <p:sldLayoutId id="2147483797" r:id="rId12"/>
    <p:sldLayoutId id="2147483798" r:id="rId13"/>
    <p:sldLayoutId id="2147483799" r:id="rId14"/>
    <p:sldLayoutId id="2147483800" r:id="rId15"/>
    <p:sldLayoutId id="2147483801" r:id="rId16"/>
    <p:sldLayoutId id="2147483802" r:id="rId17"/>
    <p:sldLayoutId id="2147483803" r:id="rId18"/>
    <p:sldLayoutId id="2147483781" r:id="rId19"/>
    <p:sldLayoutId id="2147483782" r:id="rId20"/>
    <p:sldLayoutId id="2147483783" r:id="rId21"/>
    <p:sldLayoutId id="2147483784" r:id="rId22"/>
    <p:sldLayoutId id="2147483785" r:id="rId23"/>
    <p:sldLayoutId id="2147483786" r:id="rId24"/>
    <p:sldLayoutId id="2147483787" r:id="rId25"/>
  </p:sldLayoutIdLst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27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165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2pPr>
      <a:lvl3pPr marL="770335" indent="-126206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73944" indent="-13216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129779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Graphic 13">
            <a:extLst>
              <a:ext uri="{FF2B5EF4-FFF2-40B4-BE49-F238E27FC236}">
                <a16:creationId xmlns:a16="http://schemas.microsoft.com/office/drawing/2014/main" id="{8761A9F4-B2A8-4ED2-A983-A7319F3EF663}"/>
              </a:ext>
            </a:extLst>
          </p:cNvPr>
          <p:cNvPicPr>
            <a:picLocks noChangeAspect="1"/>
          </p:cNvPicPr>
          <p:nvPr userDrawn="1"/>
        </p:nvPicPr>
        <p:blipFill>
          <a:blip r:embed="rId23" cstate="print">
            <a:extLst>
              <a:ext uri="{96DAC541-7B7A-43D3-8B79-37D633B846F1}">
                <asvg:svgBlip xmlns:asvg="http://schemas.microsoft.com/office/drawing/2016/SVG/main" r:embed="rId24"/>
              </a:ext>
            </a:extLst>
          </a:blip>
          <a:stretch>
            <a:fillRect/>
          </a:stretch>
        </p:blipFill>
        <p:spPr>
          <a:xfrm>
            <a:off x="-1" y="6341779"/>
            <a:ext cx="10601012" cy="40173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52789" y="216133"/>
            <a:ext cx="10601011" cy="94843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2789" y="1337095"/>
            <a:ext cx="10601011" cy="471753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136792" y="6395116"/>
            <a:ext cx="1978587" cy="28616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bg1"/>
                </a:solidFill>
              </a:defRPr>
            </a:lvl1pPr>
          </a:lstStyle>
          <a:p>
            <a:fld id="{D3F87BFC-E1F7-4743-9CD0-6DABBD1D5C09}" type="datetime4">
              <a:rPr lang="en-US" smtClean="0"/>
              <a:pPr/>
              <a:t>September 26, 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99623" y="6395116"/>
            <a:ext cx="5036788" cy="28616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215759" y="6395116"/>
            <a:ext cx="888520" cy="28616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bg1"/>
                </a:solidFill>
              </a:defRPr>
            </a:lvl1pPr>
          </a:lstStyle>
          <a:p>
            <a:r>
              <a:rPr lang="en-US"/>
              <a:t>|  </a:t>
            </a:r>
            <a:fld id="{E25C0C21-B7CE-4F0B-81CD-4269BE354346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5" name="Graphic 14">
            <a:extLst>
              <a:ext uri="{FF2B5EF4-FFF2-40B4-BE49-F238E27FC236}">
                <a16:creationId xmlns:a16="http://schemas.microsoft.com/office/drawing/2014/main" id="{F8D47C25-7D0C-4018-B087-FEF0BA3304A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3" cstate="print">
            <a:extLst>
              <a:ext uri="{96DAC541-7B7A-43D3-8B79-37D633B846F1}">
                <asvg:svgBlip xmlns:asvg="http://schemas.microsoft.com/office/drawing/2016/SVG/main" r:embed="rId24"/>
              </a:ext>
            </a:extLst>
          </a:blip>
          <a:srcRect l="93318" t="-86863" b="-1"/>
          <a:stretch/>
        </p:blipFill>
        <p:spPr>
          <a:xfrm rot="10800000">
            <a:off x="11487490" y="6351829"/>
            <a:ext cx="701711" cy="750683"/>
          </a:xfrm>
          <a:prstGeom prst="rect">
            <a:avLst/>
          </a:prstGeom>
        </p:spPr>
      </p:pic>
      <p:pic>
        <p:nvPicPr>
          <p:cNvPr id="17" name="Picture 16" descr="A close up of a logo&#10;&#10;Description automatically generated">
            <a:extLst>
              <a:ext uri="{FF2B5EF4-FFF2-40B4-BE49-F238E27FC236}">
                <a16:creationId xmlns:a16="http://schemas.microsoft.com/office/drawing/2014/main" id="{E0C5B0AC-0EE8-4EBB-9E4B-986892E3DB8A}"/>
              </a:ext>
            </a:extLst>
          </p:cNvPr>
          <p:cNvPicPr>
            <a:picLocks noChangeAspect="1"/>
          </p:cNvPicPr>
          <p:nvPr userDrawn="1"/>
        </p:nvPicPr>
        <p:blipFill>
          <a:blip r:embed="rId2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47017" y="6287712"/>
            <a:ext cx="971811" cy="5961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9146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49" r:id="rId1"/>
    <p:sldLayoutId id="2147483850" r:id="rId2"/>
    <p:sldLayoutId id="2147483851" r:id="rId3"/>
    <p:sldLayoutId id="2147483852" r:id="rId4"/>
    <p:sldLayoutId id="2147483853" r:id="rId5"/>
    <p:sldLayoutId id="2147483854" r:id="rId6"/>
    <p:sldLayoutId id="2147483751" r:id="rId7"/>
    <p:sldLayoutId id="2147483812" r:id="rId8"/>
    <p:sldLayoutId id="2147483813" r:id="rId9"/>
    <p:sldLayoutId id="2147483814" r:id="rId10"/>
    <p:sldLayoutId id="2147483815" r:id="rId11"/>
    <p:sldLayoutId id="2147483816" r:id="rId12"/>
    <p:sldLayoutId id="2147483817" r:id="rId13"/>
    <p:sldLayoutId id="2147483818" r:id="rId14"/>
    <p:sldLayoutId id="2147483819" r:id="rId15"/>
    <p:sldLayoutId id="2147483820" r:id="rId16"/>
    <p:sldLayoutId id="2147483842" r:id="rId17"/>
    <p:sldLayoutId id="2147483843" r:id="rId18"/>
    <p:sldLayoutId id="2147483844" r:id="rId19"/>
    <p:sldLayoutId id="2147483846" r:id="rId20"/>
    <p:sldLayoutId id="2147483847" r:id="rId21"/>
  </p:sldLayoutIdLst>
  <p:hf sldNum="0"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27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165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2pPr>
      <a:lvl3pPr marL="770335" indent="-126206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73944" indent="-13216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129779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Graphic 13">
            <a:extLst>
              <a:ext uri="{FF2B5EF4-FFF2-40B4-BE49-F238E27FC236}">
                <a16:creationId xmlns:a16="http://schemas.microsoft.com/office/drawing/2014/main" id="{8761A9F4-B2A8-4ED2-A983-A7319F3EF663}"/>
              </a:ext>
            </a:extLst>
          </p:cNvPr>
          <p:cNvPicPr>
            <a:picLocks noChangeAspect="1"/>
          </p:cNvPicPr>
          <p:nvPr userDrawn="1"/>
        </p:nvPicPr>
        <p:blipFill>
          <a:blip r:embed="rId19">
            <a:extLst>
              <a:ext uri="{96DAC541-7B7A-43D3-8B79-37D633B846F1}">
                <asvg:svgBlip xmlns:asvg="http://schemas.microsoft.com/office/drawing/2016/SVG/main" r:embed="rId20"/>
              </a:ext>
            </a:extLst>
          </a:blip>
          <a:stretch>
            <a:fillRect/>
          </a:stretch>
        </p:blipFill>
        <p:spPr>
          <a:xfrm>
            <a:off x="-1" y="6341779"/>
            <a:ext cx="10601012" cy="40173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52789" y="216133"/>
            <a:ext cx="10601011" cy="110559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2789" y="1639020"/>
            <a:ext cx="10601011" cy="441560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136792" y="6395116"/>
            <a:ext cx="1978587" cy="28616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bg1"/>
                </a:solidFill>
              </a:defRPr>
            </a:lvl1pPr>
          </a:lstStyle>
          <a:p>
            <a:fld id="{6016CE69-E920-4120-AF28-9BCE1240D8CC}" type="datetime4">
              <a:rPr lang="en-US" smtClean="0"/>
              <a:t>September 26, 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99623" y="6395116"/>
            <a:ext cx="5036788" cy="28616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215759" y="6395116"/>
            <a:ext cx="888520" cy="28616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bg1"/>
                </a:solidFill>
              </a:defRPr>
            </a:lvl1pPr>
          </a:lstStyle>
          <a:p>
            <a:r>
              <a:rPr lang="en-US"/>
              <a:t>|  </a:t>
            </a:r>
            <a:fld id="{E25C0C21-B7CE-4F0B-81CD-4269BE354346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5" name="Graphic 14">
            <a:extLst>
              <a:ext uri="{FF2B5EF4-FFF2-40B4-BE49-F238E27FC236}">
                <a16:creationId xmlns:a16="http://schemas.microsoft.com/office/drawing/2014/main" id="{F8D47C25-7D0C-4018-B087-FEF0BA3304A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9">
            <a:extLst>
              <a:ext uri="{96DAC541-7B7A-43D3-8B79-37D633B846F1}">
                <asvg:svgBlip xmlns:asvg="http://schemas.microsoft.com/office/drawing/2016/SVG/main" r:embed="rId20"/>
              </a:ext>
            </a:extLst>
          </a:blip>
          <a:srcRect l="93318" t="-86863" b="-1"/>
          <a:stretch/>
        </p:blipFill>
        <p:spPr>
          <a:xfrm rot="10800000">
            <a:off x="11487490" y="6351829"/>
            <a:ext cx="701711" cy="750683"/>
          </a:xfrm>
          <a:prstGeom prst="rect">
            <a:avLst/>
          </a:prstGeom>
        </p:spPr>
      </p:pic>
      <p:pic>
        <p:nvPicPr>
          <p:cNvPr id="17" name="Picture 16" descr="A close up of a logo&#10;&#10;Description automatically generated">
            <a:extLst>
              <a:ext uri="{FF2B5EF4-FFF2-40B4-BE49-F238E27FC236}">
                <a16:creationId xmlns:a16="http://schemas.microsoft.com/office/drawing/2014/main" id="{E0C5B0AC-0EE8-4EBB-9E4B-986892E3DB8A}"/>
              </a:ext>
            </a:extLst>
          </p:cNvPr>
          <p:cNvPicPr>
            <a:picLocks noChangeAspect="1"/>
          </p:cNvPicPr>
          <p:nvPr userDrawn="1"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16885" y="6261834"/>
            <a:ext cx="855937" cy="6947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68117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24" r:id="rId1"/>
    <p:sldLayoutId id="2147483825" r:id="rId2"/>
    <p:sldLayoutId id="2147483826" r:id="rId3"/>
    <p:sldLayoutId id="2147483827" r:id="rId4"/>
    <p:sldLayoutId id="2147483828" r:id="rId5"/>
    <p:sldLayoutId id="2147483769" r:id="rId6"/>
    <p:sldLayoutId id="2147483770" r:id="rId7"/>
    <p:sldLayoutId id="2147483878" r:id="rId8"/>
    <p:sldLayoutId id="2147483772" r:id="rId9"/>
    <p:sldLayoutId id="2147483773" r:id="rId10"/>
    <p:sldLayoutId id="2147483774" r:id="rId11"/>
    <p:sldLayoutId id="2147483775" r:id="rId12"/>
    <p:sldLayoutId id="2147483776" r:id="rId13"/>
    <p:sldLayoutId id="2147483777" r:id="rId14"/>
    <p:sldLayoutId id="2147483778" r:id="rId15"/>
    <p:sldLayoutId id="2147483779" r:id="rId16"/>
    <p:sldLayoutId id="2147483780" r:id="rId17"/>
  </p:sldLayoutIdLst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27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165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2pPr>
      <a:lvl3pPr marL="770335" indent="-126206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73944" indent="-13216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129779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Graphic 13">
            <a:extLst>
              <a:ext uri="{FF2B5EF4-FFF2-40B4-BE49-F238E27FC236}">
                <a16:creationId xmlns:a16="http://schemas.microsoft.com/office/drawing/2014/main" id="{8761A9F4-B2A8-4ED2-A983-A7319F3EF663}"/>
              </a:ext>
            </a:extLst>
          </p:cNvPr>
          <p:cNvPicPr>
            <a:picLocks noChangeAspect="1"/>
          </p:cNvPicPr>
          <p:nvPr userDrawn="1"/>
        </p:nvPicPr>
        <p:blipFill>
          <a:blip r:embed="rId34">
            <a:extLst>
              <a:ext uri="{96DAC541-7B7A-43D3-8B79-37D633B846F1}">
                <asvg:svgBlip xmlns:asvg="http://schemas.microsoft.com/office/drawing/2016/SVG/main" r:embed="rId35"/>
              </a:ext>
            </a:extLst>
          </a:blip>
          <a:stretch>
            <a:fillRect/>
          </a:stretch>
        </p:blipFill>
        <p:spPr>
          <a:xfrm>
            <a:off x="-1" y="6341779"/>
            <a:ext cx="10601012" cy="40173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52789" y="216133"/>
            <a:ext cx="10601011" cy="94843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2789" y="1337095"/>
            <a:ext cx="10601011" cy="471753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136792" y="6395116"/>
            <a:ext cx="1978587" cy="28616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bg1"/>
                </a:solidFill>
              </a:defRPr>
            </a:lvl1pPr>
          </a:lstStyle>
          <a:p>
            <a:fld id="{CE5EF89E-8E91-4DF6-9A17-4196AC182B26}" type="datetime4">
              <a:rPr lang="en-US" smtClean="0"/>
              <a:t>September 26, 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99623" y="6395116"/>
            <a:ext cx="5036788" cy="28616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215759" y="6395116"/>
            <a:ext cx="888520" cy="28616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bg1"/>
                </a:solidFill>
              </a:defRPr>
            </a:lvl1pPr>
          </a:lstStyle>
          <a:p>
            <a:r>
              <a:rPr lang="en-US"/>
              <a:t>|  </a:t>
            </a:r>
            <a:fld id="{E25C0C21-B7CE-4F0B-81CD-4269BE354346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5" name="Graphic 14">
            <a:extLst>
              <a:ext uri="{FF2B5EF4-FFF2-40B4-BE49-F238E27FC236}">
                <a16:creationId xmlns:a16="http://schemas.microsoft.com/office/drawing/2014/main" id="{F8D47C25-7D0C-4018-B087-FEF0BA3304A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4">
            <a:extLst>
              <a:ext uri="{96DAC541-7B7A-43D3-8B79-37D633B846F1}">
                <asvg:svgBlip xmlns:asvg="http://schemas.microsoft.com/office/drawing/2016/SVG/main" r:embed="rId35"/>
              </a:ext>
            </a:extLst>
          </a:blip>
          <a:srcRect l="93318" t="-86863" b="-1"/>
          <a:stretch/>
        </p:blipFill>
        <p:spPr>
          <a:xfrm rot="10800000">
            <a:off x="11487490" y="6351829"/>
            <a:ext cx="701711" cy="750683"/>
          </a:xfrm>
          <a:prstGeom prst="rect">
            <a:avLst/>
          </a:prstGeom>
        </p:spPr>
      </p:pic>
      <p:pic>
        <p:nvPicPr>
          <p:cNvPr id="17" name="Picture 16" descr="A close up of a logo&#10;&#10;Description automatically generated">
            <a:extLst>
              <a:ext uri="{FF2B5EF4-FFF2-40B4-BE49-F238E27FC236}">
                <a16:creationId xmlns:a16="http://schemas.microsoft.com/office/drawing/2014/main" id="{E0C5B0AC-0EE8-4EBB-9E4B-986892E3DB8A}"/>
              </a:ext>
            </a:extLst>
          </p:cNvPr>
          <p:cNvPicPr>
            <a:picLocks noChangeAspect="1"/>
          </p:cNvPicPr>
          <p:nvPr userDrawn="1"/>
        </p:nvPicPr>
        <p:blipFill>
          <a:blip r:embed="rId3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47017" y="6287712"/>
            <a:ext cx="971811" cy="5961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4850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30" r:id="rId1"/>
    <p:sldLayoutId id="2147483831" r:id="rId2"/>
    <p:sldLayoutId id="2147483832" r:id="rId3"/>
    <p:sldLayoutId id="2147483833" r:id="rId4"/>
    <p:sldLayoutId id="2147483834" r:id="rId5"/>
    <p:sldLayoutId id="2147483835" r:id="rId6"/>
    <p:sldLayoutId id="2147483836" r:id="rId7"/>
    <p:sldLayoutId id="2147483837" r:id="rId8"/>
    <p:sldLayoutId id="2147483838" r:id="rId9"/>
    <p:sldLayoutId id="2147483839" r:id="rId10"/>
    <p:sldLayoutId id="2147483840" r:id="rId11"/>
    <p:sldLayoutId id="2147483737" r:id="rId12"/>
    <p:sldLayoutId id="2147483738" r:id="rId13"/>
    <p:sldLayoutId id="2147483739" r:id="rId14"/>
    <p:sldLayoutId id="2147483740" r:id="rId15"/>
    <p:sldLayoutId id="2147483741" r:id="rId16"/>
    <p:sldLayoutId id="2147483742" r:id="rId17"/>
    <p:sldLayoutId id="2147483743" r:id="rId18"/>
    <p:sldLayoutId id="2147483744" r:id="rId19"/>
    <p:sldLayoutId id="2147483745" r:id="rId20"/>
    <p:sldLayoutId id="2147483746" r:id="rId21"/>
    <p:sldLayoutId id="2147483747" r:id="rId22"/>
    <p:sldLayoutId id="2147483748" r:id="rId23"/>
    <p:sldLayoutId id="2147483749" r:id="rId24"/>
    <p:sldLayoutId id="2147483750" r:id="rId25"/>
    <p:sldLayoutId id="2147483855" r:id="rId26"/>
    <p:sldLayoutId id="2147483856" r:id="rId27"/>
    <p:sldLayoutId id="2147483857" r:id="rId28"/>
    <p:sldLayoutId id="2147483858" r:id="rId29"/>
    <p:sldLayoutId id="2147483859" r:id="rId30"/>
    <p:sldLayoutId id="2147483860" r:id="rId31"/>
    <p:sldLayoutId id="2147483861" r:id="rId32"/>
  </p:sldLayoutIdLst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27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165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2pPr>
      <a:lvl3pPr marL="770335" indent="-126206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73944" indent="-13216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129779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9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6.png"/><Relationship Id="rId1" Type="http://schemas.openxmlformats.org/officeDocument/2006/relationships/slideLayout" Target="../slideLayouts/slideLayout68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36.png"/><Relationship Id="rId1" Type="http://schemas.openxmlformats.org/officeDocument/2006/relationships/slideLayout" Target="../slideLayouts/slideLayout88.xml"/><Relationship Id="rId4" Type="http://schemas.openxmlformats.org/officeDocument/2006/relationships/image" Target="../media/image37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8.png"/><Relationship Id="rId2" Type="http://schemas.openxmlformats.org/officeDocument/2006/relationships/image" Target="../media/image36.png"/><Relationship Id="rId1" Type="http://schemas.openxmlformats.org/officeDocument/2006/relationships/slideLayout" Target="../slideLayouts/slideLayout88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6.png"/><Relationship Id="rId1" Type="http://schemas.openxmlformats.org/officeDocument/2006/relationships/slideLayout" Target="../slideLayouts/slideLayout70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36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0.jpg"/><Relationship Id="rId2" Type="http://schemas.openxmlformats.org/officeDocument/2006/relationships/image" Target="../media/image39.jpg"/><Relationship Id="rId1" Type="http://schemas.openxmlformats.org/officeDocument/2006/relationships/slideLayout" Target="../slideLayouts/slideLayout83.xml"/><Relationship Id="rId6" Type="http://schemas.openxmlformats.org/officeDocument/2006/relationships/image" Target="../media/image43.png"/><Relationship Id="rId5" Type="http://schemas.openxmlformats.org/officeDocument/2006/relationships/image" Target="../media/image42.png"/><Relationship Id="rId4" Type="http://schemas.openxmlformats.org/officeDocument/2006/relationships/image" Target="../media/image4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68.xml"/><Relationship Id="rId4" Type="http://schemas.openxmlformats.org/officeDocument/2006/relationships/image" Target="../media/image2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68.xml"/><Relationship Id="rId6" Type="http://schemas.openxmlformats.org/officeDocument/2006/relationships/image" Target="../media/image27.png"/><Relationship Id="rId5" Type="http://schemas.openxmlformats.org/officeDocument/2006/relationships/image" Target="../media/image26.png"/><Relationship Id="rId4" Type="http://schemas.openxmlformats.org/officeDocument/2006/relationships/image" Target="../media/image2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68.xml"/><Relationship Id="rId4" Type="http://schemas.openxmlformats.org/officeDocument/2006/relationships/image" Target="../media/image2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png"/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68.xml"/><Relationship Id="rId4" Type="http://schemas.openxmlformats.org/officeDocument/2006/relationships/image" Target="../media/image2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png"/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6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.png"/><Relationship Id="rId2" Type="http://schemas.openxmlformats.org/officeDocument/2006/relationships/image" Target="../media/image34.png"/><Relationship Id="rId1" Type="http://schemas.openxmlformats.org/officeDocument/2006/relationships/slideLayout" Target="../slideLayouts/slideLayout6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56A3DC-EA22-47AD-BC6E-665A412CB2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2673" y="1863302"/>
            <a:ext cx="11049000" cy="2734888"/>
          </a:xfrm>
        </p:spPr>
        <p:txBody>
          <a:bodyPr>
            <a:normAutofit fontScale="90000"/>
          </a:bodyPr>
          <a:lstStyle/>
          <a:p>
            <a:pPr>
              <a:spcBef>
                <a:spcPts val="1200"/>
              </a:spcBef>
              <a:spcAft>
                <a:spcPts val="2400"/>
              </a:spcAft>
            </a:pPr>
            <a:r>
              <a:rPr lang="en-US" sz="8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PACC Update: </a:t>
            </a:r>
            <a:br>
              <a:rPr lang="en-US" sz="8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8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Successes &amp; Challenges</a:t>
            </a:r>
            <a:br>
              <a:rPr lang="en-US" sz="6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5300" b="1" i="0" u="none" strike="noStrike" baseline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Sans-Bold"/>
              </a:rPr>
              <a:t>Estefania Rubio, MD,</a:t>
            </a:r>
            <a:r>
              <a:rPr lang="en-US" sz="5300" b="1" i="0" u="none" strike="noStrike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Sans-Bold"/>
              </a:rPr>
              <a:t> MPH</a:t>
            </a:r>
            <a:endParaRPr lang="en-US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1A2EC17A-4921-491F-9292-00C261AC2A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|  </a:t>
            </a:r>
            <a:fld id="{E25C0C21-B7CE-4F0B-81CD-4269BE354346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652714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D00F7079-E66E-4856-AF35-9817E7CFD8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|  </a:t>
            </a:r>
            <a:fld id="{E25C0C21-B7CE-4F0B-81CD-4269BE354346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7" name="Title 9">
            <a:extLst>
              <a:ext uri="{FF2B5EF4-FFF2-40B4-BE49-F238E27FC236}">
                <a16:creationId xmlns:a16="http://schemas.microsoft.com/office/drawing/2014/main" id="{386EA2A3-DA34-4E36-AC6E-D342ED8F88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3247" y="293402"/>
            <a:ext cx="10601011" cy="623840"/>
          </a:xfrm>
        </p:spPr>
        <p:txBody>
          <a:bodyPr>
            <a:normAutofit/>
          </a:bodyPr>
          <a:lstStyle/>
          <a:p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HIGH RISK PATIENTS</a:t>
            </a:r>
          </a:p>
        </p:txBody>
      </p:sp>
      <p:graphicFrame>
        <p:nvGraphicFramePr>
          <p:cNvPr id="6" name="Table 8">
            <a:extLst>
              <a:ext uri="{FF2B5EF4-FFF2-40B4-BE49-F238E27FC236}">
                <a16:creationId xmlns:a16="http://schemas.microsoft.com/office/drawing/2014/main" id="{9EA603F6-884B-4217-ADDB-4F6D1A2E31C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24253095"/>
              </p:ext>
            </p:extLst>
          </p:nvPr>
        </p:nvGraphicFramePr>
        <p:xfrm>
          <a:off x="168355" y="1243996"/>
          <a:ext cx="9585840" cy="521208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6795093">
                  <a:extLst>
                    <a:ext uri="{9D8B030D-6E8A-4147-A177-3AD203B41FA5}">
                      <a16:colId xmlns:a16="http://schemas.microsoft.com/office/drawing/2014/main" val="3080954621"/>
                    </a:ext>
                  </a:extLst>
                </a:gridCol>
                <a:gridCol w="2790747">
                  <a:extLst>
                    <a:ext uri="{9D8B030D-6E8A-4147-A177-3AD203B41FA5}">
                      <a16:colId xmlns:a16="http://schemas.microsoft.com/office/drawing/2014/main" val="2695261393"/>
                    </a:ext>
                  </a:extLst>
                </a:gridCol>
              </a:tblGrid>
              <a:tr h="459837">
                <a:tc>
                  <a:txBody>
                    <a:bodyPr/>
                    <a:lstStyle/>
                    <a:p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% patients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73743920"/>
                  </a:ext>
                </a:extLst>
              </a:tr>
              <a:tr h="537947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24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Cesarean/3-4 degree vaginal laceration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24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30.5%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22317663"/>
                  </a:ext>
                </a:extLst>
              </a:tr>
              <a:tr h="518578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24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Hypertension and cardiac issues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24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16.3%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89407530"/>
                  </a:ext>
                </a:extLst>
              </a:tr>
              <a:tr h="539662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24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Other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24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6.2%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53818067"/>
                  </a:ext>
                </a:extLst>
              </a:tr>
              <a:tr h="530231">
                <a:tc>
                  <a:txBody>
                    <a:bodyPr/>
                    <a:lstStyle/>
                    <a:p>
                      <a:pPr>
                        <a:spcBef>
                          <a:spcPts val="2400"/>
                        </a:spcBef>
                      </a:pPr>
                      <a:r>
                        <a:rPr lang="en-US" sz="3200" dirty="0"/>
                        <a:t>Substance Abuse Disorder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400"/>
                        </a:spcBef>
                      </a:pPr>
                      <a:r>
                        <a:rPr lang="en-US" sz="3200" dirty="0"/>
                        <a:t>2.6%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76873981"/>
                  </a:ext>
                </a:extLst>
              </a:tr>
              <a:tr h="530231">
                <a:tc>
                  <a:txBody>
                    <a:bodyPr/>
                    <a:lstStyle/>
                    <a:p>
                      <a:pPr>
                        <a:spcBef>
                          <a:spcPts val="2400"/>
                        </a:spcBef>
                      </a:pPr>
                      <a:r>
                        <a:rPr lang="en-US" sz="3200" dirty="0"/>
                        <a:t>Community services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400"/>
                        </a:spcBef>
                      </a:pPr>
                      <a:r>
                        <a:rPr lang="en-US" sz="3200" dirty="0"/>
                        <a:t>2.2%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35081790"/>
                  </a:ext>
                </a:extLst>
              </a:tr>
              <a:tr h="530231">
                <a:tc>
                  <a:txBody>
                    <a:bodyPr/>
                    <a:lstStyle/>
                    <a:p>
                      <a:pPr>
                        <a:spcBef>
                          <a:spcPts val="2400"/>
                        </a:spcBef>
                      </a:pPr>
                      <a:r>
                        <a:rPr lang="en-US" sz="3200" dirty="0"/>
                        <a:t>Depression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400"/>
                        </a:spcBef>
                      </a:pPr>
                      <a:r>
                        <a:rPr lang="en-US" sz="3200" dirty="0"/>
                        <a:t>2%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41733960"/>
                  </a:ext>
                </a:extLst>
              </a:tr>
              <a:tr h="530231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24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Intimate partner violence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400"/>
                        </a:spcBef>
                      </a:pPr>
                      <a:r>
                        <a:rPr lang="en-US" sz="3200" dirty="0"/>
                        <a:t>0.5%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7361711"/>
                  </a:ext>
                </a:extLst>
              </a:tr>
              <a:tr h="530231">
                <a:tc>
                  <a:txBody>
                    <a:bodyPr/>
                    <a:lstStyle/>
                    <a:p>
                      <a:pPr>
                        <a:spcBef>
                          <a:spcPts val="2400"/>
                        </a:spcBef>
                      </a:pPr>
                      <a:r>
                        <a:rPr lang="en-US" sz="3200" dirty="0"/>
                        <a:t>Venous Thromboembolism/</a:t>
                      </a:r>
                      <a:r>
                        <a:rPr lang="en-US" sz="3200" dirty="0" err="1"/>
                        <a:t>Anticoagul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400"/>
                        </a:spcBef>
                      </a:pPr>
                      <a:r>
                        <a:rPr lang="en-US" sz="3200" dirty="0"/>
                        <a:t>0.5%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72076686"/>
                  </a:ext>
                </a:extLst>
              </a:tr>
            </a:tbl>
          </a:graphicData>
        </a:graphic>
      </p:graphicFrame>
      <p:sp>
        <p:nvSpPr>
          <p:cNvPr id="4" name="Flowchart: Process 3">
            <a:extLst>
              <a:ext uri="{FF2B5EF4-FFF2-40B4-BE49-F238E27FC236}">
                <a16:creationId xmlns:a16="http://schemas.microsoft.com/office/drawing/2014/main" id="{1F23DDAF-94B3-0BC6-6F56-260B8B385C83}"/>
              </a:ext>
            </a:extLst>
          </p:cNvPr>
          <p:cNvSpPr/>
          <p:nvPr/>
        </p:nvSpPr>
        <p:spPr>
          <a:xfrm>
            <a:off x="9823207" y="2760453"/>
            <a:ext cx="2286703" cy="2104845"/>
          </a:xfrm>
          <a:prstGeom prst="flowChartProcess">
            <a:avLst/>
          </a:prstGeom>
          <a:solidFill>
            <a:srgbClr val="EDA55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68%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appropriately referred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ECB81CEF-BFB0-3FE2-2690-F79C159299B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66558" y="6108413"/>
            <a:ext cx="990600" cy="6953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00759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9">
            <a:extLst>
              <a:ext uri="{FF2B5EF4-FFF2-40B4-BE49-F238E27FC236}">
                <a16:creationId xmlns:a16="http://schemas.microsoft.com/office/drawing/2014/main" id="{FB78EFBD-961C-454C-98A3-4544525008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6376" y="594341"/>
            <a:ext cx="11447393" cy="844381"/>
          </a:xfrm>
        </p:spPr>
        <p:txBody>
          <a:bodyPr>
            <a:noAutofit/>
          </a:bodyPr>
          <a:lstStyle/>
          <a:p>
            <a:pPr algn="ctr"/>
            <a:r>
              <a:rPr lang="en-US" sz="3600" b="1" dirty="0">
                <a:latin typeface="+mn-lt"/>
              </a:rPr>
              <a:t>Aligned policies, guidelines, and/or procedures to support risk-appropriate PP visits/encounters prior to discharge 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A49A73B-2F79-567F-862E-7D86CAF933A4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7378" r="17006"/>
          <a:stretch/>
        </p:blipFill>
        <p:spPr>
          <a:xfrm>
            <a:off x="10697378" y="6175325"/>
            <a:ext cx="649995" cy="695325"/>
          </a:xfrm>
          <a:prstGeom prst="rect">
            <a:avLst/>
          </a:prstGeom>
        </p:spPr>
      </p:pic>
      <p:grpSp>
        <p:nvGrpSpPr>
          <p:cNvPr id="11" name="Group 10">
            <a:extLst>
              <a:ext uri="{FF2B5EF4-FFF2-40B4-BE49-F238E27FC236}">
                <a16:creationId xmlns:a16="http://schemas.microsoft.com/office/drawing/2014/main" id="{787AE9BE-1F21-E31C-DA74-54102D709B0F}"/>
              </a:ext>
            </a:extLst>
          </p:cNvPr>
          <p:cNvGrpSpPr/>
          <p:nvPr/>
        </p:nvGrpSpPr>
        <p:grpSpPr>
          <a:xfrm>
            <a:off x="2352226" y="1580107"/>
            <a:ext cx="7487548" cy="4683552"/>
            <a:chOff x="2352226" y="1580107"/>
            <a:chExt cx="7487548" cy="4683552"/>
          </a:xfrm>
        </p:grpSpPr>
        <p:graphicFrame>
          <p:nvGraphicFramePr>
            <p:cNvPr id="8" name="Chart 7">
              <a:extLst>
                <a:ext uri="{FF2B5EF4-FFF2-40B4-BE49-F238E27FC236}">
                  <a16:creationId xmlns:a16="http://schemas.microsoft.com/office/drawing/2014/main" id="{CE8DC78A-6A51-4492-B1E5-2D5FF1C1657B}"/>
                </a:ext>
              </a:extLst>
            </p:cNvPr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782172290"/>
                </p:ext>
              </p:extLst>
            </p:nvPr>
          </p:nvGraphicFramePr>
          <p:xfrm>
            <a:off x="2352226" y="1580107"/>
            <a:ext cx="7487548" cy="4683552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3"/>
            </a:graphicData>
          </a:graphic>
        </p:graphicFrame>
        <p:pic>
          <p:nvPicPr>
            <p:cNvPr id="10" name="Picture 9">
              <a:extLst>
                <a:ext uri="{FF2B5EF4-FFF2-40B4-BE49-F238E27FC236}">
                  <a16:creationId xmlns:a16="http://schemas.microsoft.com/office/drawing/2014/main" id="{433A0504-AF3A-8C45-4781-0C868BD06429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2880337" y="1580107"/>
              <a:ext cx="4095750" cy="430530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97990818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9">
            <a:extLst>
              <a:ext uri="{FF2B5EF4-FFF2-40B4-BE49-F238E27FC236}">
                <a16:creationId xmlns:a16="http://schemas.microsoft.com/office/drawing/2014/main" id="{FB78EFBD-961C-454C-98A3-4544525008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4576" y="175686"/>
            <a:ext cx="10462847" cy="1055237"/>
          </a:xfrm>
        </p:spPr>
        <p:txBody>
          <a:bodyPr>
            <a:normAutofit/>
          </a:bodyPr>
          <a:lstStyle/>
          <a:p>
            <a:pPr algn="ctr"/>
            <a:r>
              <a:rPr lang="en-US" sz="4800" b="1" dirty="0">
                <a:latin typeface="+mn-lt"/>
              </a:rPr>
              <a:t>Staff and Provider PACC education</a:t>
            </a:r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8C0DD0F3-2B88-68D6-F440-0C62BE8418E3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7378" r="17006"/>
          <a:stretch/>
        </p:blipFill>
        <p:spPr>
          <a:xfrm>
            <a:off x="10697378" y="6175325"/>
            <a:ext cx="649995" cy="695325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DE4BE6DA-1839-72A4-7473-37C69200F8D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91393" y="1337564"/>
            <a:ext cx="7205147" cy="4895805"/>
          </a:xfrm>
          <a:prstGeom prst="rect">
            <a:avLst/>
          </a:prstGeom>
        </p:spPr>
      </p:pic>
      <p:sp>
        <p:nvSpPr>
          <p:cNvPr id="18" name="Arrow: Up 17">
            <a:extLst>
              <a:ext uri="{FF2B5EF4-FFF2-40B4-BE49-F238E27FC236}">
                <a16:creationId xmlns:a16="http://schemas.microsoft.com/office/drawing/2014/main" id="{033521D4-D692-4DB7-D579-D9D7B82831A9}"/>
              </a:ext>
            </a:extLst>
          </p:cNvPr>
          <p:cNvSpPr/>
          <p:nvPr/>
        </p:nvSpPr>
        <p:spPr>
          <a:xfrm>
            <a:off x="9849080" y="2533880"/>
            <a:ext cx="1311007" cy="3238959"/>
          </a:xfrm>
          <a:prstGeom prst="upArrow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58131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Education and engagement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11303000" y="6407150"/>
            <a:ext cx="889000" cy="287338"/>
          </a:xfrm>
        </p:spPr>
        <p:txBody>
          <a:bodyPr/>
          <a:lstStyle/>
          <a:p>
            <a:r>
              <a:rPr lang="en-US"/>
              <a:t> </a:t>
            </a:r>
            <a:fld id="{E25C0C21-B7CE-4F0B-81CD-4269BE354346}" type="slidenum">
              <a:rPr lang="en-US" smtClean="0"/>
              <a:pPr/>
              <a:t>13</a:t>
            </a:fld>
            <a:endParaRPr lang="en-US" dirty="0"/>
          </a:p>
        </p:txBody>
      </p:sp>
      <p:sp>
        <p:nvSpPr>
          <p:cNvPr id="13" name="Content Placeholder 4">
            <a:extLst>
              <a:ext uri="{FF2B5EF4-FFF2-40B4-BE49-F238E27FC236}">
                <a16:creationId xmlns:a16="http://schemas.microsoft.com/office/drawing/2014/main" id="{69F32A6F-A2FD-FE61-21CE-B2C2649597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4116" y="1311008"/>
            <a:ext cx="11018354" cy="4792337"/>
          </a:xfrm>
        </p:spPr>
        <p:txBody>
          <a:bodyPr>
            <a:normAutofit/>
          </a:bodyPr>
          <a:lstStyle/>
          <a:p>
            <a:pPr>
              <a:spcBef>
                <a:spcPts val="4000"/>
              </a:spcBef>
            </a:pPr>
            <a:r>
              <a:rPr lang="en-US" sz="3200" dirty="0">
                <a:solidFill>
                  <a:srgbClr val="EDA55D"/>
                </a:solidFill>
              </a:rPr>
              <a:t>67 hospitals </a:t>
            </a:r>
            <a:r>
              <a:rPr lang="en-US" sz="3200" dirty="0"/>
              <a:t>developed a strategy to </a:t>
            </a:r>
            <a:r>
              <a:rPr lang="en-US" sz="3200" dirty="0">
                <a:solidFill>
                  <a:srgbClr val="EDA55D"/>
                </a:solidFill>
              </a:rPr>
              <a:t>engage and educate inpatient providers</a:t>
            </a:r>
            <a:r>
              <a:rPr lang="en-US" sz="3200" dirty="0"/>
              <a:t> and staff using initiative promotional and educational materials </a:t>
            </a:r>
          </a:p>
          <a:p>
            <a:pPr>
              <a:spcBef>
                <a:spcPts val="4000"/>
              </a:spcBef>
            </a:pPr>
            <a:r>
              <a:rPr lang="en-US" sz="3200" dirty="0">
                <a:solidFill>
                  <a:srgbClr val="EDA55D"/>
                </a:solidFill>
              </a:rPr>
              <a:t>56 hospitals </a:t>
            </a:r>
            <a:r>
              <a:rPr lang="en-US" sz="3200" dirty="0"/>
              <a:t>developed a strategy to </a:t>
            </a:r>
            <a:r>
              <a:rPr lang="en-US" sz="3200" dirty="0">
                <a:solidFill>
                  <a:srgbClr val="EDA55D"/>
                </a:solidFill>
              </a:rPr>
              <a:t>engage outpatient providers </a:t>
            </a:r>
            <a:r>
              <a:rPr lang="en-US" sz="3200" dirty="0"/>
              <a:t>using initiative promotional materials and educate them on </a:t>
            </a:r>
            <a:r>
              <a:rPr lang="en-US" sz="3200" dirty="0">
                <a:solidFill>
                  <a:srgbClr val="EDA55D"/>
                </a:solidFill>
              </a:rPr>
              <a:t>billing and coding</a:t>
            </a:r>
            <a:r>
              <a:rPr lang="en-US" sz="3200" dirty="0"/>
              <a:t> for early PP visits</a:t>
            </a:r>
          </a:p>
          <a:p>
            <a:pPr>
              <a:spcBef>
                <a:spcPts val="4000"/>
              </a:spcBef>
            </a:pPr>
            <a:r>
              <a:rPr lang="en-US" sz="3200" dirty="0">
                <a:solidFill>
                  <a:srgbClr val="EDA55D"/>
                </a:solidFill>
              </a:rPr>
              <a:t>54 hospitals </a:t>
            </a:r>
            <a:r>
              <a:rPr lang="en-US" sz="3200" dirty="0"/>
              <a:t>have implemented a strategy to </a:t>
            </a:r>
            <a:r>
              <a:rPr lang="en-US" sz="3200" dirty="0">
                <a:solidFill>
                  <a:srgbClr val="EDA55D"/>
                </a:solidFill>
              </a:rPr>
              <a:t>educate new hires</a:t>
            </a:r>
          </a:p>
          <a:p>
            <a:pPr>
              <a:spcBef>
                <a:spcPts val="4000"/>
              </a:spcBef>
            </a:pPr>
            <a:endParaRPr lang="en-US" sz="3200" dirty="0">
              <a:solidFill>
                <a:srgbClr val="EDA55D"/>
              </a:solidFill>
            </a:endParaRPr>
          </a:p>
          <a:p>
            <a:pPr>
              <a:spcBef>
                <a:spcPts val="4000"/>
              </a:spcBef>
            </a:pPr>
            <a:endParaRPr lang="en-US" sz="3200" dirty="0"/>
          </a:p>
          <a:p>
            <a:pPr>
              <a:spcBef>
                <a:spcPts val="4000"/>
              </a:spcBef>
            </a:pPr>
            <a:endParaRPr lang="en-US" sz="3200" dirty="0"/>
          </a:p>
          <a:p>
            <a:pPr>
              <a:spcBef>
                <a:spcPts val="4000"/>
              </a:spcBef>
            </a:pPr>
            <a:endParaRPr lang="en-US" dirty="0"/>
          </a:p>
          <a:p>
            <a:pPr>
              <a:spcBef>
                <a:spcPts val="4000"/>
              </a:spcBef>
            </a:pPr>
            <a:endParaRPr lang="en-US" dirty="0"/>
          </a:p>
          <a:p>
            <a:pPr>
              <a:spcBef>
                <a:spcPts val="4000"/>
              </a:spcBef>
            </a:pPr>
            <a:endParaRPr lang="en-US" dirty="0"/>
          </a:p>
          <a:p>
            <a:pPr>
              <a:spcBef>
                <a:spcPts val="4000"/>
              </a:spcBef>
            </a:pPr>
            <a:endParaRPr lang="en-US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CBA7A882-94FF-2655-DC6D-2EDF575E5767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7378" r="17006"/>
          <a:stretch/>
        </p:blipFill>
        <p:spPr>
          <a:xfrm>
            <a:off x="11247538" y="6103345"/>
            <a:ext cx="705458" cy="7546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761956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546973" y="6361425"/>
            <a:ext cx="11098053" cy="402032"/>
          </a:xfrm>
          <a:prstGeom prst="rect">
            <a:avLst/>
          </a:prstGeom>
          <a:solidFill>
            <a:srgbClr val="E57F19"/>
          </a:solidFill>
          <a:ln w="12192">
            <a:noFill/>
          </a:ln>
        </p:spPr>
        <p:txBody>
          <a:bodyPr vert="horz" wrap="square" lIns="0" tIns="32384" rIns="0" bIns="0" rtlCol="0">
            <a:spAutoFit/>
          </a:bodyPr>
          <a:lstStyle/>
          <a:p>
            <a:pPr marL="122555" marR="116205" lvl="0" indent="0" algn="ctr" defTabSz="457200" rtl="0" eaLnBrk="1" fontAlgn="auto" latinLnBrk="0" hangingPunct="1">
              <a:lnSpc>
                <a:spcPct val="100000"/>
              </a:lnSpc>
              <a:spcBef>
                <a:spcPts val="254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1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ea typeface="+mn-ea"/>
                <a:cs typeface="Calibri"/>
              </a:rPr>
              <a:t>Respectful care is a universal component of every driver &amp; activity</a:t>
            </a:r>
            <a:endParaRPr kumimoji="0" sz="2400" b="1" i="1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/>
              <a:ea typeface="+mn-ea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660136" y="3009322"/>
            <a:ext cx="6422832" cy="771364"/>
          </a:xfrm>
          <a:prstGeom prst="rect">
            <a:avLst/>
          </a:prstGeom>
          <a:solidFill>
            <a:srgbClr val="BFD7D2"/>
          </a:solidFill>
          <a:ln w="12192">
            <a:solidFill>
              <a:srgbClr val="000000"/>
            </a:solidFill>
          </a:ln>
        </p:spPr>
        <p:txBody>
          <a:bodyPr vert="horz" wrap="square" lIns="0" tIns="32384" rIns="0" bIns="0" rtlCol="0">
            <a:spAutoFit/>
          </a:bodyPr>
          <a:lstStyle/>
          <a:p>
            <a:pPr marL="109855" marR="101600" lvl="0" indent="-1270" algn="ctr" defTabSz="457200" rtl="0" eaLnBrk="1" fontAlgn="auto" latinLnBrk="0" hangingPunct="1">
              <a:lnSpc>
                <a:spcPct val="100000"/>
              </a:lnSpc>
              <a:spcBef>
                <a:spcPts val="254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-1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Calibri"/>
              </a:rPr>
              <a:t>Comprehensive Postpartum Patient Discharge Education</a:t>
            </a:r>
            <a:endParaRPr kumimoji="0" sz="2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 Narrow" panose="020B0606020202030204" pitchFamily="34" charset="0"/>
              <a:ea typeface="+mn-ea"/>
              <a:cs typeface="Calibri"/>
            </a:endParaRPr>
          </a:p>
        </p:txBody>
      </p:sp>
      <p:sp>
        <p:nvSpPr>
          <p:cNvPr id="37" name="object 37"/>
          <p:cNvSpPr txBox="1"/>
          <p:nvPr/>
        </p:nvSpPr>
        <p:spPr>
          <a:xfrm>
            <a:off x="4660136" y="356263"/>
            <a:ext cx="6422832" cy="471924"/>
          </a:xfrm>
          <a:prstGeom prst="rect">
            <a:avLst/>
          </a:prstGeom>
          <a:solidFill>
            <a:srgbClr val="EC8C2C"/>
          </a:solidFill>
          <a:ln w="6096">
            <a:noFill/>
          </a:ln>
        </p:spPr>
        <p:txBody>
          <a:bodyPr vert="horz" wrap="square" lIns="0" tIns="40640" rIns="0" bIns="0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2800" b="1" i="0" u="none" strike="noStrike" kern="1200" cap="none" spc="-5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ea typeface="+mn-ea"/>
                <a:cs typeface="Calibri"/>
              </a:rPr>
              <a:t>Primary</a:t>
            </a:r>
            <a:r>
              <a:rPr kumimoji="0" sz="2800" b="1" i="0" u="none" strike="noStrike" kern="1200" cap="none" spc="-2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ea typeface="+mn-ea"/>
                <a:cs typeface="Calibri"/>
              </a:rPr>
              <a:t> Key</a:t>
            </a:r>
            <a:r>
              <a:rPr kumimoji="0" sz="2800" b="1" i="0" u="none" strike="noStrike" kern="1200" cap="none" spc="-1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ea typeface="+mn-ea"/>
                <a:cs typeface="Calibri"/>
              </a:rPr>
              <a:t> Drivers</a:t>
            </a:r>
            <a:endParaRPr kumimoji="0" sz="28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/>
              <a:ea typeface="+mn-ea"/>
              <a:cs typeface="Calibri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080698" y="370987"/>
            <a:ext cx="3069604" cy="457200"/>
          </a:xfrm>
          <a:prstGeom prst="rect">
            <a:avLst/>
          </a:prstGeom>
          <a:solidFill>
            <a:srgbClr val="EC8C2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Aim</a:t>
            </a:r>
          </a:p>
        </p:txBody>
      </p:sp>
      <p:cxnSp>
        <p:nvCxnSpPr>
          <p:cNvPr id="8" name="Straight Arrow Connector 7"/>
          <p:cNvCxnSpPr>
            <a:cxnSpLocks/>
            <a:stCxn id="6" idx="1"/>
          </p:cNvCxnSpPr>
          <p:nvPr/>
        </p:nvCxnSpPr>
        <p:spPr>
          <a:xfrm flipH="1">
            <a:off x="4113272" y="1688633"/>
            <a:ext cx="575198" cy="2029562"/>
          </a:xfrm>
          <a:prstGeom prst="straightConnector1">
            <a:avLst/>
          </a:prstGeom>
          <a:ln w="57150">
            <a:solidFill>
              <a:schemeClr val="tx2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>
            <a:cxnSpLocks/>
            <a:stCxn id="4" idx="1"/>
          </p:cNvCxnSpPr>
          <p:nvPr/>
        </p:nvCxnSpPr>
        <p:spPr>
          <a:xfrm flipH="1">
            <a:off x="4150302" y="3395004"/>
            <a:ext cx="509834" cy="323191"/>
          </a:xfrm>
          <a:prstGeom prst="straightConnector1">
            <a:avLst/>
          </a:prstGeom>
          <a:ln w="57150">
            <a:solidFill>
              <a:schemeClr val="tx2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>
            <a:cxnSpLocks/>
            <a:stCxn id="30" idx="1"/>
          </p:cNvCxnSpPr>
          <p:nvPr/>
        </p:nvCxnSpPr>
        <p:spPr>
          <a:xfrm flipH="1" flipV="1">
            <a:off x="4113272" y="3718195"/>
            <a:ext cx="575198" cy="1471450"/>
          </a:xfrm>
          <a:prstGeom prst="straightConnector1">
            <a:avLst/>
          </a:prstGeom>
          <a:ln w="57150">
            <a:solidFill>
              <a:schemeClr val="tx2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Rounded Rectangle 34"/>
          <p:cNvSpPr/>
          <p:nvPr/>
        </p:nvSpPr>
        <p:spPr>
          <a:xfrm>
            <a:off x="1080698" y="958467"/>
            <a:ext cx="2995544" cy="5144878"/>
          </a:xfrm>
          <a:prstGeom prst="roundRect">
            <a:avLst/>
          </a:prstGeom>
          <a:solidFill>
            <a:srgbClr val="00937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2700" marR="5080" lvl="0" indent="0" algn="l" defTabSz="457200" rtl="0" eaLnBrk="1" fontAlgn="auto" latinLnBrk="0" hangingPunct="1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Calibri"/>
              </a:rPr>
              <a:t>By 6/2024, FPQC participating hospitals will: </a:t>
            </a:r>
          </a:p>
          <a:p>
            <a:pPr marL="228600" marR="5080" lvl="0" indent="-215900" algn="l" defTabSz="457200" rtl="0" eaLnBrk="1" fontAlgn="auto" latinLnBrk="0" hangingPunct="1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Calibri"/>
              </a:rPr>
              <a:t>Increase the % of patients with a 2-week PP visit scheduled prior to discharge by 20%*</a:t>
            </a:r>
          </a:p>
          <a:p>
            <a:pPr marL="228600" marR="5080" lvl="0" indent="-215900" algn="l" defTabSz="457200" rtl="0" eaLnBrk="1" fontAlgn="auto" latinLnBrk="0" hangingPunct="1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Calibri"/>
              </a:rPr>
              <a:t>Increase patient PP education by 20%*</a:t>
            </a:r>
          </a:p>
        </p:txBody>
      </p:sp>
      <p:sp>
        <p:nvSpPr>
          <p:cNvPr id="30" name="object 5">
            <a:extLst>
              <a:ext uri="{FF2B5EF4-FFF2-40B4-BE49-F238E27FC236}">
                <a16:creationId xmlns:a16="http://schemas.microsoft.com/office/drawing/2014/main" id="{6BFB89AD-EB34-48F1-8B15-4708F48952EE}"/>
              </a:ext>
            </a:extLst>
          </p:cNvPr>
          <p:cNvSpPr txBox="1"/>
          <p:nvPr/>
        </p:nvSpPr>
        <p:spPr>
          <a:xfrm>
            <a:off x="4688470" y="4988308"/>
            <a:ext cx="6422832" cy="402673"/>
          </a:xfrm>
          <a:prstGeom prst="rect">
            <a:avLst/>
          </a:prstGeom>
          <a:solidFill>
            <a:srgbClr val="D0C594"/>
          </a:solidFill>
          <a:ln w="12192">
            <a:solidFill>
              <a:srgbClr val="000000"/>
            </a:solidFill>
          </a:ln>
        </p:spPr>
        <p:txBody>
          <a:bodyPr vert="horz" wrap="square" lIns="0" tIns="33019" rIns="0" bIns="0" rtlCol="0">
            <a:spAutoFit/>
          </a:bodyPr>
          <a:lstStyle/>
          <a:p>
            <a:pPr marL="120650" marR="111760" lvl="0" indent="-1270" algn="ctr" defTabSz="457200" rtl="0" eaLnBrk="1" fontAlgn="auto" latinLnBrk="0" hangingPunct="1">
              <a:lnSpc>
                <a:spcPct val="100000"/>
              </a:lnSpc>
              <a:spcBef>
                <a:spcPts val="259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Calibri"/>
              </a:rPr>
              <a:t>Clinician Postpartum Engagement and Education</a:t>
            </a:r>
            <a:endParaRPr kumimoji="0" sz="2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 Narrow" panose="020B0606020202030204" pitchFamily="34" charset="0"/>
              <a:ea typeface="+mn-ea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4688470" y="1302951"/>
            <a:ext cx="6422832" cy="771364"/>
          </a:xfrm>
          <a:prstGeom prst="rect">
            <a:avLst/>
          </a:prstGeom>
          <a:solidFill>
            <a:srgbClr val="F5C493"/>
          </a:solidFill>
          <a:ln w="12192">
            <a:solidFill>
              <a:srgbClr val="000000"/>
            </a:solidFill>
          </a:ln>
        </p:spPr>
        <p:txBody>
          <a:bodyPr vert="horz" wrap="square" lIns="0" tIns="32384" rIns="0" bIns="0" rtlCol="0">
            <a:spAutoFit/>
          </a:bodyPr>
          <a:lstStyle/>
          <a:p>
            <a:pPr marL="119063" marR="127000" lvl="0" indent="0" algn="ctr" defTabSz="457200" rtl="0" eaLnBrk="1" fontAlgn="auto" latinLnBrk="0" hangingPunct="1">
              <a:lnSpc>
                <a:spcPct val="100000"/>
              </a:lnSpc>
              <a:spcBef>
                <a:spcPts val="254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Calibri"/>
              </a:rPr>
              <a:t>Process for Maternal Discharge Risk Screening &amp; Arranging Early Postpartum Visits</a:t>
            </a:r>
            <a:endParaRPr kumimoji="0" sz="2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 Narrow" panose="020B0606020202030204" pitchFamily="34" charset="0"/>
              <a:ea typeface="+mn-ea"/>
              <a:cs typeface="Calibri"/>
            </a:endParaRP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749DF3B1-23A4-1808-6102-4BDCD8C41DE8}"/>
              </a:ext>
            </a:extLst>
          </p:cNvPr>
          <p:cNvSpPr txBox="1"/>
          <p:nvPr/>
        </p:nvSpPr>
        <p:spPr>
          <a:xfrm flipH="1">
            <a:off x="4725500" y="2160637"/>
            <a:ext cx="767875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**Early PP visits scheduled for low-risk vaginal deliveries**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BB071716-62BC-6F08-8661-2C49AF44FE12}"/>
              </a:ext>
            </a:extLst>
          </p:cNvPr>
          <p:cNvSpPr txBox="1"/>
          <p:nvPr/>
        </p:nvSpPr>
        <p:spPr>
          <a:xfrm flipH="1">
            <a:off x="4688470" y="3867008"/>
            <a:ext cx="767875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**Education on pregnancy spacing, family planning, and contraceptive choice**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4A72D5C0-61A4-9D79-80AB-153961C1E892}"/>
              </a:ext>
            </a:extLst>
          </p:cNvPr>
          <p:cNvSpPr txBox="1"/>
          <p:nvPr/>
        </p:nvSpPr>
        <p:spPr>
          <a:xfrm flipH="1">
            <a:off x="4725500" y="5496867"/>
            <a:ext cx="767875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**ER provider engagement and verbal screening**</a:t>
            </a:r>
          </a:p>
        </p:txBody>
      </p:sp>
    </p:spTree>
    <p:extLst>
      <p:ext uri="{BB962C8B-B14F-4D97-AF65-F5344CB8AC3E}">
        <p14:creationId xmlns:p14="http://schemas.microsoft.com/office/powerpoint/2010/main" val="13425909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/>
      <p:bldP spid="40" grpId="0"/>
      <p:bldP spid="4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A138C463-4587-46AB-A719-265209288C05}"/>
              </a:ext>
            </a:extLst>
          </p:cNvPr>
          <p:cNvSpPr txBox="1"/>
          <p:nvPr/>
        </p:nvSpPr>
        <p:spPr>
          <a:xfrm>
            <a:off x="2362394" y="1778751"/>
            <a:ext cx="2149434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b="1" dirty="0">
                <a:solidFill>
                  <a:schemeClr val="bg1"/>
                </a:solidFill>
              </a:rPr>
              <a:t>Coaching Call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666D466-3584-4EA7-990B-F023ED3C12F8}"/>
              </a:ext>
            </a:extLst>
          </p:cNvPr>
          <p:cNvSpPr txBox="1"/>
          <p:nvPr/>
        </p:nvSpPr>
        <p:spPr>
          <a:xfrm>
            <a:off x="4182695" y="3008726"/>
            <a:ext cx="224820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600" b="1" dirty="0">
                <a:solidFill>
                  <a:schemeClr val="bg1"/>
                </a:solidFill>
              </a:rPr>
              <a:t>Submit Data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8F17D40-1D02-4368-A357-094FC8611A61}"/>
              </a:ext>
            </a:extLst>
          </p:cNvPr>
          <p:cNvSpPr txBox="1"/>
          <p:nvPr/>
        </p:nvSpPr>
        <p:spPr>
          <a:xfrm>
            <a:off x="3836234" y="4530537"/>
            <a:ext cx="1925976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600" b="1" dirty="0">
                <a:solidFill>
                  <a:schemeClr val="bg1"/>
                </a:solidFill>
              </a:rPr>
              <a:t>Review Data Report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26B26B6-7B75-4E2A-A65A-9DB7681855E4}"/>
              </a:ext>
            </a:extLst>
          </p:cNvPr>
          <p:cNvSpPr txBox="1"/>
          <p:nvPr/>
        </p:nvSpPr>
        <p:spPr>
          <a:xfrm>
            <a:off x="637308" y="4479792"/>
            <a:ext cx="2648198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600" b="1" dirty="0">
                <a:solidFill>
                  <a:schemeClr val="bg1"/>
                </a:solidFill>
              </a:rPr>
              <a:t>Disseminate and Discuss Data Report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67A178FC-009E-4491-8D5B-5075F50BDE91}"/>
              </a:ext>
            </a:extLst>
          </p:cNvPr>
          <p:cNvSpPr txBox="1"/>
          <p:nvPr/>
        </p:nvSpPr>
        <p:spPr>
          <a:xfrm>
            <a:off x="212960" y="2981212"/>
            <a:ext cx="214943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600" b="1" dirty="0">
                <a:solidFill>
                  <a:schemeClr val="bg1"/>
                </a:solidFill>
              </a:rPr>
              <a:t>Identify issues </a:t>
            </a:r>
          </a:p>
          <a:p>
            <a:pPr algn="ctr"/>
            <a:r>
              <a:rPr lang="en-US" sz="2600" b="1" dirty="0">
                <a:solidFill>
                  <a:schemeClr val="bg1"/>
                </a:solidFill>
              </a:rPr>
              <a:t>PDSA</a:t>
            </a:r>
          </a:p>
        </p:txBody>
      </p:sp>
      <p:graphicFrame>
        <p:nvGraphicFramePr>
          <p:cNvPr id="21" name="Diagram 20">
            <a:extLst>
              <a:ext uri="{FF2B5EF4-FFF2-40B4-BE49-F238E27FC236}">
                <a16:creationId xmlns:a16="http://schemas.microsoft.com/office/drawing/2014/main" id="{3DD93CC6-7D92-47FB-9AED-E41659066800}"/>
              </a:ext>
            </a:extLst>
          </p:cNvPr>
          <p:cNvGraphicFramePr/>
          <p:nvPr/>
        </p:nvGraphicFramePr>
        <p:xfrm>
          <a:off x="-813004" y="248884"/>
          <a:ext cx="8500230" cy="650457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5" name="Rectangle 24">
            <a:extLst>
              <a:ext uri="{FF2B5EF4-FFF2-40B4-BE49-F238E27FC236}">
                <a16:creationId xmlns:a16="http://schemas.microsoft.com/office/drawing/2014/main" id="{03C2564E-374E-4273-ADEE-646613068DF9}"/>
              </a:ext>
            </a:extLst>
          </p:cNvPr>
          <p:cNvSpPr/>
          <p:nvPr/>
        </p:nvSpPr>
        <p:spPr>
          <a:xfrm>
            <a:off x="6991059" y="2186194"/>
            <a:ext cx="4075578" cy="4230163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/>
              <a:t>QI REPORTS</a:t>
            </a:r>
          </a:p>
          <a:p>
            <a:pPr algn="ctr"/>
            <a:endParaRPr lang="en-US" sz="2200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/>
              <a:t>Aim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/>
              <a:t>Run Charts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/>
              <a:t>Tracks Process, Structural and Outcome Measures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u="sng" dirty="0"/>
              <a:t>Add your PDSAs</a:t>
            </a:r>
          </a:p>
          <a:p>
            <a:endParaRPr lang="en-US" sz="2800" dirty="0"/>
          </a:p>
        </p:txBody>
      </p:sp>
      <p:sp>
        <p:nvSpPr>
          <p:cNvPr id="26" name="Arrow: Right 25">
            <a:extLst>
              <a:ext uri="{FF2B5EF4-FFF2-40B4-BE49-F238E27FC236}">
                <a16:creationId xmlns:a16="http://schemas.microsoft.com/office/drawing/2014/main" id="{5753F4F9-ED89-4518-944C-432CC6A314DB}"/>
              </a:ext>
            </a:extLst>
          </p:cNvPr>
          <p:cNvSpPr/>
          <p:nvPr/>
        </p:nvSpPr>
        <p:spPr>
          <a:xfrm>
            <a:off x="5324401" y="5786736"/>
            <a:ext cx="1408908" cy="49244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Title 21">
            <a:extLst>
              <a:ext uri="{FF2B5EF4-FFF2-40B4-BE49-F238E27FC236}">
                <a16:creationId xmlns:a16="http://schemas.microsoft.com/office/drawing/2014/main" id="{0EE51220-0A1A-41EF-B69F-BC66EDA4E0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29015" y="569194"/>
            <a:ext cx="4945666" cy="948434"/>
          </a:xfrm>
        </p:spPr>
        <p:txBody>
          <a:bodyPr>
            <a:normAutofit/>
          </a:bodyPr>
          <a:lstStyle/>
          <a:p>
            <a:pPr algn="ctr"/>
            <a:r>
              <a:rPr lang="en-US" sz="4400" b="1" dirty="0">
                <a:latin typeface="+mn-lt"/>
              </a:rPr>
              <a:t>QI MONTHLY CYCLE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775AEEDB-AB34-34E0-7E05-03F3092F584C}"/>
              </a:ext>
            </a:extLst>
          </p:cNvPr>
          <p:cNvPicPr>
            <a:picLocks noChangeAspect="1"/>
          </p:cNvPicPr>
          <p:nvPr/>
        </p:nvPicPr>
        <p:blipFill rotWithShape="1">
          <a:blip r:embed="rId7"/>
          <a:srcRect l="17378" r="17006"/>
          <a:stretch/>
        </p:blipFill>
        <p:spPr>
          <a:xfrm>
            <a:off x="11174681" y="5962751"/>
            <a:ext cx="789637" cy="8447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090984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Content Placeholder 5">
            <a:extLst>
              <a:ext uri="{FF2B5EF4-FFF2-40B4-BE49-F238E27FC236}">
                <a16:creationId xmlns:a16="http://schemas.microsoft.com/office/drawing/2014/main" id="{188CB801-6A1E-42D1-9907-FC929C2FA7C2}"/>
              </a:ext>
            </a:extLst>
          </p:cNvPr>
          <p:cNvSpPr txBox="1">
            <a:spLocks/>
          </p:cNvSpPr>
          <p:nvPr/>
        </p:nvSpPr>
        <p:spPr>
          <a:xfrm>
            <a:off x="1508167" y="1851909"/>
            <a:ext cx="7479346" cy="1953827"/>
          </a:xfrm>
          <a:prstGeom prst="rect">
            <a:avLst/>
          </a:prstGeom>
        </p:spPr>
        <p:txBody>
          <a:bodyPr vert="horz" lIns="68580" tIns="34290" rIns="68580" bIns="3429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Tx/>
              <a:buBlip>
                <a:blip r:embed="rId2"/>
              </a:buBlip>
              <a:defRPr sz="3000" kern="1200">
                <a:solidFill>
                  <a:schemeClr val="tx1"/>
                </a:solidFill>
                <a:latin typeface="Gill Sans MT" pitchFamily="34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Tx/>
              <a:buBlip>
                <a:blip r:embed="rId2"/>
              </a:buBlip>
              <a:defRPr sz="2800" kern="1200">
                <a:solidFill>
                  <a:schemeClr val="tx1"/>
                </a:solidFill>
                <a:latin typeface="Gill Sans MT" pitchFamily="34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Tx/>
              <a:buBlip>
                <a:blip r:embed="rId2"/>
              </a:buBlip>
              <a:defRPr sz="2400" kern="1200">
                <a:solidFill>
                  <a:schemeClr val="tx1"/>
                </a:solidFill>
                <a:latin typeface="Gill Sans MT" pitchFamily="34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Tx/>
              <a:buBlip>
                <a:blip r:embed="rId2"/>
              </a:buBlip>
              <a:defRPr sz="2000" kern="1200">
                <a:solidFill>
                  <a:schemeClr val="tx1"/>
                </a:solidFill>
                <a:latin typeface="Gill Sans MT" pitchFamily="34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Tx/>
              <a:buBlip>
                <a:blip r:embed="rId2"/>
              </a:buBlip>
              <a:defRPr sz="2000" kern="1200">
                <a:solidFill>
                  <a:schemeClr val="tx1"/>
                </a:solidFill>
                <a:latin typeface="Gill Sans MT" pitchFamily="34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ill Sans MT" pitchFamily="34" charset="0"/>
                <a:ea typeface="+mn-ea"/>
                <a:cs typeface="+mn-cs"/>
              </a:rPr>
              <a:t>Questions?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3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erubio1@usf.edu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3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fpqc@usf.edu</a:t>
            </a:r>
            <a:endParaRPr kumimoji="0" lang="en-US" sz="2300" b="1" i="0" u="none" strike="noStrike" kern="1200" cap="none" spc="0" normalizeH="0" baseline="0" noProof="0" dirty="0">
              <a:ln>
                <a:noFill/>
              </a:ln>
              <a:solidFill>
                <a:srgbClr val="00858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3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www.fpqc.org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100" b="0" i="0" u="none" strike="noStrike" kern="1200" cap="none" spc="0" normalizeH="0" baseline="0" noProof="0" dirty="0">
              <a:ln>
                <a:noFill/>
              </a:ln>
              <a:solidFill>
                <a:srgbClr val="008582"/>
              </a:solidFill>
              <a:effectLst/>
              <a:uLnTx/>
              <a:uFillTx/>
              <a:latin typeface="Gill Sans MT" pitchFamily="34" charset="0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100" b="0" i="0" u="none" strike="noStrike" kern="1200" cap="none" spc="0" normalizeH="0" baseline="0" noProof="0" dirty="0">
              <a:ln>
                <a:noFill/>
              </a:ln>
              <a:solidFill>
                <a:srgbClr val="008582"/>
              </a:solidFill>
              <a:effectLst/>
              <a:uLnTx/>
              <a:uFillTx/>
              <a:latin typeface="Gill Sans MT" pitchFamily="34" charset="0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100" b="0" i="0" u="none" strike="noStrike" kern="1200" cap="none" spc="0" normalizeH="0" baseline="0" noProof="0" dirty="0">
              <a:ln>
                <a:noFill/>
              </a:ln>
              <a:solidFill>
                <a:srgbClr val="008582"/>
              </a:solidFill>
              <a:effectLst/>
              <a:uLnTx/>
              <a:uFillTx/>
              <a:latin typeface="Gill Sans MT" pitchFamily="34" charset="0"/>
              <a:ea typeface="+mn-ea"/>
              <a:cs typeface="+mn-cs"/>
            </a:endParaRPr>
          </a:p>
        </p:txBody>
      </p:sp>
      <p:sp>
        <p:nvSpPr>
          <p:cNvPr id="23" name="Content Placeholder 5">
            <a:extLst>
              <a:ext uri="{FF2B5EF4-FFF2-40B4-BE49-F238E27FC236}">
                <a16:creationId xmlns:a16="http://schemas.microsoft.com/office/drawing/2014/main" id="{188CB801-6A1E-42D1-9907-FC929C2FA7C2}"/>
              </a:ext>
            </a:extLst>
          </p:cNvPr>
          <p:cNvSpPr txBox="1">
            <a:spLocks/>
          </p:cNvSpPr>
          <p:nvPr/>
        </p:nvSpPr>
        <p:spPr>
          <a:xfrm>
            <a:off x="201267" y="4384652"/>
            <a:ext cx="3110897" cy="818479"/>
          </a:xfrm>
          <a:prstGeom prst="rect">
            <a:avLst/>
          </a:prstGeom>
        </p:spPr>
        <p:txBody>
          <a:bodyPr vert="horz" lIns="68580" tIns="34290" rIns="68580" bIns="3429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Tx/>
              <a:buBlip>
                <a:blip r:embed="rId2"/>
              </a:buBlip>
              <a:defRPr sz="3000" kern="1200">
                <a:solidFill>
                  <a:schemeClr val="tx1"/>
                </a:solidFill>
                <a:latin typeface="Gill Sans MT" pitchFamily="34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Tx/>
              <a:buBlip>
                <a:blip r:embed="rId2"/>
              </a:buBlip>
              <a:defRPr sz="2800" kern="1200">
                <a:solidFill>
                  <a:schemeClr val="tx1"/>
                </a:solidFill>
                <a:latin typeface="Gill Sans MT" pitchFamily="34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Tx/>
              <a:buBlip>
                <a:blip r:embed="rId2"/>
              </a:buBlip>
              <a:defRPr sz="2400" kern="1200">
                <a:solidFill>
                  <a:schemeClr val="tx1"/>
                </a:solidFill>
                <a:latin typeface="Gill Sans MT" pitchFamily="34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Tx/>
              <a:buBlip>
                <a:blip r:embed="rId2"/>
              </a:buBlip>
              <a:defRPr sz="2000" kern="1200">
                <a:solidFill>
                  <a:schemeClr val="tx1"/>
                </a:solidFill>
                <a:latin typeface="Gill Sans MT" pitchFamily="34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Tx/>
              <a:buBlip>
                <a:blip r:embed="rId2"/>
              </a:buBlip>
              <a:defRPr sz="2000" kern="1200">
                <a:solidFill>
                  <a:schemeClr val="tx1"/>
                </a:solidFill>
                <a:latin typeface="Gill Sans MT" pitchFamily="34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100" b="0" i="0" u="none" strike="noStrike" kern="1200" cap="none" spc="0" normalizeH="0" baseline="0" noProof="0" dirty="0">
              <a:ln>
                <a:noFill/>
              </a:ln>
              <a:solidFill>
                <a:srgbClr val="008582"/>
              </a:solidFill>
              <a:effectLst/>
              <a:uLnTx/>
              <a:uFillTx/>
              <a:latin typeface="Gill Sans MT" pitchFamily="34" charset="0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100" b="0" i="0" u="none" strike="noStrike" kern="1200" cap="none" spc="0" normalizeH="0" baseline="0" noProof="0" dirty="0">
              <a:ln>
                <a:noFill/>
              </a:ln>
              <a:solidFill>
                <a:srgbClr val="008582"/>
              </a:solidFill>
              <a:effectLst/>
              <a:uLnTx/>
              <a:uFillTx/>
              <a:latin typeface="Gill Sans MT" pitchFamily="34" charset="0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100" b="0" i="0" u="none" strike="noStrike" kern="1200" cap="none" spc="0" normalizeH="0" baseline="0" noProof="0" dirty="0">
              <a:ln>
                <a:noFill/>
              </a:ln>
              <a:solidFill>
                <a:srgbClr val="008582"/>
              </a:solidFill>
              <a:effectLst/>
              <a:uLnTx/>
              <a:uFillTx/>
              <a:latin typeface="Gill Sans MT" pitchFamily="34" charset="0"/>
              <a:ea typeface="+mn-ea"/>
              <a:cs typeface="+mn-cs"/>
            </a:endParaRPr>
          </a:p>
        </p:txBody>
      </p:sp>
      <p:cxnSp>
        <p:nvCxnSpPr>
          <p:cNvPr id="5" name="Straight Connector 4"/>
          <p:cNvCxnSpPr>
            <a:cxnSpLocks/>
          </p:cNvCxnSpPr>
          <p:nvPr/>
        </p:nvCxnSpPr>
        <p:spPr>
          <a:xfrm>
            <a:off x="1733797" y="2528705"/>
            <a:ext cx="7137071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2" name="Picture 1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77883" y="1851909"/>
            <a:ext cx="1663792" cy="1767780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496538" y="5672763"/>
            <a:ext cx="1114147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ED7D31"/>
                </a:solidFill>
                <a:uLnTx/>
                <a:uFillTx/>
                <a:latin typeface="Calibri" panose="020F0502020204030204"/>
                <a:ea typeface="+mn-ea"/>
                <a:cs typeface="+mn-cs"/>
              </a:rPr>
              <a:t>“To improve the health and health care of all Florida mothers &amp; babies”</a:t>
            </a:r>
          </a:p>
        </p:txBody>
      </p:sp>
      <p:pic>
        <p:nvPicPr>
          <p:cNvPr id="9" name="Picture 8" descr="Screen Shot 2020-08-03 at 12.08.58 PM.png">
            <a:extLst>
              <a:ext uri="{FF2B5EF4-FFF2-40B4-BE49-F238E27FC236}">
                <a16:creationId xmlns:a16="http://schemas.microsoft.com/office/drawing/2014/main" id="{41124C54-252A-422E-BB3B-6B13E3C3CD3B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71172" y="3999904"/>
            <a:ext cx="295271" cy="270748"/>
          </a:xfrm>
          <a:prstGeom prst="rect">
            <a:avLst/>
          </a:prstGeom>
        </p:spPr>
      </p:pic>
      <p:pic>
        <p:nvPicPr>
          <p:cNvPr id="10" name="Picture 9" descr="Screen Shot 2020-08-03 at 12.10.37 PM.png">
            <a:extLst>
              <a:ext uri="{FF2B5EF4-FFF2-40B4-BE49-F238E27FC236}">
                <a16:creationId xmlns:a16="http://schemas.microsoft.com/office/drawing/2014/main" id="{75FFDD03-403D-441C-B826-ED1BC080DF7B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13248" y="4018362"/>
            <a:ext cx="295271" cy="277730"/>
          </a:xfrm>
          <a:prstGeom prst="rect">
            <a:avLst/>
          </a:prstGeom>
        </p:spPr>
      </p:pic>
      <p:pic>
        <p:nvPicPr>
          <p:cNvPr id="11" name="Picture 10" descr="Screen Shot 2020-08-03 at 12.12.55 PM.png">
            <a:extLst>
              <a:ext uri="{FF2B5EF4-FFF2-40B4-BE49-F238E27FC236}">
                <a16:creationId xmlns:a16="http://schemas.microsoft.com/office/drawing/2014/main" id="{352E3C9D-79C3-4271-94D0-EF9167F99283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29096" y="3982901"/>
            <a:ext cx="918060" cy="304754"/>
          </a:xfrm>
          <a:prstGeom prst="rect">
            <a:avLst/>
          </a:prstGeom>
        </p:spPr>
      </p:pic>
      <p:sp>
        <p:nvSpPr>
          <p:cNvPr id="19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2E7F25-5809-4642-B5BC-EDCCEB9D85FF}" type="slidenum">
              <a:rPr lang="en-US" sz="1400" b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16</a:t>
            </a:fld>
            <a:endParaRPr lang="en-US" sz="1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6691291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38D2A19C-0FFC-47F1-A272-346C7A012209}"/>
              </a:ext>
            </a:extLst>
          </p:cNvPr>
          <p:cNvSpPr txBox="1"/>
          <p:nvPr/>
        </p:nvSpPr>
        <p:spPr>
          <a:xfrm>
            <a:off x="752788" y="2384454"/>
            <a:ext cx="7055223" cy="41857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800" dirty="0"/>
              <a:t>10%   Spanish speaking</a:t>
            </a:r>
          </a:p>
          <a:p>
            <a:r>
              <a:rPr lang="en-US" sz="3800" dirty="0"/>
              <a:t>  3%   Creole speaking</a:t>
            </a:r>
          </a:p>
          <a:p>
            <a:r>
              <a:rPr lang="en-US" sz="3800" dirty="0"/>
              <a:t>  5%   III trimester PNC entry </a:t>
            </a:r>
          </a:p>
          <a:p>
            <a:r>
              <a:rPr lang="en-US" sz="3800" dirty="0"/>
              <a:t>  2%   No PNC</a:t>
            </a:r>
            <a:endParaRPr lang="en-US" sz="4000" dirty="0"/>
          </a:p>
          <a:p>
            <a:r>
              <a:rPr lang="en-US" sz="3800" dirty="0"/>
              <a:t>44%   Medicaid</a:t>
            </a:r>
          </a:p>
          <a:p>
            <a:r>
              <a:rPr lang="en-US" sz="3800" dirty="0"/>
              <a:t>34%   Cesarean</a:t>
            </a:r>
          </a:p>
          <a:p>
            <a:r>
              <a:rPr lang="en-US" sz="3800" dirty="0"/>
              <a:t>48%   PP high risk</a:t>
            </a:r>
          </a:p>
        </p:txBody>
      </p:sp>
      <p:sp>
        <p:nvSpPr>
          <p:cNvPr id="10" name="Title 9">
            <a:extLst>
              <a:ext uri="{FF2B5EF4-FFF2-40B4-BE49-F238E27FC236}">
                <a16:creationId xmlns:a16="http://schemas.microsoft.com/office/drawing/2014/main" id="{D14F1525-C36E-40AB-AFA3-B1980C90CC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PATIENT CHARACTERISTICS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87291" y="2384454"/>
            <a:ext cx="5199908" cy="4026478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2FD4D75F-C7EF-4DF2-9546-A65B588E5A11}"/>
              </a:ext>
            </a:extLst>
          </p:cNvPr>
          <p:cNvSpPr txBox="1"/>
          <p:nvPr/>
        </p:nvSpPr>
        <p:spPr>
          <a:xfrm>
            <a:off x="3923071" y="1296064"/>
            <a:ext cx="4080387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000" b="1" dirty="0">
                <a:solidFill>
                  <a:srgbClr val="E17D19"/>
                </a:solidFill>
              </a:rPr>
              <a:t>11,100 PP women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34780E4-218C-1C51-CD6C-46BA42AEE283}"/>
              </a:ext>
            </a:extLst>
          </p:cNvPr>
          <p:cNvSpPr/>
          <p:nvPr/>
        </p:nvSpPr>
        <p:spPr>
          <a:xfrm>
            <a:off x="10835148" y="6056671"/>
            <a:ext cx="1160207" cy="72758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46280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hape 1174">
            <a:extLst>
              <a:ext uri="{FF2B5EF4-FFF2-40B4-BE49-F238E27FC236}">
                <a16:creationId xmlns:a16="http://schemas.microsoft.com/office/drawing/2014/main" id="{0A51E068-8926-41B7-A26E-6299CFF244F0}"/>
              </a:ext>
            </a:extLst>
          </p:cNvPr>
          <p:cNvSpPr/>
          <p:nvPr/>
        </p:nvSpPr>
        <p:spPr>
          <a:xfrm>
            <a:off x="531858" y="1737067"/>
            <a:ext cx="11128284" cy="1162954"/>
          </a:xfrm>
          <a:prstGeom prst="rect">
            <a:avLst/>
          </a:prstGeom>
          <a:noFill/>
          <a:ln>
            <a:noFill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9" rIns="45719" anchor="ctr">
            <a:normAutofit/>
          </a:bodyPr>
          <a:lstStyle/>
          <a:p>
            <a:pPr algn="ctr">
              <a:lnSpc>
                <a:spcPct val="90000"/>
              </a:lnSpc>
              <a:defRPr sz="1200">
                <a:latin typeface="Arial"/>
                <a:ea typeface="Arial"/>
                <a:cs typeface="Arial"/>
                <a:sym typeface="Arial"/>
              </a:defRPr>
            </a:pPr>
            <a:r>
              <a:rPr lang="en-US" sz="3200" b="1" i="1" dirty="0">
                <a:solidFill>
                  <a:srgbClr val="E17D19"/>
                </a:solidFill>
              </a:rPr>
              <a:t>By 6/2024, FPQC participating hospitals will: </a:t>
            </a:r>
          </a:p>
        </p:txBody>
      </p:sp>
      <p:sp>
        <p:nvSpPr>
          <p:cNvPr id="6" name="Shape 1174">
            <a:extLst>
              <a:ext uri="{FF2B5EF4-FFF2-40B4-BE49-F238E27FC236}">
                <a16:creationId xmlns:a16="http://schemas.microsoft.com/office/drawing/2014/main" id="{0A51E068-8926-41B7-A26E-6299CFF244F0}"/>
              </a:ext>
            </a:extLst>
          </p:cNvPr>
          <p:cNvSpPr/>
          <p:nvPr/>
        </p:nvSpPr>
        <p:spPr>
          <a:xfrm>
            <a:off x="531858" y="4586592"/>
            <a:ext cx="11128284" cy="1174955"/>
          </a:xfrm>
          <a:prstGeom prst="rect">
            <a:avLst/>
          </a:prstGeom>
          <a:solidFill>
            <a:srgbClr val="E2F0D9"/>
          </a:solidFill>
          <a:ln>
            <a:noFill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9" rIns="45719" anchor="ctr">
            <a:normAutofit fontScale="92500"/>
          </a:bodyPr>
          <a:lstStyle/>
          <a:p>
            <a:pPr algn="ctr">
              <a:lnSpc>
                <a:spcPct val="90000"/>
              </a:lnSpc>
              <a:defRPr sz="1200">
                <a:latin typeface="Arial"/>
                <a:ea typeface="Arial"/>
                <a:cs typeface="Arial"/>
                <a:sym typeface="Arial"/>
              </a:defRPr>
            </a:pPr>
            <a:r>
              <a:rPr lang="en-US" sz="3200" b="1" dirty="0">
                <a:solidFill>
                  <a:srgbClr val="E17D19"/>
                </a:solidFill>
              </a:rPr>
              <a:t>2. Increase patient PP education by 20%</a:t>
            </a:r>
          </a:p>
          <a:p>
            <a:pPr algn="ctr">
              <a:lnSpc>
                <a:spcPct val="90000"/>
              </a:lnSpc>
              <a:defRPr sz="1200">
                <a:latin typeface="Arial"/>
                <a:ea typeface="Arial"/>
                <a:cs typeface="Arial"/>
                <a:sym typeface="Arial"/>
              </a:defRPr>
            </a:pPr>
            <a:r>
              <a:rPr lang="en-US" sz="3200" dirty="0">
                <a:solidFill>
                  <a:prstClr val="black"/>
                </a:solidFill>
                <a:latin typeface="Calibri" panose="020F0502020204030204"/>
                <a:cs typeface="Calibri"/>
              </a:rPr>
              <a:t>Includes benefits of early PP visits, warning signs, and family planning</a:t>
            </a:r>
            <a:endParaRPr lang="en-US" sz="3200" b="1" i="1" dirty="0">
              <a:solidFill>
                <a:srgbClr val="E17D19"/>
              </a:solidFill>
            </a:endParaRPr>
          </a:p>
        </p:txBody>
      </p:sp>
      <p:sp>
        <p:nvSpPr>
          <p:cNvPr id="7" name="Shape 1174">
            <a:extLst>
              <a:ext uri="{FF2B5EF4-FFF2-40B4-BE49-F238E27FC236}">
                <a16:creationId xmlns:a16="http://schemas.microsoft.com/office/drawing/2014/main" id="{0A51E068-8926-41B7-A26E-6299CFF244F0}"/>
              </a:ext>
            </a:extLst>
          </p:cNvPr>
          <p:cNvSpPr/>
          <p:nvPr/>
        </p:nvSpPr>
        <p:spPr>
          <a:xfrm>
            <a:off x="531858" y="3155829"/>
            <a:ext cx="11128284" cy="1174955"/>
          </a:xfrm>
          <a:prstGeom prst="rect">
            <a:avLst/>
          </a:prstGeom>
          <a:solidFill>
            <a:srgbClr val="E2F0D9"/>
          </a:solidFill>
          <a:ln>
            <a:noFill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9" rIns="45719" anchor="ctr">
            <a:normAutofit/>
          </a:bodyPr>
          <a:lstStyle/>
          <a:p>
            <a:pPr algn="ctr">
              <a:lnSpc>
                <a:spcPct val="90000"/>
              </a:lnSpc>
              <a:defRPr sz="1200">
                <a:latin typeface="Arial"/>
                <a:ea typeface="Arial"/>
                <a:cs typeface="Arial"/>
                <a:sym typeface="Arial"/>
              </a:defRPr>
            </a:pPr>
            <a:r>
              <a:rPr lang="en-US" sz="3200" b="1" dirty="0">
                <a:solidFill>
                  <a:srgbClr val="E17D19"/>
                </a:solidFill>
              </a:rPr>
              <a:t>1. Increase % of patients with a 2-week PP visit scheduled prior to discharge by 20%</a:t>
            </a:r>
          </a:p>
        </p:txBody>
      </p:sp>
      <p:sp>
        <p:nvSpPr>
          <p:cNvPr id="9" name="Rectangle 8"/>
          <p:cNvSpPr/>
          <p:nvPr/>
        </p:nvSpPr>
        <p:spPr>
          <a:xfrm>
            <a:off x="2617897" y="1017039"/>
            <a:ext cx="2325261" cy="592124"/>
          </a:xfrm>
          <a:prstGeom prst="rect">
            <a:avLst/>
          </a:prstGeom>
          <a:solidFill>
            <a:srgbClr val="EC8C2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AIM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3EE1376-C600-44A8-B58B-08143C280657}"/>
              </a:ext>
            </a:extLst>
          </p:cNvPr>
          <p:cNvSpPr txBox="1"/>
          <p:nvPr/>
        </p:nvSpPr>
        <p:spPr>
          <a:xfrm>
            <a:off x="5243657" y="1017039"/>
            <a:ext cx="3825672" cy="523220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 panose="020F0502020204030204"/>
                <a:ea typeface="+mn-ea"/>
                <a:cs typeface="Calibri"/>
              </a:rPr>
              <a:t>QI Outcome</a:t>
            </a:r>
            <a:r>
              <a:rPr lang="en-US" sz="2800" dirty="0">
                <a:solidFill>
                  <a:schemeClr val="bg1"/>
                </a:solidFill>
                <a:latin typeface="Calibri" panose="020F0502020204030204"/>
                <a:cs typeface="Calibri"/>
              </a:rPr>
              <a:t> Measures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alibri" panose="020F0502020204030204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18579267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|  </a:t>
            </a:r>
            <a:fld id="{E25C0C21-B7CE-4F0B-81CD-4269BE354346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420770" y="257446"/>
            <a:ext cx="10601011" cy="623840"/>
          </a:xfrm>
        </p:spPr>
        <p:txBody>
          <a:bodyPr>
            <a:normAutofit/>
          </a:bodyPr>
          <a:lstStyle/>
          <a:p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Early Postpartum Visits Scheduled Prior to Discharge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2"/>
          <a:srcRect l="1439" t="1307" r="1857" b="2837"/>
          <a:stretch/>
        </p:blipFill>
        <p:spPr>
          <a:xfrm>
            <a:off x="546230" y="1111045"/>
            <a:ext cx="6880650" cy="3529649"/>
          </a:xfrm>
          <a:prstGeom prst="rect">
            <a:avLst/>
          </a:prstGeom>
          <a:ln w="12700">
            <a:solidFill>
              <a:srgbClr val="AFABAB"/>
            </a:solidFill>
          </a:ln>
        </p:spPr>
      </p:pic>
      <p:grpSp>
        <p:nvGrpSpPr>
          <p:cNvPr id="14" name="Group 13"/>
          <p:cNvGrpSpPr/>
          <p:nvPr/>
        </p:nvGrpSpPr>
        <p:grpSpPr>
          <a:xfrm>
            <a:off x="7547955" y="3258590"/>
            <a:ext cx="4530437" cy="3524596"/>
            <a:chOff x="7475538" y="997527"/>
            <a:chExt cx="4195532" cy="2951093"/>
          </a:xfrm>
        </p:grpSpPr>
        <p:pic>
          <p:nvPicPr>
            <p:cNvPr id="10" name="Picture 9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7483851" y="1330036"/>
              <a:ext cx="4178808" cy="2618584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 w="12700">
              <a:solidFill>
                <a:schemeClr val="bg1">
                  <a:lumMod val="65000"/>
                </a:schemeClr>
              </a:solidFill>
            </a:ln>
          </p:spPr>
        </p:pic>
        <p:sp>
          <p:nvSpPr>
            <p:cNvPr id="13" name="Rectangle 12"/>
            <p:cNvSpPr/>
            <p:nvPr/>
          </p:nvSpPr>
          <p:spPr>
            <a:xfrm>
              <a:off x="7475538" y="997527"/>
              <a:ext cx="4195532" cy="332509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Scheduled Early PP Visits by PACC Hospitals</a:t>
              </a:r>
            </a:p>
          </p:txBody>
        </p:sp>
      </p:grpSp>
      <p:sp>
        <p:nvSpPr>
          <p:cNvPr id="4" name="Arrow: Left 3">
            <a:extLst>
              <a:ext uri="{FF2B5EF4-FFF2-40B4-BE49-F238E27FC236}">
                <a16:creationId xmlns:a16="http://schemas.microsoft.com/office/drawing/2014/main" id="{8685AAF2-4BEE-D3A4-7FAB-EF041E0743AF}"/>
              </a:ext>
            </a:extLst>
          </p:cNvPr>
          <p:cNvSpPr/>
          <p:nvPr/>
        </p:nvSpPr>
        <p:spPr>
          <a:xfrm>
            <a:off x="7547955" y="2035277"/>
            <a:ext cx="1596045" cy="707923"/>
          </a:xfrm>
          <a:prstGeom prst="leftArrow">
            <a:avLst/>
          </a:prstGeom>
          <a:solidFill>
            <a:srgbClr val="AE941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Goal: 70%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3640D6E5-0E4C-5ADD-9E2F-D39579D08402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7819" t="-12549" b="1"/>
          <a:stretch/>
        </p:blipFill>
        <p:spPr>
          <a:xfrm>
            <a:off x="11572567" y="3844413"/>
            <a:ext cx="463593" cy="5053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162149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420770" y="257446"/>
            <a:ext cx="10601011" cy="623840"/>
          </a:xfrm>
        </p:spPr>
        <p:txBody>
          <a:bodyPr>
            <a:normAutofit/>
          </a:bodyPr>
          <a:lstStyle/>
          <a:p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Early Postpartum Visits Scheduled Prior to Discharge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66656" y="1045438"/>
            <a:ext cx="6442363" cy="2912951"/>
          </a:xfrm>
          <a:prstGeom prst="rect">
            <a:avLst/>
          </a:prstGeom>
          <a:ln w="12700">
            <a:solidFill>
              <a:schemeClr val="bg1">
                <a:lumMod val="65000"/>
              </a:schemeClr>
            </a:solidFill>
          </a:ln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81150" y="1554485"/>
            <a:ext cx="2210322" cy="2083716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171142" y="4261525"/>
            <a:ext cx="3847629" cy="2480098"/>
          </a:xfrm>
          <a:prstGeom prst="rect">
            <a:avLst/>
          </a:prstGeom>
          <a:ln w="12700">
            <a:solidFill>
              <a:schemeClr val="bg1">
                <a:lumMod val="65000"/>
              </a:schemeClr>
            </a:solidFill>
          </a:ln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45374" y="4261525"/>
            <a:ext cx="3824450" cy="2480098"/>
          </a:xfrm>
          <a:prstGeom prst="rect">
            <a:avLst/>
          </a:prstGeom>
          <a:ln w="12700">
            <a:solidFill>
              <a:schemeClr val="bg1">
                <a:lumMod val="65000"/>
              </a:schemeClr>
            </a:solidFill>
          </a:ln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54509" y="4266933"/>
            <a:ext cx="3789548" cy="2474690"/>
          </a:xfrm>
          <a:prstGeom prst="rect">
            <a:avLst/>
          </a:prstGeom>
          <a:ln w="12700">
            <a:solidFill>
              <a:schemeClr val="bg1">
                <a:lumMod val="65000"/>
              </a:schemeClr>
            </a:solidFill>
          </a:ln>
        </p:spPr>
      </p:pic>
    </p:spTree>
    <p:extLst>
      <p:ext uri="{BB962C8B-B14F-4D97-AF65-F5344CB8AC3E}">
        <p14:creationId xmlns:p14="http://schemas.microsoft.com/office/powerpoint/2010/main" val="22508813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|  </a:t>
            </a:r>
            <a:fld id="{E25C0C21-B7CE-4F0B-81CD-4269BE354346}" type="slidenum">
              <a:rPr lang="en-US" smtClean="0"/>
              <a:pPr/>
              <a:t>6</a:t>
            </a:fld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2"/>
          <a:srcRect l="1284" t="1822" r="1517" b="2927"/>
          <a:stretch/>
        </p:blipFill>
        <p:spPr>
          <a:xfrm>
            <a:off x="277960" y="1040828"/>
            <a:ext cx="7157260" cy="3787833"/>
          </a:xfrm>
          <a:prstGeom prst="rect">
            <a:avLst/>
          </a:prstGeom>
          <a:ln w="12700">
            <a:solidFill>
              <a:schemeClr val="bg1">
                <a:lumMod val="65000"/>
              </a:schemeClr>
            </a:solidFill>
          </a:ln>
        </p:spPr>
      </p:pic>
      <p:grpSp>
        <p:nvGrpSpPr>
          <p:cNvPr id="11" name="Group 10"/>
          <p:cNvGrpSpPr/>
          <p:nvPr/>
        </p:nvGrpSpPr>
        <p:grpSpPr>
          <a:xfrm>
            <a:off x="7672647" y="3208713"/>
            <a:ext cx="4358582" cy="3532908"/>
            <a:chOff x="7786715" y="3308465"/>
            <a:chExt cx="4186757" cy="3433156"/>
          </a:xfrm>
        </p:grpSpPr>
        <p:pic>
          <p:nvPicPr>
            <p:cNvPr id="7" name="Picture 6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7795062" y="3670172"/>
              <a:ext cx="4168395" cy="3071449"/>
            </a:xfrm>
            <a:prstGeom prst="rect">
              <a:avLst/>
            </a:prstGeom>
            <a:ln w="12700">
              <a:solidFill>
                <a:srgbClr val="AFABAB"/>
              </a:solidFill>
            </a:ln>
          </p:spPr>
        </p:pic>
        <p:sp>
          <p:nvSpPr>
            <p:cNvPr id="10" name="Rectangle 9"/>
            <p:cNvSpPr/>
            <p:nvPr/>
          </p:nvSpPr>
          <p:spPr>
            <a:xfrm>
              <a:off x="7786715" y="3308465"/>
              <a:ext cx="4186757" cy="361707"/>
            </a:xfrm>
            <a:prstGeom prst="rect">
              <a:avLst/>
            </a:prstGeom>
            <a:ln w="127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Patient PBHE education by PACC Hospitals</a:t>
              </a:r>
            </a:p>
          </p:txBody>
        </p:sp>
      </p:grpSp>
      <p:sp>
        <p:nvSpPr>
          <p:cNvPr id="14" name="Title 10"/>
          <p:cNvSpPr>
            <a:spLocks noGrp="1"/>
          </p:cNvSpPr>
          <p:nvPr>
            <p:ph type="title"/>
          </p:nvPr>
        </p:nvSpPr>
        <p:spPr>
          <a:xfrm>
            <a:off x="329329" y="237016"/>
            <a:ext cx="10601011" cy="623840"/>
          </a:xfrm>
        </p:spPr>
        <p:txBody>
          <a:bodyPr>
            <a:normAutofit/>
          </a:bodyPr>
          <a:lstStyle/>
          <a:p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Patient Education on Importance of Early Postpartum Visit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AA1DD322-935E-A68D-3011-C334431848A0}"/>
              </a:ext>
            </a:extLst>
          </p:cNvPr>
          <p:cNvSpPr/>
          <p:nvPr/>
        </p:nvSpPr>
        <p:spPr>
          <a:xfrm>
            <a:off x="1442770" y="5399300"/>
            <a:ext cx="4827639" cy="658761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</a:rPr>
              <a:t>Standardized care for all</a:t>
            </a:r>
          </a:p>
        </p:txBody>
      </p:sp>
      <p:sp>
        <p:nvSpPr>
          <p:cNvPr id="4" name="Arrow: Left 3">
            <a:extLst>
              <a:ext uri="{FF2B5EF4-FFF2-40B4-BE49-F238E27FC236}">
                <a16:creationId xmlns:a16="http://schemas.microsoft.com/office/drawing/2014/main" id="{661627F8-F8F7-149A-26A5-0A43AAE51EA8}"/>
              </a:ext>
            </a:extLst>
          </p:cNvPr>
          <p:cNvSpPr/>
          <p:nvPr/>
        </p:nvSpPr>
        <p:spPr>
          <a:xfrm>
            <a:off x="7545558" y="1442701"/>
            <a:ext cx="1596045" cy="707923"/>
          </a:xfrm>
          <a:prstGeom prst="leftArrow">
            <a:avLst/>
          </a:prstGeom>
          <a:solidFill>
            <a:srgbClr val="AE941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Goal: 90%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04BA84A2-EBCB-DAFC-66EB-9F3D12AF0943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7819" t="-12549" b="1"/>
          <a:stretch/>
        </p:blipFill>
        <p:spPr>
          <a:xfrm>
            <a:off x="11749678" y="3580930"/>
            <a:ext cx="463593" cy="5053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06241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0"/>
          <p:cNvSpPr>
            <a:spLocks noGrp="1"/>
          </p:cNvSpPr>
          <p:nvPr>
            <p:ph type="title"/>
          </p:nvPr>
        </p:nvSpPr>
        <p:spPr>
          <a:xfrm>
            <a:off x="329329" y="237016"/>
            <a:ext cx="10601011" cy="623840"/>
          </a:xfrm>
        </p:spPr>
        <p:txBody>
          <a:bodyPr>
            <a:normAutofit/>
          </a:bodyPr>
          <a:lstStyle/>
          <a:p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Postpartum Warning Signs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AA1DD322-935E-A68D-3011-C334431848A0}"/>
              </a:ext>
            </a:extLst>
          </p:cNvPr>
          <p:cNvSpPr/>
          <p:nvPr/>
        </p:nvSpPr>
        <p:spPr>
          <a:xfrm>
            <a:off x="1416952" y="5331597"/>
            <a:ext cx="4827639" cy="658761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</a:rPr>
              <a:t>Standardized care for all</a:t>
            </a:r>
          </a:p>
        </p:txBody>
      </p:sp>
      <p:sp>
        <p:nvSpPr>
          <p:cNvPr id="4" name="Arrow: Left 3">
            <a:extLst>
              <a:ext uri="{FF2B5EF4-FFF2-40B4-BE49-F238E27FC236}">
                <a16:creationId xmlns:a16="http://schemas.microsoft.com/office/drawing/2014/main" id="{661627F8-F8F7-149A-26A5-0A43AAE51EA8}"/>
              </a:ext>
            </a:extLst>
          </p:cNvPr>
          <p:cNvSpPr/>
          <p:nvPr/>
        </p:nvSpPr>
        <p:spPr>
          <a:xfrm>
            <a:off x="7619714" y="1358618"/>
            <a:ext cx="1596045" cy="707923"/>
          </a:xfrm>
          <a:prstGeom prst="leftArrow">
            <a:avLst/>
          </a:prstGeom>
          <a:solidFill>
            <a:srgbClr val="AE941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Goal: 100%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B0F13094-03D0-CB65-99D0-6D9361350F2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0771" y="1197022"/>
            <a:ext cx="7340003" cy="3709276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4A4C16E6-6B64-D989-B8D1-D6CC3F410C5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93991" y="3362044"/>
            <a:ext cx="4343400" cy="3408535"/>
          </a:xfrm>
          <a:prstGeom prst="rect">
            <a:avLst/>
          </a:prstGeom>
          <a:ln>
            <a:solidFill>
              <a:srgbClr val="AFABAB"/>
            </a:solidFill>
          </a:ln>
        </p:spPr>
      </p:pic>
      <p:sp>
        <p:nvSpPr>
          <p:cNvPr id="15" name="Rectangle 14">
            <a:extLst>
              <a:ext uri="{FF2B5EF4-FFF2-40B4-BE49-F238E27FC236}">
                <a16:creationId xmlns:a16="http://schemas.microsoft.com/office/drawing/2014/main" id="{B65BC372-B390-0076-5B05-ACFBFC8957B9}"/>
              </a:ext>
            </a:extLst>
          </p:cNvPr>
          <p:cNvSpPr/>
          <p:nvPr/>
        </p:nvSpPr>
        <p:spPr>
          <a:xfrm>
            <a:off x="7584159" y="2972739"/>
            <a:ext cx="4358582" cy="372217"/>
          </a:xfrm>
          <a:prstGeom prst="rect">
            <a:avLst/>
          </a:prstGeom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PP warning signs ed by PACC Hospitals</a:t>
            </a:r>
          </a:p>
        </p:txBody>
      </p:sp>
      <p:sp>
        <p:nvSpPr>
          <p:cNvPr id="16" name="Arrow: Left 15">
            <a:extLst>
              <a:ext uri="{FF2B5EF4-FFF2-40B4-BE49-F238E27FC236}">
                <a16:creationId xmlns:a16="http://schemas.microsoft.com/office/drawing/2014/main" id="{F9471A14-0906-B950-8425-C57C355BA9AF}"/>
              </a:ext>
            </a:extLst>
          </p:cNvPr>
          <p:cNvSpPr/>
          <p:nvPr/>
        </p:nvSpPr>
        <p:spPr>
          <a:xfrm>
            <a:off x="11858973" y="4336026"/>
            <a:ext cx="383458" cy="484632"/>
          </a:xfrm>
          <a:prstGeom prst="leftArrow">
            <a:avLst>
              <a:gd name="adj1" fmla="val 41885"/>
              <a:gd name="adj2" fmla="val 65385"/>
            </a:avLst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id="{AD1E060A-8BF2-BA38-DF5A-8D1D11E53BC2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7819" t="-12549" b="1"/>
          <a:stretch/>
        </p:blipFill>
        <p:spPr>
          <a:xfrm>
            <a:off x="11690108" y="2906156"/>
            <a:ext cx="463593" cy="5053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93299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1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rrow: Left 3">
            <a:extLst>
              <a:ext uri="{FF2B5EF4-FFF2-40B4-BE49-F238E27FC236}">
                <a16:creationId xmlns:a16="http://schemas.microsoft.com/office/drawing/2014/main" id="{661627F8-F8F7-149A-26A5-0A43AAE51EA8}"/>
              </a:ext>
            </a:extLst>
          </p:cNvPr>
          <p:cNvSpPr/>
          <p:nvPr/>
        </p:nvSpPr>
        <p:spPr>
          <a:xfrm>
            <a:off x="7458721" y="2083194"/>
            <a:ext cx="1596045" cy="707923"/>
          </a:xfrm>
          <a:prstGeom prst="leftArrow">
            <a:avLst/>
          </a:prstGeom>
          <a:solidFill>
            <a:srgbClr val="AE941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Goal: 80%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B65BC372-B390-0076-5B05-ACFBFC8957B9}"/>
              </a:ext>
            </a:extLst>
          </p:cNvPr>
          <p:cNvSpPr/>
          <p:nvPr/>
        </p:nvSpPr>
        <p:spPr>
          <a:xfrm>
            <a:off x="7584159" y="2972739"/>
            <a:ext cx="4439464" cy="372217"/>
          </a:xfrm>
          <a:prstGeom prst="rect">
            <a:avLst/>
          </a:prstGeom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Ed. on pregnancy spacing… by PACC Hospitals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F2A07578-CC11-8E5D-9D7A-815C437E25B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8377" y="1086451"/>
            <a:ext cx="7290344" cy="366253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C7363493-AAB3-874C-70F8-97D070FF769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93990" y="3347808"/>
            <a:ext cx="4434840" cy="3393583"/>
          </a:xfrm>
          <a:prstGeom prst="rect">
            <a:avLst/>
          </a:prstGeom>
          <a:ln>
            <a:solidFill>
              <a:srgbClr val="AFABAB"/>
            </a:solidFill>
          </a:ln>
        </p:spPr>
      </p:pic>
      <p:sp>
        <p:nvSpPr>
          <p:cNvPr id="17" name="Rectangle: Single Corner Snipped 16">
            <a:extLst>
              <a:ext uri="{FF2B5EF4-FFF2-40B4-BE49-F238E27FC236}">
                <a16:creationId xmlns:a16="http://schemas.microsoft.com/office/drawing/2014/main" id="{84F637E9-3E35-216D-AB8B-37DC3E13DAC1}"/>
              </a:ext>
            </a:extLst>
          </p:cNvPr>
          <p:cNvSpPr/>
          <p:nvPr/>
        </p:nvSpPr>
        <p:spPr>
          <a:xfrm rot="10800000">
            <a:off x="9360310" y="304784"/>
            <a:ext cx="2831688" cy="594360"/>
          </a:xfrm>
          <a:prstGeom prst="snip1Rect">
            <a:avLst>
              <a:gd name="adj" fmla="val 0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itle 10">
            <a:extLst>
              <a:ext uri="{FF2B5EF4-FFF2-40B4-BE49-F238E27FC236}">
                <a16:creationId xmlns:a16="http://schemas.microsoft.com/office/drawing/2014/main" id="{1557C1F3-978A-F565-6998-8FFDF6452CD2}"/>
              </a:ext>
            </a:extLst>
          </p:cNvPr>
          <p:cNvSpPr txBox="1">
            <a:spLocks/>
          </p:cNvSpPr>
          <p:nvPr/>
        </p:nvSpPr>
        <p:spPr>
          <a:xfrm>
            <a:off x="168377" y="217840"/>
            <a:ext cx="11276371" cy="623840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0000"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7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Education on pregnancy spacing, family planning, and contraceptive choice</a:t>
            </a:r>
          </a:p>
        </p:txBody>
      </p:sp>
    </p:spTree>
    <p:extLst>
      <p:ext uri="{BB962C8B-B14F-4D97-AF65-F5344CB8AC3E}">
        <p14:creationId xmlns:p14="http://schemas.microsoft.com/office/powerpoint/2010/main" val="20152638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B65BC372-B390-0076-5B05-ACFBFC8957B9}"/>
              </a:ext>
            </a:extLst>
          </p:cNvPr>
          <p:cNvSpPr/>
          <p:nvPr/>
        </p:nvSpPr>
        <p:spPr>
          <a:xfrm>
            <a:off x="8008423" y="2727767"/>
            <a:ext cx="4114750" cy="372217"/>
          </a:xfrm>
          <a:prstGeom prst="rect">
            <a:avLst/>
          </a:prstGeom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/>
              <a:t>Risk Assess. &amp; VS by PACC Hospitals</a:t>
            </a:r>
          </a:p>
        </p:txBody>
      </p:sp>
      <p:sp>
        <p:nvSpPr>
          <p:cNvPr id="18" name="Title 10">
            <a:extLst>
              <a:ext uri="{FF2B5EF4-FFF2-40B4-BE49-F238E27FC236}">
                <a16:creationId xmlns:a16="http://schemas.microsoft.com/office/drawing/2014/main" id="{1557C1F3-978A-F565-6998-8FFDF6452CD2}"/>
              </a:ext>
            </a:extLst>
          </p:cNvPr>
          <p:cNvSpPr txBox="1">
            <a:spLocks/>
          </p:cNvSpPr>
          <p:nvPr/>
        </p:nvSpPr>
        <p:spPr>
          <a:xfrm>
            <a:off x="168377" y="217840"/>
            <a:ext cx="11276371" cy="623840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7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Maternal and Postpartum Discharge Assessment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2664FD78-F707-E3CD-FB90-1D1E39DB9A5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8377" y="1163148"/>
            <a:ext cx="7721214" cy="4101207"/>
          </a:xfrm>
          <a:prstGeom prst="rect">
            <a:avLst/>
          </a:prstGeom>
        </p:spPr>
      </p:pic>
      <p:sp>
        <p:nvSpPr>
          <p:cNvPr id="6" name="Arrow: Left 5">
            <a:extLst>
              <a:ext uri="{FF2B5EF4-FFF2-40B4-BE49-F238E27FC236}">
                <a16:creationId xmlns:a16="http://schemas.microsoft.com/office/drawing/2014/main" id="{FAE2AD3A-5B09-24C7-3A90-6EE1847B1DD8}"/>
              </a:ext>
            </a:extLst>
          </p:cNvPr>
          <p:cNvSpPr/>
          <p:nvPr/>
        </p:nvSpPr>
        <p:spPr>
          <a:xfrm>
            <a:off x="5622442" y="1926831"/>
            <a:ext cx="1596045" cy="707923"/>
          </a:xfrm>
          <a:prstGeom prst="leftArrow">
            <a:avLst/>
          </a:prstGeom>
          <a:solidFill>
            <a:srgbClr val="AE941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Goal: 90%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F2A0626E-5D79-7442-AA78-FDC1228585F9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/>
          <a:stretch/>
        </p:blipFill>
        <p:spPr>
          <a:xfrm>
            <a:off x="8008424" y="3118121"/>
            <a:ext cx="4114750" cy="3644248"/>
          </a:xfrm>
          <a:prstGeom prst="rect">
            <a:avLst/>
          </a:prstGeom>
          <a:ln>
            <a:solidFill>
              <a:srgbClr val="AFABAB"/>
            </a:solidFill>
          </a:ln>
        </p:spPr>
      </p:pic>
    </p:spTree>
    <p:extLst>
      <p:ext uri="{BB962C8B-B14F-4D97-AF65-F5344CB8AC3E}">
        <p14:creationId xmlns:p14="http://schemas.microsoft.com/office/powerpoint/2010/main" val="17416638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theme/theme1.xml><?xml version="1.0" encoding="utf-8"?>
<a:theme xmlns:a="http://schemas.openxmlformats.org/drawingml/2006/main" name="1_Office Theme">
  <a:themeElements>
    <a:clrScheme name="FPQC">
      <a:dk1>
        <a:srgbClr val="009374"/>
      </a:dk1>
      <a:lt1>
        <a:srgbClr val="FFFFFF"/>
      </a:lt1>
      <a:dk2>
        <a:srgbClr val="000000"/>
      </a:dk2>
      <a:lt2>
        <a:srgbClr val="80B0A6"/>
      </a:lt2>
      <a:accent1>
        <a:srgbClr val="009374"/>
      </a:accent1>
      <a:accent2>
        <a:srgbClr val="80B0A6"/>
      </a:accent2>
      <a:accent3>
        <a:srgbClr val="EDA55D"/>
      </a:accent3>
      <a:accent4>
        <a:srgbClr val="006747"/>
      </a:accent4>
      <a:accent5>
        <a:srgbClr val="CFC493"/>
      </a:accent5>
      <a:accent6>
        <a:srgbClr val="70AD47"/>
      </a:accent6>
      <a:hlink>
        <a:srgbClr val="006484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P and HL Course" id="{F06096C2-86E5-AB48-B092-FC3AFD91CB1B}" vid="{54CFF985-8C12-D343-A9B8-AD6A4B0E9F79}"/>
    </a:ext>
  </a:extLst>
</a:theme>
</file>

<file path=ppt/theme/theme2.xml><?xml version="1.0" encoding="utf-8"?>
<a:theme xmlns:a="http://schemas.openxmlformats.org/drawingml/2006/main" name="1_Office Theme">
  <a:themeElements>
    <a:clrScheme name="FPQC">
      <a:dk1>
        <a:srgbClr val="009374"/>
      </a:dk1>
      <a:lt1>
        <a:srgbClr val="FFFFFF"/>
      </a:lt1>
      <a:dk2>
        <a:srgbClr val="000000"/>
      </a:dk2>
      <a:lt2>
        <a:srgbClr val="80B0A6"/>
      </a:lt2>
      <a:accent1>
        <a:srgbClr val="009374"/>
      </a:accent1>
      <a:accent2>
        <a:srgbClr val="80B0A6"/>
      </a:accent2>
      <a:accent3>
        <a:srgbClr val="EDA55D"/>
      </a:accent3>
      <a:accent4>
        <a:srgbClr val="006747"/>
      </a:accent4>
      <a:accent5>
        <a:srgbClr val="CFC493"/>
      </a:accent5>
      <a:accent6>
        <a:srgbClr val="70AD47"/>
      </a:accent6>
      <a:hlink>
        <a:srgbClr val="006484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FPQC">
      <a:dk1>
        <a:srgbClr val="009374"/>
      </a:dk1>
      <a:lt1>
        <a:srgbClr val="FFFFFF"/>
      </a:lt1>
      <a:dk2>
        <a:srgbClr val="000000"/>
      </a:dk2>
      <a:lt2>
        <a:srgbClr val="80B0A6"/>
      </a:lt2>
      <a:accent1>
        <a:srgbClr val="009374"/>
      </a:accent1>
      <a:accent2>
        <a:srgbClr val="80B0A6"/>
      </a:accent2>
      <a:accent3>
        <a:srgbClr val="EDA55D"/>
      </a:accent3>
      <a:accent4>
        <a:srgbClr val="006747"/>
      </a:accent4>
      <a:accent5>
        <a:srgbClr val="CFC493"/>
      </a:accent5>
      <a:accent6>
        <a:srgbClr val="70AD47"/>
      </a:accent6>
      <a:hlink>
        <a:srgbClr val="006484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1_Office Theme">
  <a:themeElements>
    <a:clrScheme name="FPQC">
      <a:dk1>
        <a:srgbClr val="009374"/>
      </a:dk1>
      <a:lt1>
        <a:srgbClr val="FFFFFF"/>
      </a:lt1>
      <a:dk2>
        <a:srgbClr val="000000"/>
      </a:dk2>
      <a:lt2>
        <a:srgbClr val="80B0A6"/>
      </a:lt2>
      <a:accent1>
        <a:srgbClr val="009374"/>
      </a:accent1>
      <a:accent2>
        <a:srgbClr val="80B0A6"/>
      </a:accent2>
      <a:accent3>
        <a:srgbClr val="EDA55D"/>
      </a:accent3>
      <a:accent4>
        <a:srgbClr val="006747"/>
      </a:accent4>
      <a:accent5>
        <a:srgbClr val="CFC493"/>
      </a:accent5>
      <a:accent6>
        <a:srgbClr val="70AD47"/>
      </a:accent6>
      <a:hlink>
        <a:srgbClr val="006484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529BB971D588D4B8CE0BDDEEF889F46" ma:contentTypeVersion="12" ma:contentTypeDescription="Create a new document." ma:contentTypeScope="" ma:versionID="c01af5b69ef534118429187cefe5766b">
  <xsd:schema xmlns:xsd="http://www.w3.org/2001/XMLSchema" xmlns:xs="http://www.w3.org/2001/XMLSchema" xmlns:p="http://schemas.microsoft.com/office/2006/metadata/properties" xmlns:ns3="737a845d-9ace-467f-a80c-b3da6727da4f" xmlns:ns4="03c97596-774e-4acd-a1aa-fc049a87f444" targetNamespace="http://schemas.microsoft.com/office/2006/metadata/properties" ma:root="true" ma:fieldsID="836429b812f86b378454602ccfa3dc17" ns3:_="" ns4:_="">
    <xsd:import namespace="737a845d-9ace-467f-a80c-b3da6727da4f"/>
    <xsd:import namespace="03c97596-774e-4acd-a1aa-fc049a87f444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AutoTags" minOccurs="0"/>
                <xsd:element ref="ns4:MediaServiceOCR" minOccurs="0"/>
                <xsd:element ref="ns4:MediaServiceGenerationTime" minOccurs="0"/>
                <xsd:element ref="ns4:MediaServiceEventHashCode" minOccurs="0"/>
                <xsd:element ref="ns4:MediaServiceAutoKeyPoints" minOccurs="0"/>
                <xsd:element ref="ns4:MediaServiceKeyPoints" minOccurs="0"/>
                <xsd:element ref="ns4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37a845d-9ace-467f-a80c-b3da6727da4f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Sharing Hint Hash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3c97596-774e-4acd-a1aa-fc049a87f44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9" nillable="true" ma:displayName="MediaServiceDateTaken" ma:hidden="true" ma:internalName="MediaServiceDateTake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824EF05-9987-4364-9BEE-C1DCB245DFD2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49406042-5532-4221-8477-D6095E2A20A3}">
  <ds:schemaRefs>
    <ds:schemaRef ds:uri="http://purl.org/dc/elements/1.1/"/>
    <ds:schemaRef ds:uri="http://purl.org/dc/terms/"/>
    <ds:schemaRef ds:uri="737a845d-9ace-467f-a80c-b3da6727da4f"/>
    <ds:schemaRef ds:uri="http://schemas.openxmlformats.org/package/2006/metadata/core-properties"/>
    <ds:schemaRef ds:uri="http://schemas.microsoft.com/office/2006/documentManagement/types"/>
    <ds:schemaRef ds:uri="http://www.w3.org/XML/1998/namespace"/>
    <ds:schemaRef ds:uri="http://purl.org/dc/dcmitype/"/>
    <ds:schemaRef ds:uri="http://schemas.microsoft.com/office/infopath/2007/PartnerControls"/>
    <ds:schemaRef ds:uri="03c97596-774e-4acd-a1aa-fc049a87f444"/>
    <ds:schemaRef ds:uri="http://schemas.microsoft.com/office/2006/metadata/properties"/>
  </ds:schemaRefs>
</ds:datastoreItem>
</file>

<file path=customXml/itemProps3.xml><?xml version="1.0" encoding="utf-8"?>
<ds:datastoreItem xmlns:ds="http://schemas.openxmlformats.org/officeDocument/2006/customXml" ds:itemID="{4E5D2538-9598-46F0-B605-0D1F3585497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37a845d-9ace-467f-a80c-b3da6727da4f"/>
    <ds:schemaRef ds:uri="03c97596-774e-4acd-a1aa-fc049a87f44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34964</TotalTime>
  <Words>552</Words>
  <Application>Microsoft Office PowerPoint</Application>
  <PresentationFormat>Widescreen</PresentationFormat>
  <Paragraphs>111</Paragraphs>
  <Slides>16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16</vt:i4>
      </vt:variant>
    </vt:vector>
  </HeadingPairs>
  <TitlesOfParts>
    <vt:vector size="26" baseType="lpstr">
      <vt:lpstr>Arial</vt:lpstr>
      <vt:lpstr>Arial Narrow</vt:lpstr>
      <vt:lpstr>Calibri</vt:lpstr>
      <vt:lpstr>Calibri Light</vt:lpstr>
      <vt:lpstr>Gill Sans MT</vt:lpstr>
      <vt:lpstr>OpenSans-Bold</vt:lpstr>
      <vt:lpstr>1_Office Theme</vt:lpstr>
      <vt:lpstr>1_Office Theme</vt:lpstr>
      <vt:lpstr>Office Theme</vt:lpstr>
      <vt:lpstr>1_Office Theme</vt:lpstr>
      <vt:lpstr>PACC Update:  Successes &amp; Challenges Estefania Rubio, MD, MPH</vt:lpstr>
      <vt:lpstr>PATIENT CHARACTERISTICS</vt:lpstr>
      <vt:lpstr>PowerPoint Presentation</vt:lpstr>
      <vt:lpstr>Early Postpartum Visits Scheduled Prior to Discharge</vt:lpstr>
      <vt:lpstr>Early Postpartum Visits Scheduled Prior to Discharge</vt:lpstr>
      <vt:lpstr>Patient Education on Importance of Early Postpartum Visit</vt:lpstr>
      <vt:lpstr>Postpartum Warning Signs</vt:lpstr>
      <vt:lpstr>PowerPoint Presentation</vt:lpstr>
      <vt:lpstr>PowerPoint Presentation</vt:lpstr>
      <vt:lpstr>HIGH RISK PATIENTS</vt:lpstr>
      <vt:lpstr>Aligned policies, guidelines, and/or procedures to support risk-appropriate PP visits/encounters prior to discharge </vt:lpstr>
      <vt:lpstr>Staff and Provider PACC education</vt:lpstr>
      <vt:lpstr>Education and engagement</vt:lpstr>
      <vt:lpstr>PowerPoint Presentation</vt:lpstr>
      <vt:lpstr>QI MONTHLY CYCLE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Estefania Rubio</dc:creator>
  <cp:lastModifiedBy>Estefania Rubio</cp:lastModifiedBy>
  <cp:revision>722</cp:revision>
  <cp:lastPrinted>2021-08-27T13:38:27Z</cp:lastPrinted>
  <dcterms:created xsi:type="dcterms:W3CDTF">2020-02-20T14:59:58Z</dcterms:created>
  <dcterms:modified xsi:type="dcterms:W3CDTF">2023-09-28T02:37:37Z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0x0101000529BB971D588D4B8CE0BDDEEF889F46</vt:lpwstr>
  </property>
</Properties>
</file>