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58" r:id="rId4"/>
    <p:sldMasterId id="2147483673" r:id="rId5"/>
    <p:sldMasterId id="2147483676" r:id="rId6"/>
    <p:sldMasterId id="2147483691" r:id="rId7"/>
    <p:sldMasterId id="2147483694" r:id="rId8"/>
  </p:sldMasterIdLst>
  <p:sldIdLst>
    <p:sldId id="258" r:id="rId9"/>
    <p:sldId id="259" r:id="rId10"/>
    <p:sldId id="260" r:id="rId11"/>
    <p:sldId id="261" r:id="rId1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ITC Franklin Gothic Std Book"/>
        <a:ea typeface="ITC Franklin Gothic Std Book"/>
        <a:cs typeface="ITC Franklin Gothic Std Book"/>
        <a:sym typeface="ITC Franklin Gothic Std 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ITC Franklin Gothic Std Book"/>
        <a:ea typeface="ITC Franklin Gothic Std Book"/>
        <a:cs typeface="ITC Franklin Gothic Std Book"/>
        <a:sym typeface="ITC Franklin Gothic Std 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ITC Franklin Gothic Std Book"/>
        <a:ea typeface="ITC Franklin Gothic Std Book"/>
        <a:cs typeface="ITC Franklin Gothic Std Book"/>
        <a:sym typeface="ITC Franklin Gothic Std 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ITC Franklin Gothic Std Book"/>
        <a:ea typeface="ITC Franklin Gothic Std Book"/>
        <a:cs typeface="ITC Franklin Gothic Std Book"/>
        <a:sym typeface="ITC Franklin Gothic Std 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ITC Franklin Gothic Std Book"/>
        <a:ea typeface="ITC Franklin Gothic Std Book"/>
        <a:cs typeface="ITC Franklin Gothic Std Book"/>
        <a:sym typeface="ITC Franklin Gothic Std 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ITC Franklin Gothic Std Book"/>
        <a:ea typeface="ITC Franklin Gothic Std Book"/>
        <a:cs typeface="ITC Franklin Gothic Std Book"/>
        <a:sym typeface="ITC Franklin Gothic Std 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ITC Franklin Gothic Std Book"/>
        <a:ea typeface="ITC Franklin Gothic Std Book"/>
        <a:cs typeface="ITC Franklin Gothic Std Book"/>
        <a:sym typeface="ITC Franklin Gothic Std 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ITC Franklin Gothic Std Book"/>
        <a:ea typeface="ITC Franklin Gothic Std Book"/>
        <a:cs typeface="ITC Franklin Gothic Std Book"/>
        <a:sym typeface="ITC Franklin Gothic Std 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ITC Franklin Gothic Std Book"/>
        <a:ea typeface="ITC Franklin Gothic Std Book"/>
        <a:cs typeface="ITC Franklin Gothic Std Book"/>
        <a:sym typeface="ITC Franklin Gothic Std Book"/>
      </a:defRPr>
    </a:lvl9pPr>
  </p:defaultTextStyle>
  <p:extLst>
    <p:ext uri="{EFAFB233-063F-42B5-8137-9DF3F51BA10A}">
      <p15:sldGuideLst xmlns:p15="http://schemas.microsoft.com/office/powerpoint/2012/main">
        <p15:guide id="1" orient="horz" pos="3336" userDrawn="1">
          <p15:clr>
            <a:srgbClr val="A4A3A4"/>
          </p15:clr>
        </p15:guide>
        <p15:guide id="2" pos="360" userDrawn="1">
          <p15:clr>
            <a:srgbClr val="A4A3A4"/>
          </p15:clr>
        </p15:guide>
        <p15:guide id="3" orient="horz" pos="1680" userDrawn="1">
          <p15:clr>
            <a:srgbClr val="A4A3A4"/>
          </p15:clr>
        </p15:guide>
        <p15:guide id="4" pos="72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C1A7"/>
    <a:srgbClr val="BBDCD0"/>
    <a:srgbClr val="8ED6B8"/>
    <a:srgbClr val="1FB781"/>
    <a:srgbClr val="FFAA65"/>
    <a:srgbClr val="23BB7F"/>
    <a:srgbClr val="2EB87F"/>
    <a:srgbClr val="B055BB"/>
    <a:srgbClr val="0A18A3"/>
    <a:srgbClr val="2C3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04D222-385E-4931-9F55-511B186C85B8}" v="566" dt="2024-02-11T16:04:00.9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50" autoAdjust="0"/>
    <p:restoredTop sz="95388" autoAdjust="0"/>
  </p:normalViewPr>
  <p:slideViewPr>
    <p:cSldViewPr snapToGrid="0">
      <p:cViewPr varScale="1">
        <p:scale>
          <a:sx n="81" d="100"/>
          <a:sy n="81" d="100"/>
        </p:scale>
        <p:origin x="144" y="62"/>
      </p:cViewPr>
      <p:guideLst>
        <p:guide orient="horz" pos="3336"/>
        <p:guide pos="360"/>
        <p:guide orient="horz" pos="1680"/>
        <p:guide pos="72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, Mary Louise" userId="d15808df-e281-4ad9-b961-0bc812b766d0" providerId="ADAL" clId="{3C04D222-385E-4931-9F55-511B186C85B8}"/>
    <pc:docChg chg="undo redo custSel addSld delSld modSld modMainMaster">
      <pc:chgData name="Wei, Mary Louise" userId="d15808df-e281-4ad9-b961-0bc812b766d0" providerId="ADAL" clId="{3C04D222-385E-4931-9F55-511B186C85B8}" dt="2024-02-11T16:41:47.993" v="2609" actId="20577"/>
      <pc:docMkLst>
        <pc:docMk/>
      </pc:docMkLst>
      <pc:sldChg chg="addSp delSp modSp mod">
        <pc:chgData name="Wei, Mary Louise" userId="d15808df-e281-4ad9-b961-0bc812b766d0" providerId="ADAL" clId="{3C04D222-385E-4931-9F55-511B186C85B8}" dt="2024-02-11T15:18:54.480" v="1964" actId="20577"/>
        <pc:sldMkLst>
          <pc:docMk/>
          <pc:sldMk cId="2526734788" sldId="258"/>
        </pc:sldMkLst>
        <pc:spChg chg="add del mod">
          <ac:chgData name="Wei, Mary Louise" userId="d15808df-e281-4ad9-b961-0bc812b766d0" providerId="ADAL" clId="{3C04D222-385E-4931-9F55-511B186C85B8}" dt="2024-02-09T21:00:22.689" v="1678" actId="478"/>
          <ac:spMkLst>
            <pc:docMk/>
            <pc:sldMk cId="2526734788" sldId="258"/>
            <ac:spMk id="3" creationId="{B47FFACD-221E-FAC3-986A-AA87E207805A}"/>
          </ac:spMkLst>
        </pc:spChg>
        <pc:spChg chg="add del mod">
          <ac:chgData name="Wei, Mary Louise" userId="d15808df-e281-4ad9-b961-0bc812b766d0" providerId="ADAL" clId="{3C04D222-385E-4931-9F55-511B186C85B8}" dt="2024-02-11T15:17:34.077" v="1842" actId="478"/>
          <ac:spMkLst>
            <pc:docMk/>
            <pc:sldMk cId="2526734788" sldId="258"/>
            <ac:spMk id="3" creationId="{EFAF349E-205D-AD64-76BC-6BA98BF70252}"/>
          </ac:spMkLst>
        </pc:spChg>
        <pc:spChg chg="add del mod">
          <ac:chgData name="Wei, Mary Louise" userId="d15808df-e281-4ad9-b961-0bc812b766d0" providerId="ADAL" clId="{3C04D222-385E-4931-9F55-511B186C85B8}" dt="2024-02-09T21:00:32.696" v="1680" actId="478"/>
          <ac:spMkLst>
            <pc:docMk/>
            <pc:sldMk cId="2526734788" sldId="258"/>
            <ac:spMk id="5" creationId="{07B14C06-FA14-4497-D044-743229E1F431}"/>
          </ac:spMkLst>
        </pc:spChg>
        <pc:spChg chg="mod">
          <ac:chgData name="Wei, Mary Louise" userId="d15808df-e281-4ad9-b961-0bc812b766d0" providerId="ADAL" clId="{3C04D222-385E-4931-9F55-511B186C85B8}" dt="2024-02-09T22:03:18.298" v="1700" actId="20577"/>
          <ac:spMkLst>
            <pc:docMk/>
            <pc:sldMk cId="2526734788" sldId="258"/>
            <ac:spMk id="423" creationId="{414EFE50-FF99-FABF-A010-161B8968ED03}"/>
          </ac:spMkLst>
        </pc:spChg>
        <pc:spChg chg="mod">
          <ac:chgData name="Wei, Mary Louise" userId="d15808df-e281-4ad9-b961-0bc812b766d0" providerId="ADAL" clId="{3C04D222-385E-4931-9F55-511B186C85B8}" dt="2024-02-09T12:22:38.343" v="1351" actId="14100"/>
          <ac:spMkLst>
            <pc:docMk/>
            <pc:sldMk cId="2526734788" sldId="258"/>
            <ac:spMk id="424" creationId="{85B08D54-2BB3-E304-FA90-17C918C4347A}"/>
          </ac:spMkLst>
        </pc:spChg>
        <pc:spChg chg="mod">
          <ac:chgData name="Wei, Mary Louise" userId="d15808df-e281-4ad9-b961-0bc812b766d0" providerId="ADAL" clId="{3C04D222-385E-4931-9F55-511B186C85B8}" dt="2024-02-09T12:23:12.622" v="1381" actId="20577"/>
          <ac:spMkLst>
            <pc:docMk/>
            <pc:sldMk cId="2526734788" sldId="258"/>
            <ac:spMk id="425" creationId="{D932C674-C3C4-1272-91E0-43FE07AC7076}"/>
          </ac:spMkLst>
        </pc:spChg>
        <pc:spChg chg="mod">
          <ac:chgData name="Wei, Mary Louise" userId="d15808df-e281-4ad9-b961-0bc812b766d0" providerId="ADAL" clId="{3C04D222-385E-4931-9F55-511B186C85B8}" dt="2024-02-09T12:16:20.216" v="1214" actId="1076"/>
          <ac:spMkLst>
            <pc:docMk/>
            <pc:sldMk cId="2526734788" sldId="258"/>
            <ac:spMk id="426" creationId="{3255E061-CD05-6465-5193-DF5B69237B90}"/>
          </ac:spMkLst>
        </pc:spChg>
        <pc:spChg chg="mod">
          <ac:chgData name="Wei, Mary Louise" userId="d15808df-e281-4ad9-b961-0bc812b766d0" providerId="ADAL" clId="{3C04D222-385E-4931-9F55-511B186C85B8}" dt="2024-02-09T20:59:52.177" v="1612" actId="20577"/>
          <ac:spMkLst>
            <pc:docMk/>
            <pc:sldMk cId="2526734788" sldId="258"/>
            <ac:spMk id="427" creationId="{D9E9F7A0-95DD-F123-CCDA-2D2577BFF6E5}"/>
          </ac:spMkLst>
        </pc:spChg>
        <pc:spChg chg="mod">
          <ac:chgData name="Wei, Mary Louise" userId="d15808df-e281-4ad9-b961-0bc812b766d0" providerId="ADAL" clId="{3C04D222-385E-4931-9F55-511B186C85B8}" dt="2024-02-09T12:24:27.217" v="1423" actId="14100"/>
          <ac:spMkLst>
            <pc:docMk/>
            <pc:sldMk cId="2526734788" sldId="258"/>
            <ac:spMk id="428" creationId="{8C28BAFC-DA38-040F-A1BD-45E6D4EEA904}"/>
          </ac:spMkLst>
        </pc:spChg>
        <pc:spChg chg="mod">
          <ac:chgData name="Wei, Mary Louise" userId="d15808df-e281-4ad9-b961-0bc812b766d0" providerId="ADAL" clId="{3C04D222-385E-4931-9F55-511B186C85B8}" dt="2024-02-09T20:56:01.444" v="1599" actId="20577"/>
          <ac:spMkLst>
            <pc:docMk/>
            <pc:sldMk cId="2526734788" sldId="258"/>
            <ac:spMk id="429" creationId="{72122C3A-F208-218E-126D-BEC314D25A09}"/>
          </ac:spMkLst>
        </pc:spChg>
        <pc:spChg chg="mod">
          <ac:chgData name="Wei, Mary Louise" userId="d15808df-e281-4ad9-b961-0bc812b766d0" providerId="ADAL" clId="{3C04D222-385E-4931-9F55-511B186C85B8}" dt="2024-02-09T21:00:35.046" v="1681" actId="20577"/>
          <ac:spMkLst>
            <pc:docMk/>
            <pc:sldMk cId="2526734788" sldId="258"/>
            <ac:spMk id="430" creationId="{BFAD634C-E9B8-3EBD-78D1-B3C9AFB56AF3}"/>
          </ac:spMkLst>
        </pc:spChg>
        <pc:spChg chg="del mod">
          <ac:chgData name="Wei, Mary Louise" userId="d15808df-e281-4ad9-b961-0bc812b766d0" providerId="ADAL" clId="{3C04D222-385E-4931-9F55-511B186C85B8}" dt="2024-02-09T21:00:27.958" v="1679" actId="478"/>
          <ac:spMkLst>
            <pc:docMk/>
            <pc:sldMk cId="2526734788" sldId="258"/>
            <ac:spMk id="431" creationId="{1D73003D-D803-DA1F-3BA3-B2A71B885646}"/>
          </ac:spMkLst>
        </pc:spChg>
        <pc:spChg chg="mod">
          <ac:chgData name="Wei, Mary Louise" userId="d15808df-e281-4ad9-b961-0bc812b766d0" providerId="ADAL" clId="{3C04D222-385E-4931-9F55-511B186C85B8}" dt="2024-02-09T18:40:16.748" v="1482" actId="14100"/>
          <ac:spMkLst>
            <pc:docMk/>
            <pc:sldMk cId="2526734788" sldId="258"/>
            <ac:spMk id="432" creationId="{A59D6824-EDD9-1E08-FF16-30E5EF2F7B9F}"/>
          </ac:spMkLst>
        </pc:spChg>
        <pc:spChg chg="add del mod">
          <ac:chgData name="Wei, Mary Louise" userId="d15808df-e281-4ad9-b961-0bc812b766d0" providerId="ADAL" clId="{3C04D222-385E-4931-9F55-511B186C85B8}" dt="2024-02-11T15:18:36.174" v="1917" actId="478"/>
          <ac:spMkLst>
            <pc:docMk/>
            <pc:sldMk cId="2526734788" sldId="258"/>
            <ac:spMk id="433" creationId="{1321A090-8D03-9ED7-0265-6D588B121E41}"/>
          </ac:spMkLst>
        </pc:spChg>
        <pc:spChg chg="mod">
          <ac:chgData name="Wei, Mary Louise" userId="d15808df-e281-4ad9-b961-0bc812b766d0" providerId="ADAL" clId="{3C04D222-385E-4931-9F55-511B186C85B8}" dt="2024-02-11T15:18:54.480" v="1964" actId="20577"/>
          <ac:spMkLst>
            <pc:docMk/>
            <pc:sldMk cId="2526734788" sldId="258"/>
            <ac:spMk id="434" creationId="{510E9D33-8D6D-0ED3-7D69-91CA64202FC7}"/>
          </ac:spMkLst>
        </pc:spChg>
        <pc:spChg chg="del mod">
          <ac:chgData name="Wei, Mary Louise" userId="d15808df-e281-4ad9-b961-0bc812b766d0" providerId="ADAL" clId="{3C04D222-385E-4931-9F55-511B186C85B8}" dt="2024-02-09T21:00:18.737" v="1677" actId="478"/>
          <ac:spMkLst>
            <pc:docMk/>
            <pc:sldMk cId="2526734788" sldId="258"/>
            <ac:spMk id="435" creationId="{2F4B1DAE-D418-4D95-8E78-25D81B9713CF}"/>
          </ac:spMkLst>
        </pc:spChg>
        <pc:spChg chg="del mod">
          <ac:chgData name="Wei, Mary Louise" userId="d15808df-e281-4ad9-b961-0bc812b766d0" providerId="ADAL" clId="{3C04D222-385E-4931-9F55-511B186C85B8}" dt="2024-02-09T12:19:21.060" v="1320" actId="478"/>
          <ac:spMkLst>
            <pc:docMk/>
            <pc:sldMk cId="2526734788" sldId="258"/>
            <ac:spMk id="436" creationId="{ECDD056F-1413-2462-A0CD-98720FB3F7E4}"/>
          </ac:spMkLst>
        </pc:spChg>
        <pc:spChg chg="mod">
          <ac:chgData name="Wei, Mary Louise" userId="d15808df-e281-4ad9-b961-0bc812b766d0" providerId="ADAL" clId="{3C04D222-385E-4931-9F55-511B186C85B8}" dt="2024-02-09T21:00:08.978" v="1663" actId="20577"/>
          <ac:spMkLst>
            <pc:docMk/>
            <pc:sldMk cId="2526734788" sldId="258"/>
            <ac:spMk id="437" creationId="{F8B08D84-F8B6-BEC2-A616-A7BBA0F9AEB9}"/>
          </ac:spMkLst>
        </pc:spChg>
        <pc:spChg chg="mod">
          <ac:chgData name="Wei, Mary Louise" userId="d15808df-e281-4ad9-b961-0bc812b766d0" providerId="ADAL" clId="{3C04D222-385E-4931-9F55-511B186C85B8}" dt="2024-02-11T15:18:16.330" v="1915" actId="20577"/>
          <ac:spMkLst>
            <pc:docMk/>
            <pc:sldMk cId="2526734788" sldId="258"/>
            <ac:spMk id="438" creationId="{AEEEB8D6-DDE9-CA19-BDB4-86E0FCC1C3E1}"/>
          </ac:spMkLst>
        </pc:spChg>
        <pc:spChg chg="del mod">
          <ac:chgData name="Wei, Mary Louise" userId="d15808df-e281-4ad9-b961-0bc812b766d0" providerId="ADAL" clId="{3C04D222-385E-4931-9F55-511B186C85B8}" dt="2024-02-11T15:17:27.481" v="1841" actId="478"/>
          <ac:spMkLst>
            <pc:docMk/>
            <pc:sldMk cId="2526734788" sldId="258"/>
            <ac:spMk id="439" creationId="{572C8561-C131-101B-0660-5A2CBCD54CEE}"/>
          </ac:spMkLst>
        </pc:spChg>
        <pc:spChg chg="mod">
          <ac:chgData name="Wei, Mary Louise" userId="d15808df-e281-4ad9-b961-0bc812b766d0" providerId="ADAL" clId="{3C04D222-385E-4931-9F55-511B186C85B8}" dt="2024-02-09T12:22:32.686" v="1350" actId="14100"/>
          <ac:spMkLst>
            <pc:docMk/>
            <pc:sldMk cId="2526734788" sldId="258"/>
            <ac:spMk id="448" creationId="{97983E19-F454-9DA0-8A8C-82409DFC43AC}"/>
          </ac:spMkLst>
        </pc:spChg>
        <pc:spChg chg="mod">
          <ac:chgData name="Wei, Mary Louise" userId="d15808df-e281-4ad9-b961-0bc812b766d0" providerId="ADAL" clId="{3C04D222-385E-4931-9F55-511B186C85B8}" dt="2024-02-09T12:23:27.207" v="1385" actId="14100"/>
          <ac:spMkLst>
            <pc:docMk/>
            <pc:sldMk cId="2526734788" sldId="258"/>
            <ac:spMk id="449" creationId="{F8223535-2AD1-7D72-581A-54347A082C7A}"/>
          </ac:spMkLst>
        </pc:spChg>
        <pc:spChg chg="mod">
          <ac:chgData name="Wei, Mary Louise" userId="d15808df-e281-4ad9-b961-0bc812b766d0" providerId="ADAL" clId="{3C04D222-385E-4931-9F55-511B186C85B8}" dt="2024-02-08T19:40:51.729" v="347" actId="6549"/>
          <ac:spMkLst>
            <pc:docMk/>
            <pc:sldMk cId="2526734788" sldId="258"/>
            <ac:spMk id="450" creationId="{250E8555-6621-08B8-1BB7-03D294D5EB77}"/>
          </ac:spMkLst>
        </pc:spChg>
        <pc:spChg chg="mod">
          <ac:chgData name="Wei, Mary Louise" userId="d15808df-e281-4ad9-b961-0bc812b766d0" providerId="ADAL" clId="{3C04D222-385E-4931-9F55-511B186C85B8}" dt="2024-02-09T12:22:25.070" v="1349" actId="14100"/>
          <ac:spMkLst>
            <pc:docMk/>
            <pc:sldMk cId="2526734788" sldId="258"/>
            <ac:spMk id="451" creationId="{F025CDD8-85BF-F5AC-FF40-E8666D9F4278}"/>
          </ac:spMkLst>
        </pc:spChg>
        <pc:spChg chg="mod">
          <ac:chgData name="Wei, Mary Louise" userId="d15808df-e281-4ad9-b961-0bc812b766d0" providerId="ADAL" clId="{3C04D222-385E-4931-9F55-511B186C85B8}" dt="2024-02-09T19:58:52.795" v="1502" actId="20577"/>
          <ac:spMkLst>
            <pc:docMk/>
            <pc:sldMk cId="2526734788" sldId="258"/>
            <ac:spMk id="452" creationId="{10298A23-AB8E-CE2E-6ABF-8FC6E586FE54}"/>
          </ac:spMkLst>
        </pc:spChg>
        <pc:spChg chg="mod">
          <ac:chgData name="Wei, Mary Louise" userId="d15808df-e281-4ad9-b961-0bc812b766d0" providerId="ADAL" clId="{3C04D222-385E-4931-9F55-511B186C85B8}" dt="2024-02-09T12:19:05.701" v="1319" actId="404"/>
          <ac:spMkLst>
            <pc:docMk/>
            <pc:sldMk cId="2526734788" sldId="258"/>
            <ac:spMk id="453" creationId="{794924A5-15E5-9821-B6E4-905CDF02A620}"/>
          </ac:spMkLst>
        </pc:spChg>
        <pc:spChg chg="mod">
          <ac:chgData name="Wei, Mary Louise" userId="d15808df-e281-4ad9-b961-0bc812b766d0" providerId="ADAL" clId="{3C04D222-385E-4931-9F55-511B186C85B8}" dt="2024-02-09T12:24:23.686" v="1422" actId="14100"/>
          <ac:spMkLst>
            <pc:docMk/>
            <pc:sldMk cId="2526734788" sldId="258"/>
            <ac:spMk id="454" creationId="{914EBE5C-A82E-85E2-D00E-B49C734C1685}"/>
          </ac:spMkLst>
        </pc:spChg>
        <pc:spChg chg="mod">
          <ac:chgData name="Wei, Mary Louise" userId="d15808df-e281-4ad9-b961-0bc812b766d0" providerId="ADAL" clId="{3C04D222-385E-4931-9F55-511B186C85B8}" dt="2024-02-09T12:15:55.420" v="1209" actId="5793"/>
          <ac:spMkLst>
            <pc:docMk/>
            <pc:sldMk cId="2526734788" sldId="258"/>
            <ac:spMk id="455" creationId="{127A9CA1-AAEC-65CC-4E3C-E06EF334D824}"/>
          </ac:spMkLst>
        </pc:spChg>
        <pc:spChg chg="mod">
          <ac:chgData name="Wei, Mary Louise" userId="d15808df-e281-4ad9-b961-0bc812b766d0" providerId="ADAL" clId="{3C04D222-385E-4931-9F55-511B186C85B8}" dt="2024-02-07T21:37:31.269" v="162"/>
          <ac:spMkLst>
            <pc:docMk/>
            <pc:sldMk cId="2526734788" sldId="258"/>
            <ac:spMk id="547" creationId="{D2184442-EA13-0E67-9EDC-9BBAF033EE67}"/>
          </ac:spMkLst>
        </pc:spChg>
        <pc:spChg chg="mod">
          <ac:chgData name="Wei, Mary Louise" userId="d15808df-e281-4ad9-b961-0bc812b766d0" providerId="ADAL" clId="{3C04D222-385E-4931-9F55-511B186C85B8}" dt="2024-02-07T21:37:31.269" v="162"/>
          <ac:spMkLst>
            <pc:docMk/>
            <pc:sldMk cId="2526734788" sldId="258"/>
            <ac:spMk id="548" creationId="{F8E3B12C-3922-AD32-61E9-4C3397A39BF4}"/>
          </ac:spMkLst>
        </pc:spChg>
        <pc:spChg chg="mod">
          <ac:chgData name="Wei, Mary Louise" userId="d15808df-e281-4ad9-b961-0bc812b766d0" providerId="ADAL" clId="{3C04D222-385E-4931-9F55-511B186C85B8}" dt="2024-02-07T21:37:31.269" v="162"/>
          <ac:spMkLst>
            <pc:docMk/>
            <pc:sldMk cId="2526734788" sldId="258"/>
            <ac:spMk id="550" creationId="{98ECCB3C-24BA-24F3-CB71-FB1E5D1E5162}"/>
          </ac:spMkLst>
        </pc:spChg>
        <pc:spChg chg="mod">
          <ac:chgData name="Wei, Mary Louise" userId="d15808df-e281-4ad9-b961-0bc812b766d0" providerId="ADAL" clId="{3C04D222-385E-4931-9F55-511B186C85B8}" dt="2024-02-07T21:37:31.269" v="162"/>
          <ac:spMkLst>
            <pc:docMk/>
            <pc:sldMk cId="2526734788" sldId="258"/>
            <ac:spMk id="551" creationId="{30E73AE5-0710-2AB1-8DCE-CA5245083AAB}"/>
          </ac:spMkLst>
        </pc:spChg>
        <pc:spChg chg="mod">
          <ac:chgData name="Wei, Mary Louise" userId="d15808df-e281-4ad9-b961-0bc812b766d0" providerId="ADAL" clId="{3C04D222-385E-4931-9F55-511B186C85B8}" dt="2024-02-07T21:37:31.269" v="162"/>
          <ac:spMkLst>
            <pc:docMk/>
            <pc:sldMk cId="2526734788" sldId="258"/>
            <ac:spMk id="552" creationId="{4DA6FADD-6294-70A2-F994-C918BB4962D3}"/>
          </ac:spMkLst>
        </pc:spChg>
        <pc:spChg chg="mod">
          <ac:chgData name="Wei, Mary Louise" userId="d15808df-e281-4ad9-b961-0bc812b766d0" providerId="ADAL" clId="{3C04D222-385E-4931-9F55-511B186C85B8}" dt="2024-02-07T21:37:31.269" v="162"/>
          <ac:spMkLst>
            <pc:docMk/>
            <pc:sldMk cId="2526734788" sldId="258"/>
            <ac:spMk id="553" creationId="{29169562-83B8-6C25-69C0-6E3DBBFE9E0B}"/>
          </ac:spMkLst>
        </pc:spChg>
        <pc:spChg chg="mod">
          <ac:chgData name="Wei, Mary Louise" userId="d15808df-e281-4ad9-b961-0bc812b766d0" providerId="ADAL" clId="{3C04D222-385E-4931-9F55-511B186C85B8}" dt="2024-02-07T21:37:31.269" v="162"/>
          <ac:spMkLst>
            <pc:docMk/>
            <pc:sldMk cId="2526734788" sldId="258"/>
            <ac:spMk id="554" creationId="{5843BEDA-693F-AD99-2079-2EE57968F3A3}"/>
          </ac:spMkLst>
        </pc:spChg>
        <pc:spChg chg="mod">
          <ac:chgData name="Wei, Mary Louise" userId="d15808df-e281-4ad9-b961-0bc812b766d0" providerId="ADAL" clId="{3C04D222-385E-4931-9F55-511B186C85B8}" dt="2024-02-07T21:37:31.269" v="162"/>
          <ac:spMkLst>
            <pc:docMk/>
            <pc:sldMk cId="2526734788" sldId="258"/>
            <ac:spMk id="1249" creationId="{AE70B537-3583-6036-922A-BDE128416705}"/>
          </ac:spMkLst>
        </pc:spChg>
      </pc:sldChg>
      <pc:sldChg chg="modSp new mod">
        <pc:chgData name="Wei, Mary Louise" userId="d15808df-e281-4ad9-b961-0bc812b766d0" providerId="ADAL" clId="{3C04D222-385E-4931-9F55-511B186C85B8}" dt="2024-02-11T16:41:47.993" v="2609" actId="20577"/>
        <pc:sldMkLst>
          <pc:docMk/>
          <pc:sldMk cId="974070059" sldId="259"/>
        </pc:sldMkLst>
        <pc:spChg chg="mod">
          <ac:chgData name="Wei, Mary Louise" userId="d15808df-e281-4ad9-b961-0bc812b766d0" providerId="ADAL" clId="{3C04D222-385E-4931-9F55-511B186C85B8}" dt="2024-02-09T12:10:23.311" v="855" actId="20577"/>
          <ac:spMkLst>
            <pc:docMk/>
            <pc:sldMk cId="974070059" sldId="259"/>
            <ac:spMk id="2" creationId="{8AA55CBF-D235-F871-E330-6DA81AF8018D}"/>
          </ac:spMkLst>
        </pc:spChg>
        <pc:spChg chg="mod">
          <ac:chgData name="Wei, Mary Louise" userId="d15808df-e281-4ad9-b961-0bc812b766d0" providerId="ADAL" clId="{3C04D222-385E-4931-9F55-511B186C85B8}" dt="2024-02-11T16:41:47.993" v="2609" actId="20577"/>
          <ac:spMkLst>
            <pc:docMk/>
            <pc:sldMk cId="974070059" sldId="259"/>
            <ac:spMk id="3" creationId="{355305D3-247C-4265-C786-2AF0FEC3CA0E}"/>
          </ac:spMkLst>
        </pc:spChg>
      </pc:sldChg>
      <pc:sldChg chg="new del">
        <pc:chgData name="Wei, Mary Louise" userId="d15808df-e281-4ad9-b961-0bc812b766d0" providerId="ADAL" clId="{3C04D222-385E-4931-9F55-511B186C85B8}" dt="2024-02-08T19:42:54.443" v="516" actId="47"/>
        <pc:sldMkLst>
          <pc:docMk/>
          <pc:sldMk cId="4271336678" sldId="259"/>
        </pc:sldMkLst>
      </pc:sldChg>
      <pc:sldChg chg="new del">
        <pc:chgData name="Wei, Mary Louise" userId="d15808df-e281-4ad9-b961-0bc812b766d0" providerId="ADAL" clId="{3C04D222-385E-4931-9F55-511B186C85B8}" dt="2024-02-08T19:42:52.230" v="515" actId="47"/>
        <pc:sldMkLst>
          <pc:docMk/>
          <pc:sldMk cId="2129934014" sldId="260"/>
        </pc:sldMkLst>
      </pc:sldChg>
      <pc:sldChg chg="addSp delSp modSp new mod">
        <pc:chgData name="Wei, Mary Louise" userId="d15808df-e281-4ad9-b961-0bc812b766d0" providerId="ADAL" clId="{3C04D222-385E-4931-9F55-511B186C85B8}" dt="2024-02-11T16:41:18.032" v="2607" actId="20577"/>
        <pc:sldMkLst>
          <pc:docMk/>
          <pc:sldMk cId="2652896917" sldId="260"/>
        </pc:sldMkLst>
        <pc:spChg chg="mod">
          <ac:chgData name="Wei, Mary Louise" userId="d15808df-e281-4ad9-b961-0bc812b766d0" providerId="ADAL" clId="{3C04D222-385E-4931-9F55-511B186C85B8}" dt="2024-02-11T16:41:18.032" v="2607" actId="20577"/>
          <ac:spMkLst>
            <pc:docMk/>
            <pc:sldMk cId="2652896917" sldId="260"/>
            <ac:spMk id="2" creationId="{4695D752-96E1-0C69-0871-29630BE6D6FC}"/>
          </ac:spMkLst>
        </pc:spChg>
        <pc:spChg chg="mod">
          <ac:chgData name="Wei, Mary Louise" userId="d15808df-e281-4ad9-b961-0bc812b766d0" providerId="ADAL" clId="{3C04D222-385E-4931-9F55-511B186C85B8}" dt="2024-02-09T22:01:14.881" v="1688" actId="1076"/>
          <ac:spMkLst>
            <pc:docMk/>
            <pc:sldMk cId="2652896917" sldId="260"/>
            <ac:spMk id="3" creationId="{EA22A1C8-5986-BF89-5D8E-789B8D9409AE}"/>
          </ac:spMkLst>
        </pc:spChg>
        <pc:spChg chg="add del mod">
          <ac:chgData name="Wei, Mary Louise" userId="d15808df-e281-4ad9-b961-0bc812b766d0" providerId="ADAL" clId="{3C04D222-385E-4931-9F55-511B186C85B8}" dt="2024-02-09T12:25:29.359" v="1447"/>
          <ac:spMkLst>
            <pc:docMk/>
            <pc:sldMk cId="2652896917" sldId="260"/>
            <ac:spMk id="5" creationId="{A06C921B-38E4-B397-AC0B-3438C7B53F83}"/>
          </ac:spMkLst>
        </pc:spChg>
        <pc:graphicFrameChg chg="add del mod">
          <ac:chgData name="Wei, Mary Louise" userId="d15808df-e281-4ad9-b961-0bc812b766d0" providerId="ADAL" clId="{3C04D222-385E-4931-9F55-511B186C85B8}" dt="2024-02-09T12:25:29.359" v="1447"/>
          <ac:graphicFrameMkLst>
            <pc:docMk/>
            <pc:sldMk cId="2652896917" sldId="260"/>
            <ac:graphicFrameMk id="4" creationId="{2F5CB6EC-40A3-B4F6-4DF4-1193EDA0746C}"/>
          </ac:graphicFrameMkLst>
        </pc:graphicFrameChg>
        <pc:picChg chg="add mod">
          <ac:chgData name="Wei, Mary Louise" userId="d15808df-e281-4ad9-b961-0bc812b766d0" providerId="ADAL" clId="{3C04D222-385E-4931-9F55-511B186C85B8}" dt="2024-02-09T22:01:35.758" v="1689" actId="208"/>
          <ac:picMkLst>
            <pc:docMk/>
            <pc:sldMk cId="2652896917" sldId="260"/>
            <ac:picMk id="7" creationId="{F101C3DB-4B02-AC7C-1617-3264B438744F}"/>
          </ac:picMkLst>
        </pc:picChg>
        <pc:picChg chg="add mod">
          <ac:chgData name="Wei, Mary Louise" userId="d15808df-e281-4ad9-b961-0bc812b766d0" providerId="ADAL" clId="{3C04D222-385E-4931-9F55-511B186C85B8}" dt="2024-02-09T22:01:40.649" v="1691" actId="208"/>
          <ac:picMkLst>
            <pc:docMk/>
            <pc:sldMk cId="2652896917" sldId="260"/>
            <ac:picMk id="8" creationId="{3EC61AAC-B779-5BCA-B4E5-37F92C52B675}"/>
          </ac:picMkLst>
        </pc:picChg>
        <pc:picChg chg="add del mod">
          <ac:chgData name="Wei, Mary Louise" userId="d15808df-e281-4ad9-b961-0bc812b766d0" providerId="ADAL" clId="{3C04D222-385E-4931-9F55-511B186C85B8}" dt="2024-02-09T12:25:29.359" v="1447"/>
          <ac:picMkLst>
            <pc:docMk/>
            <pc:sldMk cId="2652896917" sldId="260"/>
            <ac:picMk id="1026" creationId="{890A2951-35E3-67A1-AA62-0FE8EF27AA70}"/>
          </ac:picMkLst>
        </pc:picChg>
        <pc:picChg chg="add del mod">
          <ac:chgData name="Wei, Mary Louise" userId="d15808df-e281-4ad9-b961-0bc812b766d0" providerId="ADAL" clId="{3C04D222-385E-4931-9F55-511B186C85B8}" dt="2024-02-09T12:25:29.359" v="1447"/>
          <ac:picMkLst>
            <pc:docMk/>
            <pc:sldMk cId="2652896917" sldId="260"/>
            <ac:picMk id="1027" creationId="{D10AF9C3-A7F1-F49B-FE5C-4004D36DDA89}"/>
          </ac:picMkLst>
        </pc:picChg>
        <pc:picChg chg="add del mod">
          <ac:chgData name="Wei, Mary Louise" userId="d15808df-e281-4ad9-b961-0bc812b766d0" providerId="ADAL" clId="{3C04D222-385E-4931-9F55-511B186C85B8}" dt="2024-02-09T12:25:29.359" v="1447"/>
          <ac:picMkLst>
            <pc:docMk/>
            <pc:sldMk cId="2652896917" sldId="260"/>
            <ac:picMk id="1028" creationId="{B9A69999-401B-DBF2-5290-2509A1963A9B}"/>
          </ac:picMkLst>
        </pc:picChg>
      </pc:sldChg>
      <pc:sldChg chg="addSp delSp modSp new mod">
        <pc:chgData name="Wei, Mary Louise" userId="d15808df-e281-4ad9-b961-0bc812b766d0" providerId="ADAL" clId="{3C04D222-385E-4931-9F55-511B186C85B8}" dt="2024-02-11T16:04:00.971" v="2565" actId="20577"/>
        <pc:sldMkLst>
          <pc:docMk/>
          <pc:sldMk cId="3074819950" sldId="261"/>
        </pc:sldMkLst>
        <pc:spChg chg="mod">
          <ac:chgData name="Wei, Mary Louise" userId="d15808df-e281-4ad9-b961-0bc812b766d0" providerId="ADAL" clId="{3C04D222-385E-4931-9F55-511B186C85B8}" dt="2024-02-11T16:00:04.280" v="2434" actId="20577"/>
          <ac:spMkLst>
            <pc:docMk/>
            <pc:sldMk cId="3074819950" sldId="261"/>
            <ac:spMk id="2" creationId="{ACB0AC27-DFB7-6077-D48D-21D6517B59E8}"/>
          </ac:spMkLst>
        </pc:spChg>
        <pc:spChg chg="add del mod">
          <ac:chgData name="Wei, Mary Louise" userId="d15808df-e281-4ad9-b961-0bc812b766d0" providerId="ADAL" clId="{3C04D222-385E-4931-9F55-511B186C85B8}" dt="2024-02-11T15:58:51.484" v="2355" actId="478"/>
          <ac:spMkLst>
            <pc:docMk/>
            <pc:sldMk cId="3074819950" sldId="261"/>
            <ac:spMk id="4" creationId="{E11566F7-983F-8C97-98B2-8F9628C342A3}"/>
          </ac:spMkLst>
        </pc:spChg>
        <pc:spChg chg="add mod">
          <ac:chgData name="Wei, Mary Louise" userId="d15808df-e281-4ad9-b961-0bc812b766d0" providerId="ADAL" clId="{3C04D222-385E-4931-9F55-511B186C85B8}" dt="2024-02-11T16:00:15.950" v="2452" actId="20577"/>
          <ac:spMkLst>
            <pc:docMk/>
            <pc:sldMk cId="3074819950" sldId="261"/>
            <ac:spMk id="5" creationId="{F14ACF19-FFB7-87C0-5837-365F21ED837F}"/>
          </ac:spMkLst>
        </pc:spChg>
        <pc:spChg chg="add mod">
          <ac:chgData name="Wei, Mary Louise" userId="d15808df-e281-4ad9-b961-0bc812b766d0" providerId="ADAL" clId="{3C04D222-385E-4931-9F55-511B186C85B8}" dt="2024-02-11T16:00:59.641" v="2484" actId="20577"/>
          <ac:spMkLst>
            <pc:docMk/>
            <pc:sldMk cId="3074819950" sldId="261"/>
            <ac:spMk id="7" creationId="{22CE2646-BAC6-3D68-F89E-FB456A560171}"/>
          </ac:spMkLst>
        </pc:spChg>
        <pc:spChg chg="add del mod">
          <ac:chgData name="Wei, Mary Louise" userId="d15808df-e281-4ad9-b961-0bc812b766d0" providerId="ADAL" clId="{3C04D222-385E-4931-9F55-511B186C85B8}" dt="2024-02-11T16:01:38.930" v="2497" actId="478"/>
          <ac:spMkLst>
            <pc:docMk/>
            <pc:sldMk cId="3074819950" sldId="261"/>
            <ac:spMk id="8" creationId="{AEBE5004-B2FC-7075-BD9D-AD642ED97E02}"/>
          </ac:spMkLst>
        </pc:spChg>
        <pc:spChg chg="add del mod">
          <ac:chgData name="Wei, Mary Louise" userId="d15808df-e281-4ad9-b961-0bc812b766d0" providerId="ADAL" clId="{3C04D222-385E-4931-9F55-511B186C85B8}" dt="2024-02-11T16:02:13.878" v="2503" actId="11529"/>
          <ac:spMkLst>
            <pc:docMk/>
            <pc:sldMk cId="3074819950" sldId="261"/>
            <ac:spMk id="9" creationId="{C8636165-161A-B764-00B8-F5763F011841}"/>
          </ac:spMkLst>
        </pc:spChg>
        <pc:spChg chg="add mod">
          <ac:chgData name="Wei, Mary Louise" userId="d15808df-e281-4ad9-b961-0bc812b766d0" providerId="ADAL" clId="{3C04D222-385E-4931-9F55-511B186C85B8}" dt="2024-02-11T16:03:10.527" v="2544" actId="14100"/>
          <ac:spMkLst>
            <pc:docMk/>
            <pc:sldMk cId="3074819950" sldId="261"/>
            <ac:spMk id="10" creationId="{1A0775B5-CBC2-2FFB-6586-76CDC71210C8}"/>
          </ac:spMkLst>
        </pc:spChg>
        <pc:graphicFrameChg chg="add del mod modGraphic">
          <ac:chgData name="Wei, Mary Louise" userId="d15808df-e281-4ad9-b961-0bc812b766d0" providerId="ADAL" clId="{3C04D222-385E-4931-9F55-511B186C85B8}" dt="2024-02-11T16:04:00.971" v="2565" actId="20577"/>
          <ac:graphicFrameMkLst>
            <pc:docMk/>
            <pc:sldMk cId="3074819950" sldId="261"/>
            <ac:graphicFrameMk id="6" creationId="{04B108B2-68C1-73EE-0A5B-3B05554477C3}"/>
          </ac:graphicFrameMkLst>
        </pc:graphicFrameChg>
        <pc:picChg chg="add del mod">
          <ac:chgData name="Wei, Mary Louise" userId="d15808df-e281-4ad9-b961-0bc812b766d0" providerId="ADAL" clId="{3C04D222-385E-4931-9F55-511B186C85B8}" dt="2024-02-09T22:01:03.848" v="1684" actId="21"/>
          <ac:picMkLst>
            <pc:docMk/>
            <pc:sldMk cId="3074819950" sldId="261"/>
            <ac:picMk id="5" creationId="{717024FD-0E91-B6E6-505D-EC29E6E38D72}"/>
          </ac:picMkLst>
        </pc:picChg>
      </pc:sldChg>
      <pc:sldMasterChg chg="modSldLayout">
        <pc:chgData name="Wei, Mary Louise" userId="d15808df-e281-4ad9-b961-0bc812b766d0" providerId="ADAL" clId="{3C04D222-385E-4931-9F55-511B186C85B8}" dt="2024-02-07T21:33:12.324" v="152"/>
        <pc:sldMasterMkLst>
          <pc:docMk/>
          <pc:sldMasterMk cId="3778075634" sldId="2147483648"/>
        </pc:sldMasterMkLst>
        <pc:sldLayoutChg chg="setBg">
          <pc:chgData name="Wei, Mary Louise" userId="d15808df-e281-4ad9-b961-0bc812b766d0" providerId="ADAL" clId="{3C04D222-385E-4931-9F55-511B186C85B8}" dt="2024-02-07T21:33:12.324" v="152"/>
          <pc:sldLayoutMkLst>
            <pc:docMk/>
            <pc:sldMasterMk cId="3778075634" sldId="2147483648"/>
            <pc:sldLayoutMk cId="94137761" sldId="2147483657"/>
          </pc:sldLayoutMkLst>
        </pc:sldLayoutChg>
      </pc:sldMasterChg>
      <pc:sldMasterChg chg="addSp">
        <pc:chgData name="Wei, Mary Louise" userId="d15808df-e281-4ad9-b961-0bc812b766d0" providerId="ADAL" clId="{3C04D222-385E-4931-9F55-511B186C85B8}" dt="2024-02-07T21:34:12.307" v="153"/>
        <pc:sldMasterMkLst>
          <pc:docMk/>
          <pc:sldMasterMk cId="2596209972" sldId="2147483658"/>
        </pc:sldMasterMkLst>
        <pc:spChg chg="add">
          <ac:chgData name="Wei, Mary Louise" userId="d15808df-e281-4ad9-b961-0bc812b766d0" providerId="ADAL" clId="{3C04D222-385E-4931-9F55-511B186C85B8}" dt="2024-02-07T21:34:12.307" v="153"/>
          <ac:spMkLst>
            <pc:docMk/>
            <pc:sldMasterMk cId="2596209972" sldId="2147483658"/>
            <ac:spMk id="2" creationId="{EA1AA9FB-334E-712E-2A0E-FD0176966951}"/>
          </ac:spMkLst>
        </pc:spChg>
      </pc:sldMasterChg>
      <pc:sldMasterChg chg="addSp">
        <pc:chgData name="Wei, Mary Louise" userId="d15808df-e281-4ad9-b961-0bc812b766d0" providerId="ADAL" clId="{3C04D222-385E-4931-9F55-511B186C85B8}" dt="2024-02-07T21:34:42.930" v="155"/>
        <pc:sldMasterMkLst>
          <pc:docMk/>
          <pc:sldMasterMk cId="3186167996" sldId="2147483676"/>
        </pc:sldMasterMkLst>
        <pc:spChg chg="add">
          <ac:chgData name="Wei, Mary Louise" userId="d15808df-e281-4ad9-b961-0bc812b766d0" providerId="ADAL" clId="{3C04D222-385E-4931-9F55-511B186C85B8}" dt="2024-02-07T21:34:42.930" v="155"/>
          <ac:spMkLst>
            <pc:docMk/>
            <pc:sldMasterMk cId="3186167996" sldId="2147483676"/>
            <ac:spMk id="2" creationId="{CC989AD6-051C-98C7-F5D0-5EAC66E8AA5F}"/>
          </ac:spMkLst>
        </pc:spChg>
      </pc:sldMasterChg>
      <pc:sldMasterChg chg="addSp modSldLayout">
        <pc:chgData name="Wei, Mary Louise" userId="d15808df-e281-4ad9-b961-0bc812b766d0" providerId="ADAL" clId="{3C04D222-385E-4931-9F55-511B186C85B8}" dt="2024-02-09T19:58:41.927" v="1501" actId="1076"/>
        <pc:sldMasterMkLst>
          <pc:docMk/>
          <pc:sldMasterMk cId="2879167869" sldId="2147483694"/>
        </pc:sldMasterMkLst>
        <pc:spChg chg="add">
          <ac:chgData name="Wei, Mary Louise" userId="d15808df-e281-4ad9-b961-0bc812b766d0" providerId="ADAL" clId="{3C04D222-385E-4931-9F55-511B186C85B8}" dt="2024-02-07T21:36:56.914" v="156"/>
          <ac:spMkLst>
            <pc:docMk/>
            <pc:sldMasterMk cId="2879167869" sldId="2147483694"/>
            <ac:spMk id="8" creationId="{23237171-1883-CC43-74CE-889001F8D985}"/>
          </ac:spMkLst>
        </pc:spChg>
        <pc:sldLayoutChg chg="addSp delSp modSp mod">
          <pc:chgData name="Wei, Mary Louise" userId="d15808df-e281-4ad9-b961-0bc812b766d0" providerId="ADAL" clId="{3C04D222-385E-4931-9F55-511B186C85B8}" dt="2024-02-09T19:58:41.927" v="1501" actId="1076"/>
          <pc:sldLayoutMkLst>
            <pc:docMk/>
            <pc:sldMasterMk cId="2879167869" sldId="2147483694"/>
            <pc:sldLayoutMk cId="2408913558" sldId="2147483706"/>
          </pc:sldLayoutMkLst>
          <pc:spChg chg="mod">
            <ac:chgData name="Wei, Mary Louise" userId="d15808df-e281-4ad9-b961-0bc812b766d0" providerId="ADAL" clId="{3C04D222-385E-4931-9F55-511B186C85B8}" dt="2024-02-07T21:37:44.087" v="163" actId="207"/>
            <ac:spMkLst>
              <pc:docMk/>
              <pc:sldMasterMk cId="2879167869" sldId="2147483694"/>
              <pc:sldLayoutMk cId="2408913558" sldId="2147483706"/>
              <ac:spMk id="2" creationId="{F7286A7E-ECC6-8B64-7478-CBE43FBDAAAA}"/>
            </ac:spMkLst>
          </pc:spChg>
          <pc:spChg chg="mod">
            <ac:chgData name="Wei, Mary Louise" userId="d15808df-e281-4ad9-b961-0bc812b766d0" providerId="ADAL" clId="{3C04D222-385E-4931-9F55-511B186C85B8}" dt="2024-02-07T21:48:24.849" v="174" actId="14826"/>
            <ac:spMkLst>
              <pc:docMk/>
              <pc:sldMasterMk cId="2879167869" sldId="2147483694"/>
              <pc:sldLayoutMk cId="2408913558" sldId="2147483706"/>
              <ac:spMk id="16" creationId="{C21946C9-9EAF-4B63-599A-FC4E42672D69}"/>
            </ac:spMkLst>
          </pc:spChg>
          <pc:spChg chg="mod">
            <ac:chgData name="Wei, Mary Louise" userId="d15808df-e281-4ad9-b961-0bc812b766d0" providerId="ADAL" clId="{3C04D222-385E-4931-9F55-511B186C85B8}" dt="2024-02-07T21:41:19.726" v="172" actId="14826"/>
            <ac:spMkLst>
              <pc:docMk/>
              <pc:sldMasterMk cId="2879167869" sldId="2147483694"/>
              <pc:sldLayoutMk cId="2408913558" sldId="2147483706"/>
              <ac:spMk id="26" creationId="{E67F9920-7336-E2C5-FDBA-ED51BB31268E}"/>
            </ac:spMkLst>
          </pc:spChg>
          <pc:spChg chg="mod">
            <ac:chgData name="Wei, Mary Louise" userId="d15808df-e281-4ad9-b961-0bc812b766d0" providerId="ADAL" clId="{3C04D222-385E-4931-9F55-511B186C85B8}" dt="2024-02-07T21:41:57.496" v="173" actId="14826"/>
            <ac:spMkLst>
              <pc:docMk/>
              <pc:sldMasterMk cId="2879167869" sldId="2147483694"/>
              <pc:sldLayoutMk cId="2408913558" sldId="2147483706"/>
              <ac:spMk id="29" creationId="{F8552807-4426-A927-ECE6-5AC796EC0C35}"/>
            </ac:spMkLst>
          </pc:spChg>
          <pc:spChg chg="mod">
            <ac:chgData name="Wei, Mary Louise" userId="d15808df-e281-4ad9-b961-0bc812b766d0" providerId="ADAL" clId="{3C04D222-385E-4931-9F55-511B186C85B8}" dt="2024-02-07T21:50:20.827" v="176" actId="14826"/>
            <ac:spMkLst>
              <pc:docMk/>
              <pc:sldMasterMk cId="2879167869" sldId="2147483694"/>
              <pc:sldLayoutMk cId="2408913558" sldId="2147483706"/>
              <ac:spMk id="32" creationId="{A684B467-F2BC-E2CA-C1D8-58E2B8928DE0}"/>
            </ac:spMkLst>
          </pc:spChg>
          <pc:spChg chg="mod">
            <ac:chgData name="Wei, Mary Louise" userId="d15808df-e281-4ad9-b961-0bc812b766d0" providerId="ADAL" clId="{3C04D222-385E-4931-9F55-511B186C85B8}" dt="2024-02-07T21:50:20.827" v="176" actId="14826"/>
            <ac:spMkLst>
              <pc:docMk/>
              <pc:sldMasterMk cId="2879167869" sldId="2147483694"/>
              <pc:sldLayoutMk cId="2408913558" sldId="2147483706"/>
              <ac:spMk id="34" creationId="{F7CB0088-71D9-B173-01F3-643D37EA15A1}"/>
            </ac:spMkLst>
          </pc:spChg>
          <pc:spChg chg="mod">
            <ac:chgData name="Wei, Mary Louise" userId="d15808df-e281-4ad9-b961-0bc812b766d0" providerId="ADAL" clId="{3C04D222-385E-4931-9F55-511B186C85B8}" dt="2024-02-07T21:49:39.059" v="175" actId="14826"/>
            <ac:spMkLst>
              <pc:docMk/>
              <pc:sldMasterMk cId="2879167869" sldId="2147483694"/>
              <pc:sldLayoutMk cId="2408913558" sldId="2147483706"/>
              <ac:spMk id="37" creationId="{7EC20B07-2082-1525-F73C-72C3AEFD7AEF}"/>
            </ac:spMkLst>
          </pc:spChg>
          <pc:spChg chg="mod">
            <ac:chgData name="Wei, Mary Louise" userId="d15808df-e281-4ad9-b961-0bc812b766d0" providerId="ADAL" clId="{3C04D222-385E-4931-9F55-511B186C85B8}" dt="2024-02-07T21:49:39.059" v="175" actId="14826"/>
            <ac:spMkLst>
              <pc:docMk/>
              <pc:sldMasterMk cId="2879167869" sldId="2147483694"/>
              <pc:sldLayoutMk cId="2408913558" sldId="2147483706"/>
              <ac:spMk id="39" creationId="{DDE88159-7C0D-0ECA-4691-159E9F72B0C3}"/>
            </ac:spMkLst>
          </pc:spChg>
          <pc:spChg chg="mod">
            <ac:chgData name="Wei, Mary Louise" userId="d15808df-e281-4ad9-b961-0bc812b766d0" providerId="ADAL" clId="{3C04D222-385E-4931-9F55-511B186C85B8}" dt="2024-02-07T21:48:24.849" v="174" actId="14826"/>
            <ac:spMkLst>
              <pc:docMk/>
              <pc:sldMasterMk cId="2879167869" sldId="2147483694"/>
              <pc:sldLayoutMk cId="2408913558" sldId="2147483706"/>
              <ac:spMk id="49" creationId="{1ED6A410-8C78-CE05-2EF9-C9A68C64C280}"/>
            </ac:spMkLst>
          </pc:spChg>
          <pc:spChg chg="mod">
            <ac:chgData name="Wei, Mary Louise" userId="d15808df-e281-4ad9-b961-0bc812b766d0" providerId="ADAL" clId="{3C04D222-385E-4931-9F55-511B186C85B8}" dt="2024-02-09T18:39:33.902" v="1452" actId="14826"/>
            <ac:spMkLst>
              <pc:docMk/>
              <pc:sldMasterMk cId="2879167869" sldId="2147483694"/>
              <pc:sldLayoutMk cId="2408913558" sldId="2147483706"/>
              <ac:spMk id="112" creationId="{AF537999-FC7A-D972-3F60-688A6E291ABB}"/>
            </ac:spMkLst>
          </pc:spChg>
          <pc:grpChg chg="mod">
            <ac:chgData name="Wei, Mary Louise" userId="d15808df-e281-4ad9-b961-0bc812b766d0" providerId="ADAL" clId="{3C04D222-385E-4931-9F55-511B186C85B8}" dt="2024-02-07T21:48:24.849" v="174" actId="14826"/>
            <ac:grpSpMkLst>
              <pc:docMk/>
              <pc:sldMasterMk cId="2879167869" sldId="2147483694"/>
              <pc:sldLayoutMk cId="2408913558" sldId="2147483706"/>
              <ac:grpSpMk id="8" creationId="{63C61C0D-B53E-B284-0E62-9A7696BD9534}"/>
            </ac:grpSpMkLst>
          </pc:grpChg>
          <pc:grpChg chg="mod">
            <ac:chgData name="Wei, Mary Louise" userId="d15808df-e281-4ad9-b961-0bc812b766d0" providerId="ADAL" clId="{3C04D222-385E-4931-9F55-511B186C85B8}" dt="2024-02-07T21:48:24.849" v="174" actId="14826"/>
            <ac:grpSpMkLst>
              <pc:docMk/>
              <pc:sldMasterMk cId="2879167869" sldId="2147483694"/>
              <pc:sldLayoutMk cId="2408913558" sldId="2147483706"/>
              <ac:grpSpMk id="15" creationId="{2BA5654A-7FC5-4977-C6AD-476320F5D90E}"/>
            </ac:grpSpMkLst>
          </pc:grpChg>
          <pc:grpChg chg="mod">
            <ac:chgData name="Wei, Mary Louise" userId="d15808df-e281-4ad9-b961-0bc812b766d0" providerId="ADAL" clId="{3C04D222-385E-4931-9F55-511B186C85B8}" dt="2024-02-07T21:41:19.726" v="172" actId="14826"/>
            <ac:grpSpMkLst>
              <pc:docMk/>
              <pc:sldMasterMk cId="2879167869" sldId="2147483694"/>
              <pc:sldLayoutMk cId="2408913558" sldId="2147483706"/>
              <ac:grpSpMk id="25" creationId="{DA472485-8431-4413-76EE-E60ECE8C4CCA}"/>
            </ac:grpSpMkLst>
          </pc:grpChg>
          <pc:grpChg chg="mod">
            <ac:chgData name="Wei, Mary Louise" userId="d15808df-e281-4ad9-b961-0bc812b766d0" providerId="ADAL" clId="{3C04D222-385E-4931-9F55-511B186C85B8}" dt="2024-02-07T21:41:57.496" v="173" actId="14826"/>
            <ac:grpSpMkLst>
              <pc:docMk/>
              <pc:sldMasterMk cId="2879167869" sldId="2147483694"/>
              <pc:sldLayoutMk cId="2408913558" sldId="2147483706"/>
              <ac:grpSpMk id="28" creationId="{71EE792B-79B1-50C3-343A-E3F4D5402B9B}"/>
            </ac:grpSpMkLst>
          </pc:grpChg>
          <pc:grpChg chg="mod">
            <ac:chgData name="Wei, Mary Louise" userId="d15808df-e281-4ad9-b961-0bc812b766d0" providerId="ADAL" clId="{3C04D222-385E-4931-9F55-511B186C85B8}" dt="2024-02-07T21:50:20.827" v="176" actId="14826"/>
            <ac:grpSpMkLst>
              <pc:docMk/>
              <pc:sldMasterMk cId="2879167869" sldId="2147483694"/>
              <pc:sldLayoutMk cId="2408913558" sldId="2147483706"/>
              <ac:grpSpMk id="31" creationId="{3E151E43-388D-1379-0C86-3B16B7D21A20}"/>
            </ac:grpSpMkLst>
          </pc:grpChg>
          <pc:grpChg chg="mod">
            <ac:chgData name="Wei, Mary Louise" userId="d15808df-e281-4ad9-b961-0bc812b766d0" providerId="ADAL" clId="{3C04D222-385E-4931-9F55-511B186C85B8}" dt="2024-02-07T21:50:20.827" v="176" actId="14826"/>
            <ac:grpSpMkLst>
              <pc:docMk/>
              <pc:sldMasterMk cId="2879167869" sldId="2147483694"/>
              <pc:sldLayoutMk cId="2408913558" sldId="2147483706"/>
              <ac:grpSpMk id="33" creationId="{FC8A76DE-D6B4-E7E8-9BFC-5047FA2FBC9E}"/>
            </ac:grpSpMkLst>
          </pc:grpChg>
          <pc:grpChg chg="mod">
            <ac:chgData name="Wei, Mary Louise" userId="d15808df-e281-4ad9-b961-0bc812b766d0" providerId="ADAL" clId="{3C04D222-385E-4931-9F55-511B186C85B8}" dt="2024-02-07T21:49:39.059" v="175" actId="14826"/>
            <ac:grpSpMkLst>
              <pc:docMk/>
              <pc:sldMasterMk cId="2879167869" sldId="2147483694"/>
              <pc:sldLayoutMk cId="2408913558" sldId="2147483706"/>
              <ac:grpSpMk id="36" creationId="{EBAAFE76-32E1-9AFA-B10F-10B6FF9B1010}"/>
            </ac:grpSpMkLst>
          </pc:grpChg>
          <pc:grpChg chg="mod">
            <ac:chgData name="Wei, Mary Louise" userId="d15808df-e281-4ad9-b961-0bc812b766d0" providerId="ADAL" clId="{3C04D222-385E-4931-9F55-511B186C85B8}" dt="2024-02-07T21:49:39.059" v="175" actId="14826"/>
            <ac:grpSpMkLst>
              <pc:docMk/>
              <pc:sldMasterMk cId="2879167869" sldId="2147483694"/>
              <pc:sldLayoutMk cId="2408913558" sldId="2147483706"/>
              <ac:grpSpMk id="38" creationId="{30A6CB04-7F44-2656-B5C0-BA19CF4A55EF}"/>
            </ac:grpSpMkLst>
          </pc:grpChg>
          <pc:grpChg chg="mod">
            <ac:chgData name="Wei, Mary Louise" userId="d15808df-e281-4ad9-b961-0bc812b766d0" providerId="ADAL" clId="{3C04D222-385E-4931-9F55-511B186C85B8}" dt="2024-02-09T18:39:33.902" v="1452" actId="14826"/>
            <ac:grpSpMkLst>
              <pc:docMk/>
              <pc:sldMasterMk cId="2879167869" sldId="2147483694"/>
              <pc:sldLayoutMk cId="2408913558" sldId="2147483706"/>
              <ac:grpSpMk id="111" creationId="{3DF54CD3-BB3E-E782-CD8E-51009C4C983B}"/>
            </ac:grpSpMkLst>
          </pc:grpChg>
          <pc:picChg chg="add del mod">
            <ac:chgData name="Wei, Mary Louise" userId="d15808df-e281-4ad9-b961-0bc812b766d0" providerId="ADAL" clId="{3C04D222-385E-4931-9F55-511B186C85B8}" dt="2024-02-07T21:38:40.165" v="165" actId="931"/>
            <ac:picMkLst>
              <pc:docMk/>
              <pc:sldMasterMk cId="2879167869" sldId="2147483694"/>
              <pc:sldLayoutMk cId="2408913558" sldId="2147483706"/>
              <ac:picMk id="4" creationId="{8C21C8D0-1AEA-8150-0AF4-10FFBAA731AF}"/>
            </ac:picMkLst>
          </pc:picChg>
          <pc:picChg chg="add mod">
            <ac:chgData name="Wei, Mary Louise" userId="d15808df-e281-4ad9-b961-0bc812b766d0" providerId="ADAL" clId="{3C04D222-385E-4931-9F55-511B186C85B8}" dt="2024-02-09T19:58:41.927" v="1501" actId="1076"/>
            <ac:picMkLst>
              <pc:docMk/>
              <pc:sldMasterMk cId="2879167869" sldId="2147483694"/>
              <pc:sldLayoutMk cId="2408913558" sldId="2147483706"/>
              <ac:picMk id="7" creationId="{551CBF90-48B6-0B4C-A35D-B557296A37B1}"/>
            </ac:picMkLst>
          </pc:picChg>
          <pc:picChg chg="mod">
            <ac:chgData name="Wei, Mary Louise" userId="d15808df-e281-4ad9-b961-0bc812b766d0" providerId="ADAL" clId="{3C04D222-385E-4931-9F55-511B186C85B8}" dt="2024-02-07T21:48:24.849" v="174" actId="14826"/>
            <ac:picMkLst>
              <pc:docMk/>
              <pc:sldMasterMk cId="2879167869" sldId="2147483694"/>
              <pc:sldLayoutMk cId="2408913558" sldId="2147483706"/>
              <ac:picMk id="17" creationId="{669C584F-84D8-2E01-04A5-78685124A48C}"/>
            </ac:picMkLst>
          </pc:picChg>
          <pc:picChg chg="mod">
            <ac:chgData name="Wei, Mary Louise" userId="d15808df-e281-4ad9-b961-0bc812b766d0" providerId="ADAL" clId="{3C04D222-385E-4931-9F55-511B186C85B8}" dt="2024-02-07T21:41:19.726" v="172" actId="14826"/>
            <ac:picMkLst>
              <pc:docMk/>
              <pc:sldMasterMk cId="2879167869" sldId="2147483694"/>
              <pc:sldLayoutMk cId="2408913558" sldId="2147483706"/>
              <ac:picMk id="27" creationId="{F4815F2C-6ED5-865C-6B4B-80AFD725C0BD}"/>
            </ac:picMkLst>
          </pc:picChg>
          <pc:picChg chg="mod">
            <ac:chgData name="Wei, Mary Louise" userId="d15808df-e281-4ad9-b961-0bc812b766d0" providerId="ADAL" clId="{3C04D222-385E-4931-9F55-511B186C85B8}" dt="2024-02-07T21:41:57.496" v="173" actId="14826"/>
            <ac:picMkLst>
              <pc:docMk/>
              <pc:sldMasterMk cId="2879167869" sldId="2147483694"/>
              <pc:sldLayoutMk cId="2408913558" sldId="2147483706"/>
              <ac:picMk id="30" creationId="{DAB608FC-C0B8-B163-AE89-433F36BD13C1}"/>
            </ac:picMkLst>
          </pc:picChg>
          <pc:picChg chg="mod">
            <ac:chgData name="Wei, Mary Louise" userId="d15808df-e281-4ad9-b961-0bc812b766d0" providerId="ADAL" clId="{3C04D222-385E-4931-9F55-511B186C85B8}" dt="2024-02-07T21:50:20.827" v="176" actId="14826"/>
            <ac:picMkLst>
              <pc:docMk/>
              <pc:sldMasterMk cId="2879167869" sldId="2147483694"/>
              <pc:sldLayoutMk cId="2408913558" sldId="2147483706"/>
              <ac:picMk id="35" creationId="{FFF4E145-FBE6-1035-8727-3E5365516D57}"/>
            </ac:picMkLst>
          </pc:picChg>
          <pc:picChg chg="mod">
            <ac:chgData name="Wei, Mary Louise" userId="d15808df-e281-4ad9-b961-0bc812b766d0" providerId="ADAL" clId="{3C04D222-385E-4931-9F55-511B186C85B8}" dt="2024-02-07T21:49:39.059" v="175" actId="14826"/>
            <ac:picMkLst>
              <pc:docMk/>
              <pc:sldMasterMk cId="2879167869" sldId="2147483694"/>
              <pc:sldLayoutMk cId="2408913558" sldId="2147483706"/>
              <ac:picMk id="40" creationId="{31D8AE9C-6DAE-18D0-4E11-D1847BFA33A3}"/>
            </ac:picMkLst>
          </pc:picChg>
          <pc:picChg chg="mod">
            <ac:chgData name="Wei, Mary Louise" userId="d15808df-e281-4ad9-b961-0bc812b766d0" providerId="ADAL" clId="{3C04D222-385E-4931-9F55-511B186C85B8}" dt="2024-02-09T18:39:33.902" v="1452" actId="14826"/>
            <ac:picMkLst>
              <pc:docMk/>
              <pc:sldMasterMk cId="2879167869" sldId="2147483694"/>
              <pc:sldLayoutMk cId="2408913558" sldId="2147483706"/>
              <ac:picMk id="113" creationId="{0B68F278-EA7A-A028-E6FE-49BCB80C02E6}"/>
            </ac:picMkLst>
          </pc:pic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B616AC-ECF5-4941-8D9B-B395C204EE7E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1386F0-6663-4181-AF96-6D6617623BDA}">
      <dgm:prSet phldrT="[Text]"/>
      <dgm:spPr/>
      <dgm:t>
        <a:bodyPr/>
        <a:lstStyle/>
        <a:p>
          <a:r>
            <a:rPr lang="en-US" dirty="0"/>
            <a:t>E-App/ </a:t>
          </a:r>
        </a:p>
        <a:p>
          <a:r>
            <a:rPr lang="en-US" dirty="0"/>
            <a:t>E-App updates</a:t>
          </a:r>
        </a:p>
      </dgm:t>
    </dgm:pt>
    <dgm:pt modelId="{3E557B9D-66BF-4C2C-AFE9-45E3406FA848}" type="parTrans" cxnId="{AC29D80C-2183-4142-9BBE-9318D6FE94D0}">
      <dgm:prSet/>
      <dgm:spPr/>
      <dgm:t>
        <a:bodyPr/>
        <a:lstStyle/>
        <a:p>
          <a:endParaRPr lang="en-US"/>
        </a:p>
      </dgm:t>
    </dgm:pt>
    <dgm:pt modelId="{005D9EC0-676E-4216-9B6E-EFF9711E8DA5}" type="sibTrans" cxnId="{AC29D80C-2183-4142-9BBE-9318D6FE94D0}">
      <dgm:prSet/>
      <dgm:spPr/>
      <dgm:t>
        <a:bodyPr/>
        <a:lstStyle/>
        <a:p>
          <a:endParaRPr lang="en-US"/>
        </a:p>
      </dgm:t>
    </dgm:pt>
    <dgm:pt modelId="{9C8D0C48-3685-4335-BA0C-951F1B6AA4CB}">
      <dgm:prSet phldrT="[Text]"/>
      <dgm:spPr/>
      <dgm:t>
        <a:bodyPr/>
        <a:lstStyle/>
        <a:p>
          <a:r>
            <a:rPr lang="en-US" dirty="0"/>
            <a:t>Onsite</a:t>
          </a:r>
        </a:p>
      </dgm:t>
    </dgm:pt>
    <dgm:pt modelId="{077E637B-4FF5-4FAF-A944-23314B90B28E}" type="parTrans" cxnId="{4A52F991-9076-4B06-BC50-50CA865A00BF}">
      <dgm:prSet/>
      <dgm:spPr/>
      <dgm:t>
        <a:bodyPr/>
        <a:lstStyle/>
        <a:p>
          <a:endParaRPr lang="en-US"/>
        </a:p>
      </dgm:t>
    </dgm:pt>
    <dgm:pt modelId="{0A690294-B963-4C9C-BB89-58C17658D6B5}" type="sibTrans" cxnId="{4A52F991-9076-4B06-BC50-50CA865A00BF}">
      <dgm:prSet/>
      <dgm:spPr/>
      <dgm:t>
        <a:bodyPr/>
        <a:lstStyle/>
        <a:p>
          <a:endParaRPr lang="en-US"/>
        </a:p>
      </dgm:t>
    </dgm:pt>
    <dgm:pt modelId="{3AE33010-47AA-4843-B7DE-DC106A890929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/>
            <a:t>Award (Day 2 - 60 after onsite)</a:t>
          </a:r>
        </a:p>
      </dgm:t>
    </dgm:pt>
    <dgm:pt modelId="{42E5BFB9-0439-45D8-AD8B-C4FC5CC11B97}" type="parTrans" cxnId="{0D85B6FD-0FBC-4DA6-AEDD-2E727310DC5B}">
      <dgm:prSet/>
      <dgm:spPr/>
      <dgm:t>
        <a:bodyPr/>
        <a:lstStyle/>
        <a:p>
          <a:endParaRPr lang="en-US"/>
        </a:p>
      </dgm:t>
    </dgm:pt>
    <dgm:pt modelId="{42CAFD14-EB30-450D-8846-92E4751DDC6F}" type="sibTrans" cxnId="{0D85B6FD-0FBC-4DA6-AEDD-2E727310DC5B}">
      <dgm:prSet/>
      <dgm:spPr/>
      <dgm:t>
        <a:bodyPr/>
        <a:lstStyle/>
        <a:p>
          <a:endParaRPr lang="en-US"/>
        </a:p>
      </dgm:t>
    </dgm:pt>
    <dgm:pt modelId="{1ED625C6-4403-4F37-B94B-6A976AA346ED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/>
            <a:t>Maintain</a:t>
          </a:r>
        </a:p>
      </dgm:t>
    </dgm:pt>
    <dgm:pt modelId="{8E68BD91-E8C7-45DD-B96B-B4B691CA0A58}" type="parTrans" cxnId="{74081728-2085-4F02-B02F-DED90CE91E86}">
      <dgm:prSet/>
      <dgm:spPr/>
      <dgm:t>
        <a:bodyPr/>
        <a:lstStyle/>
        <a:p>
          <a:endParaRPr lang="en-US"/>
        </a:p>
      </dgm:t>
    </dgm:pt>
    <dgm:pt modelId="{0EA0949C-DFF8-41BD-9457-F58F3203D95C}" type="sibTrans" cxnId="{74081728-2085-4F02-B02F-DED90CE91E86}">
      <dgm:prSet/>
      <dgm:spPr/>
      <dgm:t>
        <a:bodyPr/>
        <a:lstStyle/>
        <a:p>
          <a:endParaRPr lang="en-US"/>
        </a:p>
      </dgm:t>
    </dgm:pt>
    <dgm:pt modelId="{A2FEFC37-14AE-46B7-9769-A3D3518B6109}" type="pres">
      <dgm:prSet presAssocID="{F4B616AC-ECF5-4941-8D9B-B395C204EE7E}" presName="Name0" presStyleCnt="0">
        <dgm:presLayoutVars>
          <dgm:dir/>
          <dgm:resizeHandles val="exact"/>
        </dgm:presLayoutVars>
      </dgm:prSet>
      <dgm:spPr/>
    </dgm:pt>
    <dgm:pt modelId="{D8309A36-3A65-4518-9894-03A7CEF271AE}" type="pres">
      <dgm:prSet presAssocID="{F4B616AC-ECF5-4941-8D9B-B395C204EE7E}" presName="cycle" presStyleCnt="0"/>
      <dgm:spPr/>
    </dgm:pt>
    <dgm:pt modelId="{6698EB92-97D4-4254-94FB-01F673E33265}" type="pres">
      <dgm:prSet presAssocID="{B91386F0-6663-4181-AF96-6D6617623BDA}" presName="nodeFirstNode" presStyleLbl="node1" presStyleIdx="0" presStyleCnt="4">
        <dgm:presLayoutVars>
          <dgm:bulletEnabled val="1"/>
        </dgm:presLayoutVars>
      </dgm:prSet>
      <dgm:spPr/>
    </dgm:pt>
    <dgm:pt modelId="{906CB8BD-8C19-471F-ABE5-77476DEBE516}" type="pres">
      <dgm:prSet presAssocID="{005D9EC0-676E-4216-9B6E-EFF9711E8DA5}" presName="sibTransFirstNode" presStyleLbl="bgShp" presStyleIdx="0" presStyleCnt="1"/>
      <dgm:spPr/>
    </dgm:pt>
    <dgm:pt modelId="{555ACCCC-8537-4D1D-90F8-8F07F12302FF}" type="pres">
      <dgm:prSet presAssocID="{9C8D0C48-3685-4335-BA0C-951F1B6AA4CB}" presName="nodeFollowingNodes" presStyleLbl="node1" presStyleIdx="1" presStyleCnt="4">
        <dgm:presLayoutVars>
          <dgm:bulletEnabled val="1"/>
        </dgm:presLayoutVars>
      </dgm:prSet>
      <dgm:spPr/>
    </dgm:pt>
    <dgm:pt modelId="{55ADE440-4DE3-44FB-AD82-2F4C591D0BEC}" type="pres">
      <dgm:prSet presAssocID="{3AE33010-47AA-4843-B7DE-DC106A890929}" presName="nodeFollowingNodes" presStyleLbl="node1" presStyleIdx="2" presStyleCnt="4">
        <dgm:presLayoutVars>
          <dgm:bulletEnabled val="1"/>
        </dgm:presLayoutVars>
      </dgm:prSet>
      <dgm:spPr/>
    </dgm:pt>
    <dgm:pt modelId="{4E1285BE-6B96-496E-8940-1EB0462E0590}" type="pres">
      <dgm:prSet presAssocID="{1ED625C6-4403-4F37-B94B-6A976AA346ED}" presName="nodeFollowingNodes" presStyleLbl="node1" presStyleIdx="3" presStyleCnt="4">
        <dgm:presLayoutVars>
          <dgm:bulletEnabled val="1"/>
        </dgm:presLayoutVars>
      </dgm:prSet>
      <dgm:spPr/>
    </dgm:pt>
  </dgm:ptLst>
  <dgm:cxnLst>
    <dgm:cxn modelId="{AC29D80C-2183-4142-9BBE-9318D6FE94D0}" srcId="{F4B616AC-ECF5-4941-8D9B-B395C204EE7E}" destId="{B91386F0-6663-4181-AF96-6D6617623BDA}" srcOrd="0" destOrd="0" parTransId="{3E557B9D-66BF-4C2C-AFE9-45E3406FA848}" sibTransId="{005D9EC0-676E-4216-9B6E-EFF9711E8DA5}"/>
    <dgm:cxn modelId="{46332015-ED69-4C7A-A3E3-55037ABD5AD1}" type="presOf" srcId="{005D9EC0-676E-4216-9B6E-EFF9711E8DA5}" destId="{906CB8BD-8C19-471F-ABE5-77476DEBE516}" srcOrd="0" destOrd="0" presId="urn:microsoft.com/office/officeart/2005/8/layout/cycle3"/>
    <dgm:cxn modelId="{74081728-2085-4F02-B02F-DED90CE91E86}" srcId="{F4B616AC-ECF5-4941-8D9B-B395C204EE7E}" destId="{1ED625C6-4403-4F37-B94B-6A976AA346ED}" srcOrd="3" destOrd="0" parTransId="{8E68BD91-E8C7-45DD-B96B-B4B691CA0A58}" sibTransId="{0EA0949C-DFF8-41BD-9457-F58F3203D95C}"/>
    <dgm:cxn modelId="{5FB32A40-7978-42C7-A9E9-0AF56445FCFE}" type="presOf" srcId="{1ED625C6-4403-4F37-B94B-6A976AA346ED}" destId="{4E1285BE-6B96-496E-8940-1EB0462E0590}" srcOrd="0" destOrd="0" presId="urn:microsoft.com/office/officeart/2005/8/layout/cycle3"/>
    <dgm:cxn modelId="{CA373F4F-7415-4229-B161-E01818B3A832}" type="presOf" srcId="{F4B616AC-ECF5-4941-8D9B-B395C204EE7E}" destId="{A2FEFC37-14AE-46B7-9769-A3D3518B6109}" srcOrd="0" destOrd="0" presId="urn:microsoft.com/office/officeart/2005/8/layout/cycle3"/>
    <dgm:cxn modelId="{6BBCDE55-AE4D-479E-9862-575CA78293F4}" type="presOf" srcId="{B91386F0-6663-4181-AF96-6D6617623BDA}" destId="{6698EB92-97D4-4254-94FB-01F673E33265}" srcOrd="0" destOrd="0" presId="urn:microsoft.com/office/officeart/2005/8/layout/cycle3"/>
    <dgm:cxn modelId="{4A52F991-9076-4B06-BC50-50CA865A00BF}" srcId="{F4B616AC-ECF5-4941-8D9B-B395C204EE7E}" destId="{9C8D0C48-3685-4335-BA0C-951F1B6AA4CB}" srcOrd="1" destOrd="0" parTransId="{077E637B-4FF5-4FAF-A944-23314B90B28E}" sibTransId="{0A690294-B963-4C9C-BB89-58C17658D6B5}"/>
    <dgm:cxn modelId="{F538E9A3-A9E5-4634-8211-8068AB206CC2}" type="presOf" srcId="{9C8D0C48-3685-4335-BA0C-951F1B6AA4CB}" destId="{555ACCCC-8537-4D1D-90F8-8F07F12302FF}" srcOrd="0" destOrd="0" presId="urn:microsoft.com/office/officeart/2005/8/layout/cycle3"/>
    <dgm:cxn modelId="{E528A0A6-881B-4D9C-AA75-13CCD5CC0314}" type="presOf" srcId="{3AE33010-47AA-4843-B7DE-DC106A890929}" destId="{55ADE440-4DE3-44FB-AD82-2F4C591D0BEC}" srcOrd="0" destOrd="0" presId="urn:microsoft.com/office/officeart/2005/8/layout/cycle3"/>
    <dgm:cxn modelId="{0D85B6FD-0FBC-4DA6-AEDD-2E727310DC5B}" srcId="{F4B616AC-ECF5-4941-8D9B-B395C204EE7E}" destId="{3AE33010-47AA-4843-B7DE-DC106A890929}" srcOrd="2" destOrd="0" parTransId="{42E5BFB9-0439-45D8-AD8B-C4FC5CC11B97}" sibTransId="{42CAFD14-EB30-450D-8846-92E4751DDC6F}"/>
    <dgm:cxn modelId="{7B6CFB5D-1981-4F98-AA14-D9E0516B8E34}" type="presParOf" srcId="{A2FEFC37-14AE-46B7-9769-A3D3518B6109}" destId="{D8309A36-3A65-4518-9894-03A7CEF271AE}" srcOrd="0" destOrd="0" presId="urn:microsoft.com/office/officeart/2005/8/layout/cycle3"/>
    <dgm:cxn modelId="{E17A758E-EE6E-4516-A076-AD703D3E344F}" type="presParOf" srcId="{D8309A36-3A65-4518-9894-03A7CEF271AE}" destId="{6698EB92-97D4-4254-94FB-01F673E33265}" srcOrd="0" destOrd="0" presId="urn:microsoft.com/office/officeart/2005/8/layout/cycle3"/>
    <dgm:cxn modelId="{C04D5812-DF5C-4396-A280-2919E66846C7}" type="presParOf" srcId="{D8309A36-3A65-4518-9894-03A7CEF271AE}" destId="{906CB8BD-8C19-471F-ABE5-77476DEBE516}" srcOrd="1" destOrd="0" presId="urn:microsoft.com/office/officeart/2005/8/layout/cycle3"/>
    <dgm:cxn modelId="{DC335936-9004-4D71-8414-05A3EFC410AF}" type="presParOf" srcId="{D8309A36-3A65-4518-9894-03A7CEF271AE}" destId="{555ACCCC-8537-4D1D-90F8-8F07F12302FF}" srcOrd="2" destOrd="0" presId="urn:microsoft.com/office/officeart/2005/8/layout/cycle3"/>
    <dgm:cxn modelId="{46462EB8-E791-4AEF-B486-CD7C3DE0C3EB}" type="presParOf" srcId="{D8309A36-3A65-4518-9894-03A7CEF271AE}" destId="{55ADE440-4DE3-44FB-AD82-2F4C591D0BEC}" srcOrd="3" destOrd="0" presId="urn:microsoft.com/office/officeart/2005/8/layout/cycle3"/>
    <dgm:cxn modelId="{3AD6FEF3-2F2E-48A2-845D-01F69545B60B}" type="presParOf" srcId="{D8309A36-3A65-4518-9894-03A7CEF271AE}" destId="{4E1285BE-6B96-496E-8940-1EB0462E0590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6CB8BD-8C19-471F-ABE5-77476DEBE516}">
      <dsp:nvSpPr>
        <dsp:cNvPr id="0" name=""/>
        <dsp:cNvSpPr/>
      </dsp:nvSpPr>
      <dsp:spPr>
        <a:xfrm>
          <a:off x="1527525" y="-111580"/>
          <a:ext cx="4757674" cy="4757674"/>
        </a:xfrm>
        <a:prstGeom prst="circularArrow">
          <a:avLst>
            <a:gd name="adj1" fmla="val 4668"/>
            <a:gd name="adj2" fmla="val 272909"/>
            <a:gd name="adj3" fmla="val 12904608"/>
            <a:gd name="adj4" fmla="val 17981105"/>
            <a:gd name="adj5" fmla="val 484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98EB92-97D4-4254-94FB-01F673E33265}">
      <dsp:nvSpPr>
        <dsp:cNvPr id="0" name=""/>
        <dsp:cNvSpPr/>
      </dsp:nvSpPr>
      <dsp:spPr>
        <a:xfrm>
          <a:off x="2351828" y="1160"/>
          <a:ext cx="3109068" cy="15545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E-App/ </a:t>
          </a:r>
        </a:p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E-App updates</a:t>
          </a:r>
        </a:p>
      </dsp:txBody>
      <dsp:txXfrm>
        <a:off x="2427714" y="77046"/>
        <a:ext cx="2957296" cy="1402762"/>
      </dsp:txXfrm>
    </dsp:sp>
    <dsp:sp modelId="{555ACCCC-8537-4D1D-90F8-8F07F12302FF}">
      <dsp:nvSpPr>
        <dsp:cNvPr id="0" name=""/>
        <dsp:cNvSpPr/>
      </dsp:nvSpPr>
      <dsp:spPr>
        <a:xfrm>
          <a:off x="4060149" y="1709481"/>
          <a:ext cx="3109068" cy="15545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Onsite</a:t>
          </a:r>
        </a:p>
      </dsp:txBody>
      <dsp:txXfrm>
        <a:off x="4136035" y="1785367"/>
        <a:ext cx="2957296" cy="1402762"/>
      </dsp:txXfrm>
    </dsp:sp>
    <dsp:sp modelId="{55ADE440-4DE3-44FB-AD82-2F4C591D0BEC}">
      <dsp:nvSpPr>
        <dsp:cNvPr id="0" name=""/>
        <dsp:cNvSpPr/>
      </dsp:nvSpPr>
      <dsp:spPr>
        <a:xfrm>
          <a:off x="2351828" y="3417802"/>
          <a:ext cx="3109068" cy="1554534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Award (Day 2 - 60 after onsite)</a:t>
          </a:r>
        </a:p>
      </dsp:txBody>
      <dsp:txXfrm>
        <a:off x="2427714" y="3493688"/>
        <a:ext cx="2957296" cy="1402762"/>
      </dsp:txXfrm>
    </dsp:sp>
    <dsp:sp modelId="{4E1285BE-6B96-496E-8940-1EB0462E0590}">
      <dsp:nvSpPr>
        <dsp:cNvPr id="0" name=""/>
        <dsp:cNvSpPr/>
      </dsp:nvSpPr>
      <dsp:spPr>
        <a:xfrm>
          <a:off x="643507" y="1709481"/>
          <a:ext cx="3109068" cy="1554534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Maintain</a:t>
          </a:r>
        </a:p>
      </dsp:txBody>
      <dsp:txXfrm>
        <a:off x="719393" y="1785367"/>
        <a:ext cx="2957296" cy="14027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18" Type="http://schemas.openxmlformats.org/officeDocument/2006/relationships/image" Target="../media/image18.png"/><Relationship Id="rId3" Type="http://schemas.openxmlformats.org/officeDocument/2006/relationships/image" Target="../media/image3.emf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17" Type="http://schemas.openxmlformats.org/officeDocument/2006/relationships/image" Target="../media/image17.svg"/><Relationship Id="rId2" Type="http://schemas.openxmlformats.org/officeDocument/2006/relationships/image" Target="../media/image2.emf"/><Relationship Id="rId16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5" Type="http://schemas.openxmlformats.org/officeDocument/2006/relationships/image" Target="../media/image15.svg"/><Relationship Id="rId10" Type="http://schemas.openxmlformats.org/officeDocument/2006/relationships/image" Target="../media/image10.png"/><Relationship Id="rId19" Type="http://schemas.openxmlformats.org/officeDocument/2006/relationships/image" Target="../media/image19.svg"/><Relationship Id="rId4" Type="http://schemas.openxmlformats.org/officeDocument/2006/relationships/image" Target="../media/image4.png"/><Relationship Id="rId9" Type="http://schemas.openxmlformats.org/officeDocument/2006/relationships/image" Target="../media/image9.svg"/><Relationship Id="rId14" Type="http://schemas.openxmlformats.org/officeDocument/2006/relationships/image" Target="../media/image14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18" Type="http://schemas.openxmlformats.org/officeDocument/2006/relationships/image" Target="../media/image18.png"/><Relationship Id="rId3" Type="http://schemas.openxmlformats.org/officeDocument/2006/relationships/image" Target="../media/image3.emf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17" Type="http://schemas.openxmlformats.org/officeDocument/2006/relationships/image" Target="../media/image17.svg"/><Relationship Id="rId2" Type="http://schemas.openxmlformats.org/officeDocument/2006/relationships/image" Target="../media/image2.emf"/><Relationship Id="rId16" Type="http://schemas.openxmlformats.org/officeDocument/2006/relationships/image" Target="../media/image16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5" Type="http://schemas.openxmlformats.org/officeDocument/2006/relationships/image" Target="../media/image15.svg"/><Relationship Id="rId10" Type="http://schemas.openxmlformats.org/officeDocument/2006/relationships/image" Target="../media/image10.png"/><Relationship Id="rId19" Type="http://schemas.openxmlformats.org/officeDocument/2006/relationships/image" Target="../media/image19.svg"/><Relationship Id="rId4" Type="http://schemas.openxmlformats.org/officeDocument/2006/relationships/image" Target="../media/image4.png"/><Relationship Id="rId9" Type="http://schemas.openxmlformats.org/officeDocument/2006/relationships/image" Target="../media/image9.svg"/><Relationship Id="rId14" Type="http://schemas.openxmlformats.org/officeDocument/2006/relationships/image" Target="../media/image14.pn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7.svg"/><Relationship Id="rId18" Type="http://schemas.openxmlformats.org/officeDocument/2006/relationships/image" Target="../media/image30.png"/><Relationship Id="rId3" Type="http://schemas.openxmlformats.org/officeDocument/2006/relationships/image" Target="../media/image3.emf"/><Relationship Id="rId7" Type="http://schemas.openxmlformats.org/officeDocument/2006/relationships/image" Target="../media/image23.svg"/><Relationship Id="rId12" Type="http://schemas.openxmlformats.org/officeDocument/2006/relationships/image" Target="../media/image26.png"/><Relationship Id="rId17" Type="http://schemas.openxmlformats.org/officeDocument/2006/relationships/image" Target="../media/image29.svg"/><Relationship Id="rId2" Type="http://schemas.openxmlformats.org/officeDocument/2006/relationships/image" Target="../media/image2.emf"/><Relationship Id="rId16" Type="http://schemas.openxmlformats.org/officeDocument/2006/relationships/image" Target="../media/image28.png"/><Relationship Id="rId20" Type="http://schemas.openxmlformats.org/officeDocument/2006/relationships/image" Target="../media/image1.png"/><Relationship Id="rId1" Type="http://schemas.openxmlformats.org/officeDocument/2006/relationships/slideMaster" Target="../slideMasters/slideMaster5.xml"/><Relationship Id="rId6" Type="http://schemas.openxmlformats.org/officeDocument/2006/relationships/image" Target="../media/image22.png"/><Relationship Id="rId11" Type="http://schemas.openxmlformats.org/officeDocument/2006/relationships/image" Target="../media/image11.svg"/><Relationship Id="rId5" Type="http://schemas.openxmlformats.org/officeDocument/2006/relationships/image" Target="../media/image21.svg"/><Relationship Id="rId15" Type="http://schemas.openxmlformats.org/officeDocument/2006/relationships/image" Target="../media/image15.svg"/><Relationship Id="rId10" Type="http://schemas.openxmlformats.org/officeDocument/2006/relationships/image" Target="../media/image10.png"/><Relationship Id="rId19" Type="http://schemas.openxmlformats.org/officeDocument/2006/relationships/image" Target="../media/image31.svg"/><Relationship Id="rId4" Type="http://schemas.openxmlformats.org/officeDocument/2006/relationships/image" Target="../media/image20.png"/><Relationship Id="rId9" Type="http://schemas.openxmlformats.org/officeDocument/2006/relationships/image" Target="../media/image25.svg"/><Relationship Id="rId14" Type="http://schemas.openxmlformats.org/officeDocument/2006/relationships/image" Target="../media/image1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gment - Title Pag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esentation TitleTwo Lines Max"/>
          <p:cNvSpPr txBox="1">
            <a:spLocks noGrp="1"/>
          </p:cNvSpPr>
          <p:nvPr>
            <p:ph type="title" hasCustomPrompt="1"/>
          </p:nvPr>
        </p:nvSpPr>
        <p:spPr>
          <a:xfrm>
            <a:off x="768100" y="3854570"/>
            <a:ext cx="10268857" cy="1846985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defRPr sz="6100"/>
            </a:lvl1pPr>
          </a:lstStyle>
          <a:p>
            <a:r>
              <a:t>Presentation TitleTwo Lines Max</a:t>
            </a:r>
          </a:p>
        </p:txBody>
      </p:sp>
      <p:sp>
        <p:nvSpPr>
          <p:cNvPr id="15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68095" y="3276877"/>
            <a:ext cx="10268500" cy="40178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800"/>
              </a:spcBef>
              <a:defRPr sz="2800">
                <a:solidFill>
                  <a:schemeClr val="accent3"/>
                </a:solidFill>
              </a:defRPr>
            </a:lvl1pPr>
            <a:lvl2pPr marL="433586" indent="-198636">
              <a:lnSpc>
                <a:spcPct val="100000"/>
              </a:lnSpc>
              <a:spcBef>
                <a:spcPts val="800"/>
              </a:spcBef>
              <a:buChar char="−"/>
              <a:defRPr sz="2800">
                <a:solidFill>
                  <a:schemeClr val="accent3"/>
                </a:solidFill>
              </a:defRPr>
            </a:lvl2pPr>
            <a:lvl3pPr marL="667940" indent="-147240">
              <a:lnSpc>
                <a:spcPct val="100000"/>
              </a:lnSpc>
              <a:spcBef>
                <a:spcPts val="800"/>
              </a:spcBef>
              <a:buSzPct val="90000"/>
              <a:buChar char="−"/>
              <a:defRPr sz="2800">
                <a:solidFill>
                  <a:schemeClr val="accent3"/>
                </a:solidFill>
              </a:defRPr>
            </a:lvl3pPr>
            <a:lvl4pPr marL="999926" indent="-234751">
              <a:lnSpc>
                <a:spcPct val="100000"/>
              </a:lnSpc>
              <a:spcBef>
                <a:spcPts val="800"/>
              </a:spcBef>
              <a:buSzPct val="100000"/>
              <a:buChar char="−"/>
              <a:defRPr sz="2800">
                <a:solidFill>
                  <a:schemeClr val="accent3"/>
                </a:solidFill>
              </a:defRPr>
            </a:lvl4pPr>
            <a:lvl5pPr marL="1180703" indent="-147240">
              <a:lnSpc>
                <a:spcPct val="100000"/>
              </a:lnSpc>
              <a:spcBef>
                <a:spcPts val="800"/>
              </a:spcBef>
              <a:buSzPct val="90000"/>
              <a:buChar char="−"/>
              <a:defRPr sz="2800">
                <a:solidFill>
                  <a:schemeClr val="accent3"/>
                </a:solidFill>
              </a:defRPr>
            </a:lvl5pPr>
          </a:lstStyle>
          <a:p>
            <a:r>
              <a:t>Segment Name or Presenter Name and 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768098" y="6061369"/>
            <a:ext cx="3162301" cy="401783"/>
          </a:xfrm>
          <a:prstGeom prst="rect">
            <a:avLst/>
          </a:prstGeom>
        </p:spPr>
        <p:txBody>
          <a:bodyPr/>
          <a:lstStyle>
            <a:lvl1pPr indent="7938">
              <a:lnSpc>
                <a:spcPct val="100000"/>
              </a:lnSpc>
              <a:spcBef>
                <a:spcPts val="800"/>
              </a:spcBef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Date</a:t>
            </a:r>
          </a:p>
        </p:txBody>
      </p:sp>
      <p:pic>
        <p:nvPicPr>
          <p:cNvPr id="17" name="logo" descr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4416" y="5892624"/>
            <a:ext cx="2870328" cy="492761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lIns="45719" tIns="45719" rIns="45719" bIns="45719" anchor="ctr"/>
          <a:lstStyle>
            <a:lvl1pPr>
              <a:defRPr sz="1200">
                <a:solidFill>
                  <a:srgbClr val="000000"/>
                </a:solidFill>
                <a:latin typeface="ITC Franklin Gothic Std Book"/>
                <a:ea typeface="ITC Franklin Gothic Std Book"/>
                <a:cs typeface="ITC Franklin Gothic Std Book"/>
                <a:sym typeface="ITC Franklin Gothic Std Book"/>
              </a:defRPr>
            </a:lvl1pPr>
          </a:lstStyle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33767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Headline Breaker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768095" y="1042416"/>
            <a:ext cx="10668001" cy="5166360"/>
          </a:xfrm>
          <a:prstGeom prst="rect">
            <a:avLst/>
          </a:prstGeom>
        </p:spPr>
        <p:txBody>
          <a:bodyPr anchor="ctr"/>
          <a:lstStyle>
            <a:lvl1pPr marL="285750" indent="-285750">
              <a:lnSpc>
                <a:spcPct val="80000"/>
              </a:lnSpc>
              <a:spcBef>
                <a:spcPts val="0"/>
              </a:spcBef>
              <a:defRPr sz="8200"/>
            </a:lvl1pPr>
            <a:lvl2pPr marL="1067434" indent="-1067434">
              <a:lnSpc>
                <a:spcPct val="80000"/>
              </a:lnSpc>
              <a:spcBef>
                <a:spcPts val="0"/>
              </a:spcBef>
              <a:defRPr sz="8200"/>
            </a:lvl2pPr>
            <a:lvl3pPr marL="285750" indent="284162">
              <a:lnSpc>
                <a:spcPct val="80000"/>
              </a:lnSpc>
              <a:spcBef>
                <a:spcPts val="0"/>
              </a:spcBef>
              <a:defRPr sz="8200"/>
            </a:lvl3pPr>
            <a:lvl4pPr marL="285750" indent="573087">
              <a:lnSpc>
                <a:spcPct val="80000"/>
              </a:lnSpc>
              <a:spcBef>
                <a:spcPts val="0"/>
              </a:spcBef>
              <a:defRPr sz="8200"/>
            </a:lvl4pPr>
            <a:lvl5pPr marL="285750" indent="858837">
              <a:lnSpc>
                <a:spcPct val="80000"/>
              </a:lnSpc>
              <a:spcBef>
                <a:spcPts val="0"/>
              </a:spcBef>
              <a:defRPr sz="8200"/>
            </a:lvl5pPr>
          </a:lstStyle>
          <a:p>
            <a:r>
              <a:t>Headline Breaker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30114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Headline Breaker Med Blu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758951" y="1042416"/>
            <a:ext cx="10671049" cy="5166360"/>
          </a:xfrm>
          <a:prstGeom prst="rect">
            <a:avLst/>
          </a:prstGeom>
        </p:spPr>
        <p:txBody>
          <a:bodyPr anchor="ctr"/>
          <a:lstStyle>
            <a:lvl1pPr marL="285750" indent="-285750">
              <a:lnSpc>
                <a:spcPct val="80000"/>
              </a:lnSpc>
              <a:spcBef>
                <a:spcPts val="0"/>
              </a:spcBef>
              <a:defRPr sz="8200"/>
            </a:lvl1pPr>
            <a:lvl2pPr marL="1067434" indent="-1067434">
              <a:lnSpc>
                <a:spcPct val="80000"/>
              </a:lnSpc>
              <a:spcBef>
                <a:spcPts val="0"/>
              </a:spcBef>
              <a:defRPr sz="8200"/>
            </a:lvl2pPr>
            <a:lvl3pPr marL="285750" indent="284162">
              <a:lnSpc>
                <a:spcPct val="80000"/>
              </a:lnSpc>
              <a:spcBef>
                <a:spcPts val="0"/>
              </a:spcBef>
              <a:defRPr sz="8200"/>
            </a:lvl3pPr>
            <a:lvl4pPr marL="285750" indent="573087">
              <a:lnSpc>
                <a:spcPct val="80000"/>
              </a:lnSpc>
              <a:spcBef>
                <a:spcPts val="0"/>
              </a:spcBef>
              <a:defRPr sz="8200"/>
            </a:lvl4pPr>
            <a:lvl5pPr marL="285750" indent="858837">
              <a:lnSpc>
                <a:spcPct val="80000"/>
              </a:lnSpc>
              <a:spcBef>
                <a:spcPts val="0"/>
              </a:spcBef>
              <a:defRPr sz="8200"/>
            </a:lvl5pPr>
          </a:lstStyle>
          <a:p>
            <a:r>
              <a:t>Headline Breaker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00054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Headline Breaker Whi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Picture 13" descr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795" y="6006258"/>
            <a:ext cx="2091692" cy="359089"/>
          </a:xfrm>
          <a:prstGeom prst="rect">
            <a:avLst/>
          </a:prstGeom>
          <a:ln w="12700">
            <a:miter lim="400000"/>
          </a:ln>
        </p:spPr>
      </p:pic>
      <p:sp>
        <p:nvSpPr>
          <p:cNvPr id="130" name="Straight Connector 10"/>
          <p:cNvSpPr/>
          <p:nvPr/>
        </p:nvSpPr>
        <p:spPr>
          <a:xfrm>
            <a:off x="10888136" y="6269375"/>
            <a:ext cx="353754" cy="1"/>
          </a:xfrm>
          <a:prstGeom prst="line">
            <a:avLst/>
          </a:prstGeom>
          <a:ln w="635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2" name="TextBox 16"/>
          <p:cNvSpPr txBox="1"/>
          <p:nvPr/>
        </p:nvSpPr>
        <p:spPr>
          <a:xfrm>
            <a:off x="9584768" y="6365345"/>
            <a:ext cx="1941236" cy="107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700">
                <a:solidFill>
                  <a:srgbClr val="BCBEC0"/>
                </a:solidFill>
                <a:latin typeface="Franklin Gothic Book"/>
                <a:ea typeface="Franklin Gothic Book"/>
                <a:cs typeface="Franklin Gothic Book"/>
                <a:sym typeface="Franklin Gothic Book"/>
              </a:defRPr>
            </a:lvl1pPr>
          </a:lstStyle>
          <a:p>
            <a:r>
              <a:rPr dirty="0"/>
              <a:t>© 202</a:t>
            </a:r>
            <a:r>
              <a:rPr lang="en-US" dirty="0"/>
              <a:t>3</a:t>
            </a:r>
            <a:r>
              <a:rPr dirty="0"/>
              <a:t> The Joint Commission. All Rights Reserved.</a:t>
            </a:r>
          </a:p>
        </p:txBody>
      </p:sp>
      <p:sp>
        <p:nvSpPr>
          <p:cNvPr id="13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758951" y="1042416"/>
            <a:ext cx="10671049" cy="5166360"/>
          </a:xfrm>
          <a:prstGeom prst="rect">
            <a:avLst/>
          </a:prstGeom>
        </p:spPr>
        <p:txBody>
          <a:bodyPr anchor="ctr"/>
          <a:lstStyle>
            <a:lvl1pPr marL="285750" indent="-285750">
              <a:lnSpc>
                <a:spcPct val="80000"/>
              </a:lnSpc>
              <a:spcBef>
                <a:spcPts val="0"/>
              </a:spcBef>
              <a:defRPr sz="8200">
                <a:solidFill>
                  <a:schemeClr val="accent1"/>
                </a:solidFill>
              </a:defRPr>
            </a:lvl1pPr>
            <a:lvl2pPr marL="1067434" indent="-1067434">
              <a:lnSpc>
                <a:spcPct val="80000"/>
              </a:lnSpc>
              <a:spcBef>
                <a:spcPts val="0"/>
              </a:spcBef>
              <a:defRPr sz="8200">
                <a:solidFill>
                  <a:schemeClr val="accent1"/>
                </a:solidFill>
              </a:defRPr>
            </a:lvl2pPr>
            <a:lvl3pPr marL="285750" indent="284162">
              <a:lnSpc>
                <a:spcPct val="80000"/>
              </a:lnSpc>
              <a:spcBef>
                <a:spcPts val="0"/>
              </a:spcBef>
              <a:defRPr sz="8200">
                <a:solidFill>
                  <a:schemeClr val="accent1"/>
                </a:solidFill>
              </a:defRPr>
            </a:lvl3pPr>
            <a:lvl4pPr marL="285750" indent="573087">
              <a:lnSpc>
                <a:spcPct val="80000"/>
              </a:lnSpc>
              <a:spcBef>
                <a:spcPts val="0"/>
              </a:spcBef>
              <a:defRPr sz="8200">
                <a:solidFill>
                  <a:schemeClr val="accent1"/>
                </a:solidFill>
              </a:defRPr>
            </a:lvl4pPr>
            <a:lvl5pPr marL="285750" indent="858837">
              <a:lnSpc>
                <a:spcPct val="80000"/>
              </a:lnSpc>
              <a:spcBef>
                <a:spcPts val="0"/>
              </a:spcBef>
              <a:defRPr sz="8200">
                <a:solidFill>
                  <a:schemeClr val="accent1"/>
                </a:solidFill>
              </a:defRPr>
            </a:lvl5pPr>
          </a:lstStyle>
          <a:p>
            <a:r>
              <a:t>Headline Breaker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pic>
        <p:nvPicPr>
          <p:cNvPr id="134" name="Picture 3" descr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4418" y="487967"/>
            <a:ext cx="2091692" cy="35908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4257562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7CA61B-8EF6-3346-852B-964C23F606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1CF0B-774C-A54F-947A-43C7FDD5DE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852785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bg>
      <p:bgPr>
        <a:solidFill>
          <a:srgbClr val="00B0F0">
            <a:alpha val="9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>
            <a:extLst>
              <a:ext uri="{FF2B5EF4-FFF2-40B4-BE49-F238E27FC236}">
                <a16:creationId xmlns:a16="http://schemas.microsoft.com/office/drawing/2014/main" id="{31445678-5922-0D9E-6854-34CDDF535B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50" y="1460413"/>
            <a:ext cx="12185650" cy="5364163"/>
            <a:chOff x="6350" y="1460413"/>
            <a:chExt cx="12185650" cy="5364163"/>
          </a:xfrm>
        </p:grpSpPr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EFBB3930-65BE-C67D-75F8-C29BCAC0BCF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6350" y="1460413"/>
              <a:ext cx="12185650" cy="4523556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266A9694-6EC0-EF34-47E7-7D6882C8644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r="2854"/>
            <a:stretch/>
          </p:blipFill>
          <p:spPr>
            <a:xfrm>
              <a:off x="1385366" y="1933400"/>
              <a:ext cx="10800284" cy="4891176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7286A7E-ECC6-8B64-7478-CBE43FBDAAA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838200" y="311861"/>
            <a:ext cx="10515600" cy="958251"/>
          </a:xfrm>
        </p:spPr>
        <p:txBody>
          <a:bodyPr>
            <a:normAutofit/>
          </a:bodyPr>
          <a:lstStyle>
            <a:lvl1pPr algn="ctr">
              <a:defRPr sz="6000" b="1" cap="all" baseline="0"/>
            </a:lvl1pPr>
          </a:lstStyle>
          <a:p>
            <a:r>
              <a:rPr lang="en-US" noProof="0" dirty="0"/>
              <a:t>Add title here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6C5FDC83-F05F-E2CC-B26D-0B062CC49973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79175" y="3754892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102" name="Text Placeholder 97">
            <a:extLst>
              <a:ext uri="{FF2B5EF4-FFF2-40B4-BE49-F238E27FC236}">
                <a16:creationId xmlns:a16="http://schemas.microsoft.com/office/drawing/2014/main" id="{9A27C53F-0D89-34D4-E4E8-175EBF1A1B73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390035" y="3477320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86" name="Text Placeholder 61">
            <a:extLst>
              <a:ext uri="{FF2B5EF4-FFF2-40B4-BE49-F238E27FC236}">
                <a16:creationId xmlns:a16="http://schemas.microsoft.com/office/drawing/2014/main" id="{D33323FB-3657-DBF3-C660-8E53E914CD76}"/>
              </a:ext>
            </a:extLst>
          </p:cNvPr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847719" y="4379822"/>
            <a:ext cx="1280160" cy="481857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87" name="Text Placeholder 63">
            <a:extLst>
              <a:ext uri="{FF2B5EF4-FFF2-40B4-BE49-F238E27FC236}">
                <a16:creationId xmlns:a16="http://schemas.microsoft.com/office/drawing/2014/main" id="{EFB7B0D0-66A4-7017-E2C8-BFD66BD3AE13}"/>
              </a:ext>
            </a:extLst>
          </p:cNvPr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847719" y="4867503"/>
            <a:ext cx="1280160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642DFC3-40E7-73B0-2933-4E601A023BFC}"/>
              </a:ext>
            </a:extLst>
          </p:cNvPr>
          <p:cNvSpPr>
            <a:spLocks noGrp="1"/>
          </p:cNvSpPr>
          <p:nvPr userDrawn="1">
            <p:ph type="body" sz="quarter" idx="43" hasCustomPrompt="1"/>
          </p:nvPr>
        </p:nvSpPr>
        <p:spPr>
          <a:xfrm>
            <a:off x="1986839" y="1689617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ACF76DF4-511E-BCAD-24AA-1917D1893186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2156264" y="2304732"/>
            <a:ext cx="1280160" cy="481857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0844B068-8969-6321-4DD3-4767642367E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2156264" y="2792413"/>
            <a:ext cx="1280160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99" name="Text Placeholder 97">
            <a:extLst>
              <a:ext uri="{FF2B5EF4-FFF2-40B4-BE49-F238E27FC236}">
                <a16:creationId xmlns:a16="http://schemas.microsoft.com/office/drawing/2014/main" id="{DB29BEEB-8FD5-5346-B82F-8EAB6A747A29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3280120" y="2964580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66" name="Text Placeholder 5">
            <a:extLst>
              <a:ext uri="{FF2B5EF4-FFF2-40B4-BE49-F238E27FC236}">
                <a16:creationId xmlns:a16="http://schemas.microsoft.com/office/drawing/2014/main" id="{85454582-ABBD-4964-8715-1EF2DFC1686A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4159315" y="2413336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100" name="Text Placeholder 97">
            <a:extLst>
              <a:ext uri="{FF2B5EF4-FFF2-40B4-BE49-F238E27FC236}">
                <a16:creationId xmlns:a16="http://schemas.microsoft.com/office/drawing/2014/main" id="{28877613-41C4-9119-BE28-5CAB258BF276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5450164" y="2104356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69" name="Text Placeholder 61">
            <a:extLst>
              <a:ext uri="{FF2B5EF4-FFF2-40B4-BE49-F238E27FC236}">
                <a16:creationId xmlns:a16="http://schemas.microsoft.com/office/drawing/2014/main" id="{294539E2-59EE-DB6B-BA2A-518DE97D114B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4337915" y="3081612"/>
            <a:ext cx="1277962" cy="475432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70" name="Text Placeholder 63">
            <a:extLst>
              <a:ext uri="{FF2B5EF4-FFF2-40B4-BE49-F238E27FC236}">
                <a16:creationId xmlns:a16="http://schemas.microsoft.com/office/drawing/2014/main" id="{26761B70-9720-A91A-9DE8-C71BB40499A4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4337915" y="3554052"/>
            <a:ext cx="1277962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56" name="Text Placeholder 5">
            <a:extLst>
              <a:ext uri="{FF2B5EF4-FFF2-40B4-BE49-F238E27FC236}">
                <a16:creationId xmlns:a16="http://schemas.microsoft.com/office/drawing/2014/main" id="{FCE8B2AA-C2E9-5F8D-0EF1-A36A1966D279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2772029" y="4868331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103" name="Text Placeholder 97">
            <a:extLst>
              <a:ext uri="{FF2B5EF4-FFF2-40B4-BE49-F238E27FC236}">
                <a16:creationId xmlns:a16="http://schemas.microsoft.com/office/drawing/2014/main" id="{616D4056-5F98-5D42-8A8D-08560626E145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4070799" y="4546839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89" name="Text Placeholder 61">
            <a:extLst>
              <a:ext uri="{FF2B5EF4-FFF2-40B4-BE49-F238E27FC236}">
                <a16:creationId xmlns:a16="http://schemas.microsoft.com/office/drawing/2014/main" id="{4F02E3FC-A398-A3E3-0ECA-A8A1C61ED4DA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2943701" y="5465548"/>
            <a:ext cx="1280160" cy="481857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90" name="Text Placeholder 63">
            <a:extLst>
              <a:ext uri="{FF2B5EF4-FFF2-40B4-BE49-F238E27FC236}">
                <a16:creationId xmlns:a16="http://schemas.microsoft.com/office/drawing/2014/main" id="{AF627030-2DCF-9DA1-DB4E-EC8AA8265BEC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2943701" y="5953229"/>
            <a:ext cx="1280160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57" name="Text Placeholder 5">
            <a:extLst>
              <a:ext uri="{FF2B5EF4-FFF2-40B4-BE49-F238E27FC236}">
                <a16:creationId xmlns:a16="http://schemas.microsoft.com/office/drawing/2014/main" id="{C4AF0805-0FC2-7B09-EA4F-BF7CE80CE69E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697529" y="4598571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92" name="Text Placeholder 61">
            <a:extLst>
              <a:ext uri="{FF2B5EF4-FFF2-40B4-BE49-F238E27FC236}">
                <a16:creationId xmlns:a16="http://schemas.microsoft.com/office/drawing/2014/main" id="{11CD16D6-010B-3E00-E346-C449BE8A103F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840980" y="5211225"/>
            <a:ext cx="1348182" cy="481857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93" name="Text Placeholder 63">
            <a:extLst>
              <a:ext uri="{FF2B5EF4-FFF2-40B4-BE49-F238E27FC236}">
                <a16:creationId xmlns:a16="http://schemas.microsoft.com/office/drawing/2014/main" id="{60EAE46B-6724-AB6B-191E-6CCB8917DA7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5840980" y="5698906"/>
            <a:ext cx="1348182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107" name="Text Placeholder 97">
            <a:extLst>
              <a:ext uri="{FF2B5EF4-FFF2-40B4-BE49-F238E27FC236}">
                <a16:creationId xmlns:a16="http://schemas.microsoft.com/office/drawing/2014/main" id="{C668B3C1-868A-2098-CD67-28AEB3250032}"/>
              </a:ext>
            </a:extLst>
          </p:cNvPr>
          <p:cNvSpPr>
            <a:spLocks noGrp="1"/>
          </p:cNvSpPr>
          <p:nvPr userDrawn="1">
            <p:ph type="body" sz="quarter" idx="42" hasCustomPrompt="1"/>
          </p:nvPr>
        </p:nvSpPr>
        <p:spPr>
          <a:xfrm>
            <a:off x="6971098" y="5809913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4BB22A85-B877-39A1-C018-64A3FEDCCC68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6456687" y="1620863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72" name="Text Placeholder 61">
            <a:extLst>
              <a:ext uri="{FF2B5EF4-FFF2-40B4-BE49-F238E27FC236}">
                <a16:creationId xmlns:a16="http://schemas.microsoft.com/office/drawing/2014/main" id="{6CEEACE9-8EE4-FC32-AF27-4B73BC93D379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6631548" y="2244785"/>
            <a:ext cx="1280160" cy="475432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73" name="Text Placeholder 63">
            <a:extLst>
              <a:ext uri="{FF2B5EF4-FFF2-40B4-BE49-F238E27FC236}">
                <a16:creationId xmlns:a16="http://schemas.microsoft.com/office/drawing/2014/main" id="{BB7F9FF1-7617-3B39-E510-593E236FBA7E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6631548" y="2717225"/>
            <a:ext cx="1280160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104" name="Text Placeholder 97">
            <a:extLst>
              <a:ext uri="{FF2B5EF4-FFF2-40B4-BE49-F238E27FC236}">
                <a16:creationId xmlns:a16="http://schemas.microsoft.com/office/drawing/2014/main" id="{0CD90A5F-4D3D-6BB1-B8CE-765DCC95EC90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7748705" y="2909287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61" name="Text Placeholder 5">
            <a:extLst>
              <a:ext uri="{FF2B5EF4-FFF2-40B4-BE49-F238E27FC236}">
                <a16:creationId xmlns:a16="http://schemas.microsoft.com/office/drawing/2014/main" id="{82F7A4E9-C42A-A2A2-A151-F766779E3962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8236399" y="4614369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106" name="Text Placeholder 97">
            <a:extLst>
              <a:ext uri="{FF2B5EF4-FFF2-40B4-BE49-F238E27FC236}">
                <a16:creationId xmlns:a16="http://schemas.microsoft.com/office/drawing/2014/main" id="{51E633B7-1E95-92E2-7DDC-9A7B9E70B756}"/>
              </a:ext>
            </a:extLst>
          </p:cNvPr>
          <p:cNvSpPr>
            <a:spLocks noGrp="1"/>
          </p:cNvSpPr>
          <p:nvPr userDrawn="1">
            <p:ph type="body" sz="quarter" idx="41" hasCustomPrompt="1"/>
          </p:nvPr>
        </p:nvSpPr>
        <p:spPr>
          <a:xfrm>
            <a:off x="9479259" y="4328031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95" name="Text Placeholder 61">
            <a:extLst>
              <a:ext uri="{FF2B5EF4-FFF2-40B4-BE49-F238E27FC236}">
                <a16:creationId xmlns:a16="http://schemas.microsoft.com/office/drawing/2014/main" id="{5FCDC069-8B0F-C8F3-14E9-43A09900CB95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8361036" y="5369722"/>
            <a:ext cx="1378359" cy="481857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96" name="Text Placeholder 63">
            <a:extLst>
              <a:ext uri="{FF2B5EF4-FFF2-40B4-BE49-F238E27FC236}">
                <a16:creationId xmlns:a16="http://schemas.microsoft.com/office/drawing/2014/main" id="{CCA209C9-0DFE-4936-4192-BC3D167ABED8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8361036" y="5857403"/>
            <a:ext cx="1378359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89D6F33A-39E4-F20B-73C8-F48B2A375F86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442443" y="2600480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105" name="Text Placeholder 97">
            <a:extLst>
              <a:ext uri="{FF2B5EF4-FFF2-40B4-BE49-F238E27FC236}">
                <a16:creationId xmlns:a16="http://schemas.microsoft.com/office/drawing/2014/main" id="{BC978A5E-BA57-D579-B645-8427AD22EA44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10752251" y="2307353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75" name="Text Placeholder 61">
            <a:extLst>
              <a:ext uri="{FF2B5EF4-FFF2-40B4-BE49-F238E27FC236}">
                <a16:creationId xmlns:a16="http://schemas.microsoft.com/office/drawing/2014/main" id="{B6F832EC-808B-6975-C6A4-504CA92D4C2B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9609126" y="3233383"/>
            <a:ext cx="1280160" cy="475432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76" name="Text Placeholder 63">
            <a:extLst>
              <a:ext uri="{FF2B5EF4-FFF2-40B4-BE49-F238E27FC236}">
                <a16:creationId xmlns:a16="http://schemas.microsoft.com/office/drawing/2014/main" id="{133A3E42-95A8-F5D9-0568-81B074FC5EBA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9609126" y="3705823"/>
            <a:ext cx="1280160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3DF54CD3-BB3E-E782-CD8E-51009C4C9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4788" y="2454293"/>
            <a:ext cx="952774" cy="952774"/>
            <a:chOff x="1439932" y="5704678"/>
            <a:chExt cx="528220" cy="528220"/>
          </a:xfrm>
        </p:grpSpPr>
        <p:sp>
          <p:nvSpPr>
            <p:cNvPr id="112" name="Rounded Rectangle 22">
              <a:extLst>
                <a:ext uri="{FF2B5EF4-FFF2-40B4-BE49-F238E27FC236}">
                  <a16:creationId xmlns:a16="http://schemas.microsoft.com/office/drawing/2014/main" id="{AF537999-FC7A-D972-3F60-688A6E291ABB}"/>
                </a:ext>
              </a:extLst>
            </p:cNvPr>
            <p:cNvSpPr/>
            <p:nvPr/>
          </p:nvSpPr>
          <p:spPr>
            <a:xfrm>
              <a:off x="1584325" y="5946775"/>
              <a:ext cx="231775" cy="25717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pic>
          <p:nvPicPr>
            <p:cNvPr id="113" name="Graphic 112" descr="Beaker outline">
              <a:extLst>
                <a:ext uri="{FF2B5EF4-FFF2-40B4-BE49-F238E27FC236}">
                  <a16:creationId xmlns:a16="http://schemas.microsoft.com/office/drawing/2014/main" id="{0B68F278-EA7A-A028-E6FE-49BCB80C02E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439932" y="5704678"/>
              <a:ext cx="528220" cy="528220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A472485-8431-4413-76EE-E60ECE8C4C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664150" y="3684053"/>
            <a:ext cx="952774" cy="952774"/>
            <a:chOff x="2951231" y="3465853"/>
            <a:chExt cx="528220" cy="528220"/>
          </a:xfrm>
        </p:grpSpPr>
        <p:sp>
          <p:nvSpPr>
            <p:cNvPr id="26" name="Triangle 25">
              <a:extLst>
                <a:ext uri="{FF2B5EF4-FFF2-40B4-BE49-F238E27FC236}">
                  <a16:creationId xmlns:a16="http://schemas.microsoft.com/office/drawing/2014/main" id="{E67F9920-7336-E2C5-FDBA-ED51BB31268E}"/>
                </a:ext>
              </a:extLst>
            </p:cNvPr>
            <p:cNvSpPr/>
            <p:nvPr/>
          </p:nvSpPr>
          <p:spPr>
            <a:xfrm>
              <a:off x="3117064" y="3719958"/>
              <a:ext cx="196553" cy="241108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pic>
          <p:nvPicPr>
            <p:cNvPr id="27" name="Graphic 26" descr="Flask outline">
              <a:extLst>
                <a:ext uri="{FF2B5EF4-FFF2-40B4-BE49-F238E27FC236}">
                  <a16:creationId xmlns:a16="http://schemas.microsoft.com/office/drawing/2014/main" id="{F4815F2C-6ED5-865C-6B4B-80AFD725C0B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951231" y="3465853"/>
              <a:ext cx="528220" cy="528220"/>
            </a:xfrm>
            <a:prstGeom prst="rect">
              <a:avLst/>
            </a:prstGeom>
          </p:spPr>
        </p:pic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1EE792B-79B1-50C3-343A-E3F4D5402B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3938315" y="1480066"/>
            <a:ext cx="952774" cy="952774"/>
            <a:chOff x="4289303" y="1663393"/>
            <a:chExt cx="528220" cy="528220"/>
          </a:xfrm>
        </p:grpSpPr>
        <p:sp>
          <p:nvSpPr>
            <p:cNvPr id="29" name="Triangle 28">
              <a:extLst>
                <a:ext uri="{FF2B5EF4-FFF2-40B4-BE49-F238E27FC236}">
                  <a16:creationId xmlns:a16="http://schemas.microsoft.com/office/drawing/2014/main" id="{F8552807-4426-A927-ECE6-5AC796EC0C35}"/>
                </a:ext>
              </a:extLst>
            </p:cNvPr>
            <p:cNvSpPr/>
            <p:nvPr/>
          </p:nvSpPr>
          <p:spPr>
            <a:xfrm>
              <a:off x="4413250" y="1775103"/>
              <a:ext cx="174625" cy="14605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pic>
          <p:nvPicPr>
            <p:cNvPr id="30" name="Graphic 29" descr="Mountains outline">
              <a:extLst>
                <a:ext uri="{FF2B5EF4-FFF2-40B4-BE49-F238E27FC236}">
                  <a16:creationId xmlns:a16="http://schemas.microsoft.com/office/drawing/2014/main" id="{DAB608FC-C0B8-B163-AE89-433F36BD13C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4289303" y="1663393"/>
              <a:ext cx="528220" cy="528220"/>
            </a:xfrm>
            <a:prstGeom prst="rect">
              <a:avLst/>
            </a:prstGeom>
          </p:spPr>
        </p:pic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D99B50B6-EFD7-4DFA-6C2D-453341A8D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622277" y="5047462"/>
            <a:ext cx="805762" cy="805762"/>
            <a:chOff x="4622277" y="5047462"/>
            <a:chExt cx="805762" cy="805762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5628EA7-1F58-28ED-D2BF-911EDFF9C1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4682503" y="5096114"/>
              <a:ext cx="708759" cy="708759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B4B798C8-1467-0056-A809-6782DE79AB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4622277" y="5047462"/>
              <a:ext cx="805762" cy="805762"/>
              <a:chOff x="4754023" y="5074814"/>
              <a:chExt cx="528220" cy="528220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0B213240-4F8D-98CD-565D-2EC9BEDADC1B}"/>
                  </a:ext>
                </a:extLst>
              </p:cNvPr>
              <p:cNvSpPr/>
              <p:nvPr/>
            </p:nvSpPr>
            <p:spPr>
              <a:xfrm>
                <a:off x="4997450" y="5334000"/>
                <a:ext cx="47625" cy="4762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pic>
            <p:nvPicPr>
              <p:cNvPr id="21" name="Graphic 20" descr="Stopwatch 50% outline">
                <a:extLst>
                  <a:ext uri="{FF2B5EF4-FFF2-40B4-BE49-F238E27FC236}">
                    <a16:creationId xmlns:a16="http://schemas.microsoft.com/office/drawing/2014/main" id="{46885AC9-7CD3-8BC1-E57A-61B4E8C1E1E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4754023" y="5074814"/>
                <a:ext cx="528220" cy="528220"/>
              </a:xfrm>
              <a:prstGeom prst="rect">
                <a:avLst/>
              </a:prstGeom>
            </p:spPr>
          </p:pic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63C61C0D-B53E-B284-0E62-9A7696BD9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561140" y="3547070"/>
            <a:ext cx="952774" cy="991627"/>
            <a:chOff x="6561140" y="3547070"/>
            <a:chExt cx="952774" cy="991627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ED6A410-8C78-CE05-2EF9-C9A68C64C2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681053" y="3547070"/>
              <a:ext cx="708759" cy="708759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2BA5654A-7FC5-4977-C6AD-476320F5D9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6561140" y="3585923"/>
              <a:ext cx="952774" cy="952774"/>
              <a:chOff x="6747063" y="4036055"/>
              <a:chExt cx="528220" cy="528220"/>
            </a:xfrm>
          </p:grpSpPr>
          <p:sp>
            <p:nvSpPr>
              <p:cNvPr id="16" name="Rounded Rectangle 15">
                <a:extLst>
                  <a:ext uri="{FF2B5EF4-FFF2-40B4-BE49-F238E27FC236}">
                    <a16:creationId xmlns:a16="http://schemas.microsoft.com/office/drawing/2014/main" id="{C21946C9-9EAF-4B63-599A-FC4E42672D69}"/>
                  </a:ext>
                </a:extLst>
              </p:cNvPr>
              <p:cNvSpPr/>
              <p:nvPr/>
            </p:nvSpPr>
            <p:spPr>
              <a:xfrm>
                <a:off x="6943725" y="4137025"/>
                <a:ext cx="139700" cy="15240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pic>
            <p:nvPicPr>
              <p:cNvPr id="17" name="Graphic 16" descr="Astronaut male outline">
                <a:extLst>
                  <a:ext uri="{FF2B5EF4-FFF2-40B4-BE49-F238E27FC236}">
                    <a16:creationId xmlns:a16="http://schemas.microsoft.com/office/drawing/2014/main" id="{669C584F-84D8-2E01-04A5-78685124A48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6747063" y="4036055"/>
                <a:ext cx="528220" cy="528220"/>
              </a:xfrm>
              <a:prstGeom prst="rect">
                <a:avLst/>
              </a:prstGeom>
            </p:spPr>
          </p:pic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149857E-2F60-360F-AF5E-6E21997C3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89572" y="1815518"/>
            <a:ext cx="952774" cy="1002186"/>
            <a:chOff x="7989572" y="1815518"/>
            <a:chExt cx="952774" cy="1002186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07A2D96D-82E4-1EE2-0409-4CDEBEA417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8156791" y="1815518"/>
              <a:ext cx="549989" cy="952774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0251065B-A02E-6D16-E39C-A8CDAB7272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7989572" y="1864930"/>
              <a:ext cx="952774" cy="952774"/>
              <a:chOff x="8184330" y="2237414"/>
              <a:chExt cx="528220" cy="528220"/>
            </a:xfrm>
          </p:grpSpPr>
          <p:sp>
            <p:nvSpPr>
              <p:cNvPr id="42" name="Rounded Rectangle 41">
                <a:extLst>
                  <a:ext uri="{FF2B5EF4-FFF2-40B4-BE49-F238E27FC236}">
                    <a16:creationId xmlns:a16="http://schemas.microsoft.com/office/drawing/2014/main" id="{0E3875A7-721F-9D93-6152-34CD9E51E351}"/>
                  </a:ext>
                </a:extLst>
              </p:cNvPr>
              <p:cNvSpPr/>
              <p:nvPr/>
            </p:nvSpPr>
            <p:spPr>
              <a:xfrm>
                <a:off x="8375754" y="2552075"/>
                <a:ext cx="146154" cy="108679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pic>
            <p:nvPicPr>
              <p:cNvPr id="43" name="Graphic 42" descr="Fluorescent Light Blub outline">
                <a:extLst>
                  <a:ext uri="{FF2B5EF4-FFF2-40B4-BE49-F238E27FC236}">
                    <a16:creationId xmlns:a16="http://schemas.microsoft.com/office/drawing/2014/main" id="{AAAAD4CF-FEF8-CD94-C24A-F58B69EA741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8184330" y="2237414"/>
                <a:ext cx="528220" cy="528220"/>
              </a:xfrm>
              <a:prstGeom prst="rect">
                <a:avLst/>
              </a:prstGeom>
            </p:spPr>
          </p:pic>
        </p:grp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BAAFE76-32E1-9AFA-B10F-10B6FF9B1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340613" y="1492493"/>
            <a:ext cx="952774" cy="952774"/>
            <a:chOff x="11298880" y="3198881"/>
            <a:chExt cx="528220" cy="528220"/>
          </a:xfrm>
        </p:grpSpPr>
        <p:sp>
          <p:nvSpPr>
            <p:cNvPr id="37" name="Triangle 36">
              <a:extLst>
                <a:ext uri="{FF2B5EF4-FFF2-40B4-BE49-F238E27FC236}">
                  <a16:creationId xmlns:a16="http://schemas.microsoft.com/office/drawing/2014/main" id="{7EC20B07-2082-1525-F73C-72C3AEFD7AEF}"/>
                </a:ext>
              </a:extLst>
            </p:cNvPr>
            <p:cNvSpPr/>
            <p:nvPr/>
          </p:nvSpPr>
          <p:spPr>
            <a:xfrm rot="2647120">
              <a:off x="11709901" y="3241598"/>
              <a:ext cx="89654" cy="53447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30A6CB04-7F44-2656-B5C0-BA19CF4A55EF}"/>
                </a:ext>
              </a:extLst>
            </p:cNvPr>
            <p:cNvGrpSpPr/>
            <p:nvPr/>
          </p:nvGrpSpPr>
          <p:grpSpPr>
            <a:xfrm>
              <a:off x="11298880" y="3198881"/>
              <a:ext cx="528220" cy="528220"/>
              <a:chOff x="11298880" y="3198881"/>
              <a:chExt cx="528220" cy="528220"/>
            </a:xfrm>
          </p:grpSpPr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DDE88159-7C0D-0ECA-4691-159E9F72B0C3}"/>
                  </a:ext>
                </a:extLst>
              </p:cNvPr>
              <p:cNvSpPr/>
              <p:nvPr/>
            </p:nvSpPr>
            <p:spPr>
              <a:xfrm>
                <a:off x="11623675" y="3327400"/>
                <a:ext cx="73025" cy="7302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pic>
            <p:nvPicPr>
              <p:cNvPr id="40" name="Graphic 39" descr="Rocket outline">
                <a:extLst>
                  <a:ext uri="{FF2B5EF4-FFF2-40B4-BE49-F238E27FC236}">
                    <a16:creationId xmlns:a16="http://schemas.microsoft.com/office/drawing/2014/main" id="{31D8AE9C-6DAE-18D0-4E11-D1847BFA33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extLs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tretch>
                <a:fillRect/>
              </a:stretch>
            </p:blipFill>
            <p:spPr>
              <a:xfrm>
                <a:off x="11298880" y="3198881"/>
                <a:ext cx="528220" cy="528220"/>
              </a:xfrm>
              <a:prstGeom prst="rect">
                <a:avLst/>
              </a:prstGeom>
            </p:spPr>
          </p:pic>
        </p:grp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E151E43-388D-1379-0C86-3B16B7D21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415559" y="4602158"/>
            <a:ext cx="952774" cy="952774"/>
            <a:chOff x="8712550" y="4007070"/>
            <a:chExt cx="528220" cy="528220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684B467-F2BC-E2CA-C1D8-58E2B8928DE0}"/>
                </a:ext>
              </a:extLst>
            </p:cNvPr>
            <p:cNvSpPr/>
            <p:nvPr/>
          </p:nvSpPr>
          <p:spPr>
            <a:xfrm>
              <a:off x="9051925" y="4200525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FC8A76DE-D6B4-E7E8-9BFC-5047FA2FBC9E}"/>
                </a:ext>
              </a:extLst>
            </p:cNvPr>
            <p:cNvGrpSpPr/>
            <p:nvPr/>
          </p:nvGrpSpPr>
          <p:grpSpPr>
            <a:xfrm>
              <a:off x="8712550" y="4007070"/>
              <a:ext cx="528220" cy="528220"/>
              <a:chOff x="8712550" y="4007070"/>
              <a:chExt cx="528220" cy="528220"/>
            </a:xfrm>
          </p:grpSpPr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F7CB0088-71D9-B173-01F3-643D37EA15A1}"/>
                  </a:ext>
                </a:extLst>
              </p:cNvPr>
              <p:cNvSpPr/>
              <p:nvPr/>
            </p:nvSpPr>
            <p:spPr>
              <a:xfrm>
                <a:off x="8858250" y="4162425"/>
                <a:ext cx="123825" cy="12382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pic>
            <p:nvPicPr>
              <p:cNvPr id="35" name="Graphic 34" descr="Test Dummy outline">
                <a:extLst>
                  <a:ext uri="{FF2B5EF4-FFF2-40B4-BE49-F238E27FC236}">
                    <a16:creationId xmlns:a16="http://schemas.microsoft.com/office/drawing/2014/main" id="{FFF4E145-FBE6-1035-8727-3E5365516D5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>
                <a:extLst>
                  <a:ext uri="{96DAC541-7B7A-43D3-8B79-37D633B846F1}">
                    <asvg:svgBlip xmlns:asvg="http://schemas.microsoft.com/office/drawing/2016/SVG/main" r:embed="rId19"/>
                  </a:ext>
                </a:extLst>
              </a:blip>
              <a:stretch>
                <a:fillRect/>
              </a:stretch>
            </p:blipFill>
            <p:spPr>
              <a:xfrm>
                <a:off x="8712550" y="4007070"/>
                <a:ext cx="528220" cy="528220"/>
              </a:xfrm>
              <a:prstGeom prst="rect">
                <a:avLst/>
              </a:prstGeom>
            </p:spPr>
          </p:pic>
        </p:grp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9AD1300-26B6-4618-9923-C9763BEA8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77629" y="1323744"/>
            <a:ext cx="11401345" cy="4795500"/>
            <a:chOff x="177629" y="1323744"/>
            <a:chExt cx="11401345" cy="4795500"/>
          </a:xfrm>
        </p:grpSpPr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191DB388-8AE6-D27E-EE45-54AE4D4079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177629" y="4491478"/>
              <a:ext cx="301769" cy="301769"/>
              <a:chOff x="177629" y="4485128"/>
              <a:chExt cx="301769" cy="301769"/>
            </a:xfrm>
          </p:grpSpPr>
          <p:sp>
            <p:nvSpPr>
              <p:cNvPr id="195" name="Oval 194">
                <a:extLst>
                  <a:ext uri="{FF2B5EF4-FFF2-40B4-BE49-F238E27FC236}">
                    <a16:creationId xmlns:a16="http://schemas.microsoft.com/office/drawing/2014/main" id="{A53DBD0A-368E-A0FF-F28C-D20A7ED52A21}"/>
                  </a:ext>
                </a:extLst>
              </p:cNvPr>
              <p:cNvSpPr/>
              <p:nvPr userDrawn="1"/>
            </p:nvSpPr>
            <p:spPr>
              <a:xfrm>
                <a:off x="177629" y="4485128"/>
                <a:ext cx="301769" cy="301769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76" name="Oval 175">
                <a:extLst>
                  <a:ext uri="{FF2B5EF4-FFF2-40B4-BE49-F238E27FC236}">
                    <a16:creationId xmlns:a16="http://schemas.microsoft.com/office/drawing/2014/main" id="{7AD83492-28D3-6EE9-3E89-83AFC92038C7}"/>
                  </a:ext>
                </a:extLst>
              </p:cNvPr>
              <p:cNvSpPr/>
              <p:nvPr userDrawn="1"/>
            </p:nvSpPr>
            <p:spPr>
              <a:xfrm>
                <a:off x="246567" y="4558634"/>
                <a:ext cx="165100" cy="1651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C9EDB943-E93A-7686-9CD5-D347DCEB1A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3840437" y="1323744"/>
              <a:ext cx="301769" cy="301769"/>
              <a:chOff x="177629" y="4485128"/>
              <a:chExt cx="301769" cy="301769"/>
            </a:xfrm>
          </p:grpSpPr>
          <p:sp>
            <p:nvSpPr>
              <p:cNvPr id="201" name="Oval 200">
                <a:extLst>
                  <a:ext uri="{FF2B5EF4-FFF2-40B4-BE49-F238E27FC236}">
                    <a16:creationId xmlns:a16="http://schemas.microsoft.com/office/drawing/2014/main" id="{05C43D67-C50C-4951-E374-5EB39BCFEE06}"/>
                  </a:ext>
                </a:extLst>
              </p:cNvPr>
              <p:cNvSpPr/>
              <p:nvPr userDrawn="1"/>
            </p:nvSpPr>
            <p:spPr>
              <a:xfrm>
                <a:off x="177629" y="4485128"/>
                <a:ext cx="301769" cy="301769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2" name="Oval 201">
                <a:extLst>
                  <a:ext uri="{FF2B5EF4-FFF2-40B4-BE49-F238E27FC236}">
                    <a16:creationId xmlns:a16="http://schemas.microsoft.com/office/drawing/2014/main" id="{36F888DD-164A-602B-6C03-391875003382}"/>
                  </a:ext>
                </a:extLst>
              </p:cNvPr>
              <p:cNvSpPr/>
              <p:nvPr userDrawn="1"/>
            </p:nvSpPr>
            <p:spPr>
              <a:xfrm>
                <a:off x="246567" y="4558634"/>
                <a:ext cx="165100" cy="1651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A1398F04-4324-B068-362D-86BADA8CE2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4866228" y="5817475"/>
              <a:ext cx="301769" cy="301769"/>
              <a:chOff x="177629" y="4485128"/>
              <a:chExt cx="301769" cy="301769"/>
            </a:xfrm>
          </p:grpSpPr>
          <p:sp>
            <p:nvSpPr>
              <p:cNvPr id="204" name="Oval 203">
                <a:extLst>
                  <a:ext uri="{FF2B5EF4-FFF2-40B4-BE49-F238E27FC236}">
                    <a16:creationId xmlns:a16="http://schemas.microsoft.com/office/drawing/2014/main" id="{64313864-DCAC-8C56-BC93-C2E9D7175F28}"/>
                  </a:ext>
                </a:extLst>
              </p:cNvPr>
              <p:cNvSpPr/>
              <p:nvPr userDrawn="1"/>
            </p:nvSpPr>
            <p:spPr>
              <a:xfrm>
                <a:off x="177629" y="4485128"/>
                <a:ext cx="301769" cy="301769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5" name="Oval 204">
                <a:extLst>
                  <a:ext uri="{FF2B5EF4-FFF2-40B4-BE49-F238E27FC236}">
                    <a16:creationId xmlns:a16="http://schemas.microsoft.com/office/drawing/2014/main" id="{F2E03A96-264C-9B16-02A7-AB662FAF753B}"/>
                  </a:ext>
                </a:extLst>
              </p:cNvPr>
              <p:cNvSpPr/>
              <p:nvPr userDrawn="1"/>
            </p:nvSpPr>
            <p:spPr>
              <a:xfrm>
                <a:off x="246567" y="4558634"/>
                <a:ext cx="165100" cy="1651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558FF337-DCBF-E18A-612C-6FAC8AA7FC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748446" y="2579010"/>
              <a:ext cx="301769" cy="301769"/>
              <a:chOff x="177629" y="4485128"/>
              <a:chExt cx="301769" cy="301769"/>
            </a:xfrm>
          </p:grpSpPr>
          <p:sp>
            <p:nvSpPr>
              <p:cNvPr id="207" name="Oval 206">
                <a:extLst>
                  <a:ext uri="{FF2B5EF4-FFF2-40B4-BE49-F238E27FC236}">
                    <a16:creationId xmlns:a16="http://schemas.microsoft.com/office/drawing/2014/main" id="{C7C00316-C72E-9B3C-82C8-DC629EB6B01E}"/>
                  </a:ext>
                </a:extLst>
              </p:cNvPr>
              <p:cNvSpPr/>
              <p:nvPr userDrawn="1"/>
            </p:nvSpPr>
            <p:spPr>
              <a:xfrm>
                <a:off x="177629" y="4485128"/>
                <a:ext cx="301769" cy="301769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8" name="Oval 207">
                <a:extLst>
                  <a:ext uri="{FF2B5EF4-FFF2-40B4-BE49-F238E27FC236}">
                    <a16:creationId xmlns:a16="http://schemas.microsoft.com/office/drawing/2014/main" id="{65D02F47-AFC8-498E-83E7-8CE50A21ABA7}"/>
                  </a:ext>
                </a:extLst>
              </p:cNvPr>
              <p:cNvSpPr/>
              <p:nvPr userDrawn="1"/>
            </p:nvSpPr>
            <p:spPr>
              <a:xfrm>
                <a:off x="246567" y="4558634"/>
                <a:ext cx="165100" cy="1651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625E5C35-EC87-4623-6A74-C2C555578E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11277205" y="1774315"/>
              <a:ext cx="301769" cy="301769"/>
              <a:chOff x="177629" y="4485128"/>
              <a:chExt cx="301769" cy="301769"/>
            </a:xfrm>
          </p:grpSpPr>
          <p:sp>
            <p:nvSpPr>
              <p:cNvPr id="210" name="Oval 209">
                <a:extLst>
                  <a:ext uri="{FF2B5EF4-FFF2-40B4-BE49-F238E27FC236}">
                    <a16:creationId xmlns:a16="http://schemas.microsoft.com/office/drawing/2014/main" id="{83634796-B5E9-6A3D-F3ED-093E1E473DBD}"/>
                  </a:ext>
                </a:extLst>
              </p:cNvPr>
              <p:cNvSpPr/>
              <p:nvPr userDrawn="1"/>
            </p:nvSpPr>
            <p:spPr>
              <a:xfrm>
                <a:off x="177629" y="4485128"/>
                <a:ext cx="301769" cy="301769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11" name="Oval 210">
                <a:extLst>
                  <a:ext uri="{FF2B5EF4-FFF2-40B4-BE49-F238E27FC236}">
                    <a16:creationId xmlns:a16="http://schemas.microsoft.com/office/drawing/2014/main" id="{61D37696-FE84-D547-9323-A142EB361F1D}"/>
                  </a:ext>
                </a:extLst>
              </p:cNvPr>
              <p:cNvSpPr/>
              <p:nvPr userDrawn="1"/>
            </p:nvSpPr>
            <p:spPr>
              <a:xfrm>
                <a:off x="246567" y="4558634"/>
                <a:ext cx="165100" cy="1651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951AF843-DA06-6016-4B8C-21A2FCEBD1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235858" y="1807123"/>
              <a:ext cx="185620" cy="18562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8C4B75F1-72BF-3E5E-0873-D2DD25B5C2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084045" y="3210780"/>
              <a:ext cx="185620" cy="18562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B2889E39-C57E-12AE-4D30-32EFAA08FE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293387" y="5819412"/>
              <a:ext cx="185620" cy="18562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6F5C2B1A-E152-E79C-52FC-D79C44C8D1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2051341" y="5849417"/>
              <a:ext cx="185620" cy="18562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3558509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77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8006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gment - Title Pag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esentation TitleTwo Lines Max"/>
          <p:cNvSpPr txBox="1">
            <a:spLocks noGrp="1"/>
          </p:cNvSpPr>
          <p:nvPr>
            <p:ph type="title" hasCustomPrompt="1"/>
          </p:nvPr>
        </p:nvSpPr>
        <p:spPr>
          <a:xfrm>
            <a:off x="768100" y="3854570"/>
            <a:ext cx="10268857" cy="1846985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defRPr sz="6100"/>
            </a:lvl1pPr>
          </a:lstStyle>
          <a:p>
            <a:r>
              <a:t>Presentation TitleTwo Lines Max</a:t>
            </a:r>
          </a:p>
        </p:txBody>
      </p:sp>
      <p:sp>
        <p:nvSpPr>
          <p:cNvPr id="15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68095" y="3276877"/>
            <a:ext cx="10268500" cy="40178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800"/>
              </a:spcBef>
              <a:defRPr sz="2800">
                <a:solidFill>
                  <a:schemeClr val="accent3"/>
                </a:solidFill>
              </a:defRPr>
            </a:lvl1pPr>
            <a:lvl2pPr marL="433586" indent="-198636">
              <a:lnSpc>
                <a:spcPct val="100000"/>
              </a:lnSpc>
              <a:spcBef>
                <a:spcPts val="800"/>
              </a:spcBef>
              <a:buChar char="−"/>
              <a:defRPr sz="2800">
                <a:solidFill>
                  <a:schemeClr val="accent3"/>
                </a:solidFill>
              </a:defRPr>
            </a:lvl2pPr>
            <a:lvl3pPr marL="667940" indent="-147240">
              <a:lnSpc>
                <a:spcPct val="100000"/>
              </a:lnSpc>
              <a:spcBef>
                <a:spcPts val="800"/>
              </a:spcBef>
              <a:buSzPct val="90000"/>
              <a:buChar char="−"/>
              <a:defRPr sz="2800">
                <a:solidFill>
                  <a:schemeClr val="accent3"/>
                </a:solidFill>
              </a:defRPr>
            </a:lvl3pPr>
            <a:lvl4pPr marL="999926" indent="-234751">
              <a:lnSpc>
                <a:spcPct val="100000"/>
              </a:lnSpc>
              <a:spcBef>
                <a:spcPts val="800"/>
              </a:spcBef>
              <a:buSzPct val="100000"/>
              <a:buChar char="−"/>
              <a:defRPr sz="2800">
                <a:solidFill>
                  <a:schemeClr val="accent3"/>
                </a:solidFill>
              </a:defRPr>
            </a:lvl4pPr>
            <a:lvl5pPr marL="1180703" indent="-147240">
              <a:lnSpc>
                <a:spcPct val="100000"/>
              </a:lnSpc>
              <a:spcBef>
                <a:spcPts val="800"/>
              </a:spcBef>
              <a:buSzPct val="90000"/>
              <a:buChar char="−"/>
              <a:defRPr sz="2800">
                <a:solidFill>
                  <a:schemeClr val="accent3"/>
                </a:solidFill>
              </a:defRPr>
            </a:lvl5pPr>
          </a:lstStyle>
          <a:p>
            <a:r>
              <a:t>Segment Name or Presenter Name and 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768098" y="6061369"/>
            <a:ext cx="3162301" cy="401783"/>
          </a:xfrm>
          <a:prstGeom prst="rect">
            <a:avLst/>
          </a:prstGeom>
        </p:spPr>
        <p:txBody>
          <a:bodyPr/>
          <a:lstStyle>
            <a:lvl1pPr indent="7938">
              <a:lnSpc>
                <a:spcPct val="100000"/>
              </a:lnSpc>
              <a:spcBef>
                <a:spcPts val="800"/>
              </a:spcBef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Date</a:t>
            </a:r>
          </a:p>
        </p:txBody>
      </p:sp>
      <p:pic>
        <p:nvPicPr>
          <p:cNvPr id="17" name="logo" descr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4416" y="5892624"/>
            <a:ext cx="2870328" cy="492761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lIns="45719" tIns="45719" rIns="45719" bIns="45719" anchor="ctr"/>
          <a:lstStyle>
            <a:lvl1pPr>
              <a:defRPr sz="1200">
                <a:solidFill>
                  <a:srgbClr val="000000"/>
                </a:solidFill>
                <a:latin typeface="ITC Franklin Gothic Std Book"/>
                <a:ea typeface="ITC Franklin Gothic Std Book"/>
                <a:cs typeface="ITC Franklin Gothic Std Book"/>
                <a:sym typeface="ITC Franklin Gothic Std Book"/>
              </a:defRPr>
            </a:lvl1pPr>
          </a:lstStyle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585499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ext - Title - Bullet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3" descr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795" y="6006258"/>
            <a:ext cx="2091692" cy="359089"/>
          </a:xfrm>
          <a:prstGeom prst="rect">
            <a:avLst/>
          </a:prstGeom>
          <a:ln w="12700">
            <a:miter lim="400000"/>
          </a:ln>
        </p:spPr>
      </p:pic>
      <p:sp>
        <p:nvSpPr>
          <p:cNvPr id="26" name="Straight Connector 10"/>
          <p:cNvSpPr/>
          <p:nvPr/>
        </p:nvSpPr>
        <p:spPr>
          <a:xfrm>
            <a:off x="10888136" y="6269375"/>
            <a:ext cx="353754" cy="1"/>
          </a:xfrm>
          <a:prstGeom prst="line">
            <a:avLst/>
          </a:prstGeom>
          <a:ln w="635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TextBox 16"/>
          <p:cNvSpPr txBox="1"/>
          <p:nvPr/>
        </p:nvSpPr>
        <p:spPr>
          <a:xfrm>
            <a:off x="9584768" y="6365345"/>
            <a:ext cx="1941236" cy="107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700">
                <a:solidFill>
                  <a:srgbClr val="BCBEC0"/>
                </a:solidFill>
                <a:latin typeface="Franklin Gothic Book"/>
                <a:ea typeface="Franklin Gothic Book"/>
                <a:cs typeface="Franklin Gothic Book"/>
                <a:sym typeface="Franklin Gothic Book"/>
              </a:defRPr>
            </a:lvl1pPr>
          </a:lstStyle>
          <a:p>
            <a:r>
              <a:rPr dirty="0"/>
              <a:t>© 202</a:t>
            </a:r>
            <a:r>
              <a:rPr lang="en-US" dirty="0"/>
              <a:t>3</a:t>
            </a:r>
            <a:r>
              <a:rPr dirty="0"/>
              <a:t> The Joint Commission. All Rights Reserved.</a:t>
            </a:r>
          </a:p>
        </p:txBody>
      </p:sp>
      <p:sp>
        <p:nvSpPr>
          <p:cNvPr id="29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62000" y="467501"/>
            <a:ext cx="8156448" cy="64163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4000">
                <a:solidFill>
                  <a:schemeClr val="accent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4000">
                <a:solidFill>
                  <a:schemeClr val="accent1"/>
                </a:solidFill>
              </a:defRPr>
            </a:lvl2pPr>
            <a:lvl3pPr marL="789939" indent="-269239">
              <a:lnSpc>
                <a:spcPct val="100000"/>
              </a:lnSpc>
              <a:spcBef>
                <a:spcPts val="0"/>
              </a:spcBef>
              <a:buSzPct val="90000"/>
              <a:buChar char="−"/>
              <a:defRPr sz="4000">
                <a:solidFill>
                  <a:schemeClr val="accent1"/>
                </a:solidFill>
              </a:defRPr>
            </a:lvl3pPr>
            <a:lvl4pPr marL="1194435" indent="-429260">
              <a:lnSpc>
                <a:spcPct val="100000"/>
              </a:lnSpc>
              <a:spcBef>
                <a:spcPts val="0"/>
              </a:spcBef>
              <a:buSzPct val="100000"/>
              <a:buChar char="−"/>
              <a:defRPr sz="4000">
                <a:solidFill>
                  <a:schemeClr val="accent1"/>
                </a:solidFill>
              </a:defRPr>
            </a:lvl4pPr>
            <a:lvl5pPr marL="1302702" indent="-269239">
              <a:lnSpc>
                <a:spcPct val="100000"/>
              </a:lnSpc>
              <a:spcBef>
                <a:spcPts val="0"/>
              </a:spcBef>
              <a:buSzPct val="90000"/>
              <a:buChar char="−"/>
              <a:defRPr sz="4000">
                <a:solidFill>
                  <a:schemeClr val="accent1"/>
                </a:solidFill>
              </a:defRPr>
            </a:lvl5pPr>
          </a:lstStyle>
          <a:p>
            <a:r>
              <a:t>Section Header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0" name="Text Placeholder 10"/>
          <p:cNvSpPr>
            <a:spLocks noGrp="1"/>
          </p:cNvSpPr>
          <p:nvPr>
            <p:ph type="body" idx="21"/>
          </p:nvPr>
        </p:nvSpPr>
        <p:spPr>
          <a:xfrm>
            <a:off x="761999" y="1295222"/>
            <a:ext cx="10938990" cy="4973497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288925" lvl="0" indent="-288925">
              <a:lnSpc>
                <a:spcPct val="100000"/>
              </a:lnSpc>
              <a:spcBef>
                <a:spcPts val="800"/>
              </a:spcBef>
              <a:buClr>
                <a:schemeClr val="accent3"/>
              </a:buClr>
              <a:buSzPct val="90000"/>
              <a:buFont typeface="Helvetica"/>
              <a:buChar char="−"/>
              <a:defRPr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4081954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Text - Title - Bullet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13" descr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795" y="6006258"/>
            <a:ext cx="2091692" cy="359089"/>
          </a:xfrm>
          <a:prstGeom prst="rect">
            <a:avLst/>
          </a:prstGeom>
          <a:ln w="12700">
            <a:miter lim="400000"/>
          </a:ln>
        </p:spPr>
      </p:pic>
      <p:sp>
        <p:nvSpPr>
          <p:cNvPr id="38" name="Straight Connector 10"/>
          <p:cNvSpPr/>
          <p:nvPr/>
        </p:nvSpPr>
        <p:spPr>
          <a:xfrm>
            <a:off x="10888136" y="6269375"/>
            <a:ext cx="353754" cy="1"/>
          </a:xfrm>
          <a:prstGeom prst="line">
            <a:avLst/>
          </a:prstGeom>
          <a:ln w="635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0" name="TextBox 16"/>
          <p:cNvSpPr txBox="1"/>
          <p:nvPr/>
        </p:nvSpPr>
        <p:spPr>
          <a:xfrm>
            <a:off x="9584768" y="6365345"/>
            <a:ext cx="1941236" cy="107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700">
                <a:solidFill>
                  <a:srgbClr val="BCBEC0"/>
                </a:solidFill>
                <a:latin typeface="Franklin Gothic Book"/>
                <a:ea typeface="Franklin Gothic Book"/>
                <a:cs typeface="Franklin Gothic Book"/>
                <a:sym typeface="Franklin Gothic Book"/>
              </a:defRPr>
            </a:lvl1pPr>
          </a:lstStyle>
          <a:p>
            <a:r>
              <a:rPr dirty="0"/>
              <a:t>© 202</a:t>
            </a:r>
            <a:r>
              <a:rPr lang="en-US" dirty="0"/>
              <a:t>3</a:t>
            </a:r>
            <a:r>
              <a:rPr dirty="0"/>
              <a:t> The Joint Commission. All Rights Reserved.</a:t>
            </a:r>
          </a:p>
        </p:txBody>
      </p:sp>
      <p:sp>
        <p:nvSpPr>
          <p:cNvPr id="41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62000" y="467501"/>
            <a:ext cx="10674096" cy="65264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4000">
                <a:solidFill>
                  <a:schemeClr val="accent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4000">
                <a:solidFill>
                  <a:schemeClr val="accent1"/>
                </a:solidFill>
              </a:defRPr>
            </a:lvl2pPr>
            <a:lvl3pPr marL="789939" indent="-269239">
              <a:lnSpc>
                <a:spcPct val="100000"/>
              </a:lnSpc>
              <a:spcBef>
                <a:spcPts val="0"/>
              </a:spcBef>
              <a:buSzPct val="90000"/>
              <a:buChar char="−"/>
              <a:defRPr sz="4000">
                <a:solidFill>
                  <a:schemeClr val="accent1"/>
                </a:solidFill>
              </a:defRPr>
            </a:lvl3pPr>
            <a:lvl4pPr marL="1194435" indent="-429260">
              <a:lnSpc>
                <a:spcPct val="100000"/>
              </a:lnSpc>
              <a:spcBef>
                <a:spcPts val="0"/>
              </a:spcBef>
              <a:buSzPct val="100000"/>
              <a:buChar char="−"/>
              <a:defRPr sz="4000">
                <a:solidFill>
                  <a:schemeClr val="accent1"/>
                </a:solidFill>
              </a:defRPr>
            </a:lvl4pPr>
            <a:lvl5pPr marL="1302702" indent="-269239">
              <a:lnSpc>
                <a:spcPct val="100000"/>
              </a:lnSpc>
              <a:spcBef>
                <a:spcPts val="0"/>
              </a:spcBef>
              <a:buSzPct val="90000"/>
              <a:buChar char="−"/>
              <a:defRPr sz="4000">
                <a:solidFill>
                  <a:schemeClr val="accent1"/>
                </a:solidFill>
              </a:defRPr>
            </a:lvl5pPr>
          </a:lstStyle>
          <a:p>
            <a:r>
              <a:t>Section Header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2" name="Text Placeholder 10"/>
          <p:cNvSpPr>
            <a:spLocks noGrp="1"/>
          </p:cNvSpPr>
          <p:nvPr>
            <p:ph type="body" sz="half" idx="21"/>
          </p:nvPr>
        </p:nvSpPr>
        <p:spPr>
          <a:xfrm>
            <a:off x="761999" y="1295222"/>
            <a:ext cx="5242562" cy="4973497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288925" lvl="0" indent="-288925">
              <a:lnSpc>
                <a:spcPct val="100000"/>
              </a:lnSpc>
              <a:spcBef>
                <a:spcPts val="800"/>
              </a:spcBef>
              <a:buClr>
                <a:schemeClr val="accent3"/>
              </a:buClr>
              <a:buSzPct val="90000"/>
              <a:buFont typeface="Helvetica"/>
              <a:buChar char="−"/>
              <a:defRPr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US"/>
              <a:t>Click to edit Master text styles</a:t>
            </a:r>
          </a:p>
        </p:txBody>
      </p:sp>
      <p:sp>
        <p:nvSpPr>
          <p:cNvPr id="43" name="Text Placeholder 10"/>
          <p:cNvSpPr>
            <a:spLocks noGrp="1"/>
          </p:cNvSpPr>
          <p:nvPr>
            <p:ph type="body" sz="half" idx="22"/>
          </p:nvPr>
        </p:nvSpPr>
        <p:spPr>
          <a:xfrm>
            <a:off x="6207759" y="1295222"/>
            <a:ext cx="5242561" cy="4973497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288925" lvl="0" indent="-288925">
              <a:lnSpc>
                <a:spcPct val="100000"/>
              </a:lnSpc>
              <a:spcBef>
                <a:spcPts val="800"/>
              </a:spcBef>
              <a:buClr>
                <a:schemeClr val="accent3"/>
              </a:buClr>
              <a:buSzPct val="90000"/>
              <a:buFont typeface="Helvetica"/>
              <a:buChar char="−"/>
              <a:defRPr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833833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ext - Title - Bullet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3" descr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795" y="6006258"/>
            <a:ext cx="2091692" cy="359089"/>
          </a:xfrm>
          <a:prstGeom prst="rect">
            <a:avLst/>
          </a:prstGeom>
          <a:ln w="12700">
            <a:miter lim="400000"/>
          </a:ln>
        </p:spPr>
      </p:pic>
      <p:sp>
        <p:nvSpPr>
          <p:cNvPr id="26" name="Straight Connector 10"/>
          <p:cNvSpPr/>
          <p:nvPr/>
        </p:nvSpPr>
        <p:spPr>
          <a:xfrm>
            <a:off x="10888136" y="6269375"/>
            <a:ext cx="353754" cy="1"/>
          </a:xfrm>
          <a:prstGeom prst="line">
            <a:avLst/>
          </a:prstGeom>
          <a:ln w="635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TextBox 16"/>
          <p:cNvSpPr txBox="1"/>
          <p:nvPr/>
        </p:nvSpPr>
        <p:spPr>
          <a:xfrm>
            <a:off x="9584768" y="6365345"/>
            <a:ext cx="1941236" cy="107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700">
                <a:solidFill>
                  <a:srgbClr val="BCBEC0"/>
                </a:solidFill>
                <a:latin typeface="Franklin Gothic Book"/>
                <a:ea typeface="Franklin Gothic Book"/>
                <a:cs typeface="Franklin Gothic Book"/>
                <a:sym typeface="Franklin Gothic Book"/>
              </a:defRPr>
            </a:lvl1pPr>
          </a:lstStyle>
          <a:p>
            <a:r>
              <a:rPr dirty="0"/>
              <a:t>© 202</a:t>
            </a:r>
            <a:r>
              <a:rPr lang="en-US" dirty="0"/>
              <a:t>3</a:t>
            </a:r>
            <a:r>
              <a:rPr dirty="0"/>
              <a:t> The Joint Commission. All Rights Reserved.</a:t>
            </a:r>
          </a:p>
        </p:txBody>
      </p:sp>
      <p:sp>
        <p:nvSpPr>
          <p:cNvPr id="29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62000" y="467501"/>
            <a:ext cx="8156448" cy="64163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4000">
                <a:solidFill>
                  <a:schemeClr val="accent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4000">
                <a:solidFill>
                  <a:schemeClr val="accent1"/>
                </a:solidFill>
              </a:defRPr>
            </a:lvl2pPr>
            <a:lvl3pPr marL="789939" indent="-269239">
              <a:lnSpc>
                <a:spcPct val="100000"/>
              </a:lnSpc>
              <a:spcBef>
                <a:spcPts val="0"/>
              </a:spcBef>
              <a:buSzPct val="90000"/>
              <a:buChar char="−"/>
              <a:defRPr sz="4000">
                <a:solidFill>
                  <a:schemeClr val="accent1"/>
                </a:solidFill>
              </a:defRPr>
            </a:lvl3pPr>
            <a:lvl4pPr marL="1194435" indent="-429260">
              <a:lnSpc>
                <a:spcPct val="100000"/>
              </a:lnSpc>
              <a:spcBef>
                <a:spcPts val="0"/>
              </a:spcBef>
              <a:buSzPct val="100000"/>
              <a:buChar char="−"/>
              <a:defRPr sz="4000">
                <a:solidFill>
                  <a:schemeClr val="accent1"/>
                </a:solidFill>
              </a:defRPr>
            </a:lvl4pPr>
            <a:lvl5pPr marL="1302702" indent="-269239">
              <a:lnSpc>
                <a:spcPct val="100000"/>
              </a:lnSpc>
              <a:spcBef>
                <a:spcPts val="0"/>
              </a:spcBef>
              <a:buSzPct val="90000"/>
              <a:buChar char="−"/>
              <a:defRPr sz="4000">
                <a:solidFill>
                  <a:schemeClr val="accent1"/>
                </a:solidFill>
              </a:defRPr>
            </a:lvl5pPr>
          </a:lstStyle>
          <a:p>
            <a:r>
              <a:t>Section Header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0" name="Text Placeholder 10"/>
          <p:cNvSpPr>
            <a:spLocks noGrp="1"/>
          </p:cNvSpPr>
          <p:nvPr>
            <p:ph type="body" idx="21"/>
          </p:nvPr>
        </p:nvSpPr>
        <p:spPr>
          <a:xfrm>
            <a:off x="761999" y="1295222"/>
            <a:ext cx="10938990" cy="4973497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288925" lvl="0" indent="-288925">
              <a:lnSpc>
                <a:spcPct val="100000"/>
              </a:lnSpc>
              <a:spcBef>
                <a:spcPts val="800"/>
              </a:spcBef>
              <a:buClr>
                <a:schemeClr val="accent3"/>
              </a:buClr>
              <a:buSzPct val="90000"/>
              <a:buFont typeface="Helvetica"/>
              <a:buChar char="−"/>
              <a:defRPr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8136599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abl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13" descr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795" y="6006258"/>
            <a:ext cx="2091692" cy="359089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Straight Connector 10"/>
          <p:cNvSpPr/>
          <p:nvPr/>
        </p:nvSpPr>
        <p:spPr>
          <a:xfrm>
            <a:off x="10888136" y="6269375"/>
            <a:ext cx="353754" cy="1"/>
          </a:xfrm>
          <a:prstGeom prst="line">
            <a:avLst/>
          </a:prstGeom>
          <a:ln w="635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3" name="TextBox 16"/>
          <p:cNvSpPr txBox="1"/>
          <p:nvPr/>
        </p:nvSpPr>
        <p:spPr>
          <a:xfrm>
            <a:off x="9584768" y="6365345"/>
            <a:ext cx="1941236" cy="107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700">
                <a:solidFill>
                  <a:srgbClr val="BCBEC0"/>
                </a:solidFill>
                <a:latin typeface="Franklin Gothic Book"/>
                <a:ea typeface="Franklin Gothic Book"/>
                <a:cs typeface="Franklin Gothic Book"/>
                <a:sym typeface="Franklin Gothic Book"/>
              </a:defRPr>
            </a:lvl1pPr>
          </a:lstStyle>
          <a:p>
            <a:r>
              <a:rPr dirty="0"/>
              <a:t>© 202</a:t>
            </a:r>
            <a:r>
              <a:rPr lang="en-US" dirty="0"/>
              <a:t>3</a:t>
            </a:r>
            <a:r>
              <a:rPr dirty="0"/>
              <a:t> The Joint Commission. All Rights Reserved.</a:t>
            </a:r>
          </a:p>
        </p:txBody>
      </p:sp>
      <p:sp>
        <p:nvSpPr>
          <p:cNvPr id="5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62000" y="467501"/>
            <a:ext cx="8156448" cy="64163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4000">
                <a:solidFill>
                  <a:schemeClr val="accent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4000">
                <a:solidFill>
                  <a:schemeClr val="accent1"/>
                </a:solidFill>
              </a:defRPr>
            </a:lvl2pPr>
            <a:lvl3pPr marL="789939" indent="-269239">
              <a:lnSpc>
                <a:spcPct val="100000"/>
              </a:lnSpc>
              <a:spcBef>
                <a:spcPts val="0"/>
              </a:spcBef>
              <a:buSzPct val="90000"/>
              <a:buChar char="−"/>
              <a:defRPr sz="4000">
                <a:solidFill>
                  <a:schemeClr val="accent1"/>
                </a:solidFill>
              </a:defRPr>
            </a:lvl3pPr>
            <a:lvl4pPr marL="1194435" indent="-429260">
              <a:lnSpc>
                <a:spcPct val="100000"/>
              </a:lnSpc>
              <a:spcBef>
                <a:spcPts val="0"/>
              </a:spcBef>
              <a:buSzPct val="100000"/>
              <a:buChar char="−"/>
              <a:defRPr sz="4000">
                <a:solidFill>
                  <a:schemeClr val="accent1"/>
                </a:solidFill>
              </a:defRPr>
            </a:lvl4pPr>
            <a:lvl5pPr marL="1302702" indent="-269239">
              <a:lnSpc>
                <a:spcPct val="100000"/>
              </a:lnSpc>
              <a:spcBef>
                <a:spcPts val="0"/>
              </a:spcBef>
              <a:buSzPct val="90000"/>
              <a:buChar char="−"/>
              <a:defRPr sz="4000">
                <a:solidFill>
                  <a:schemeClr val="accent1"/>
                </a:solidFill>
              </a:defRPr>
            </a:lvl5pPr>
          </a:lstStyle>
          <a:p>
            <a:r>
              <a:t>Section Header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</p:spTree>
    <p:extLst>
      <p:ext uri="{BB962C8B-B14F-4D97-AF65-F5344CB8AC3E}">
        <p14:creationId xmlns:p14="http://schemas.microsoft.com/office/powerpoint/2010/main" val="3964276379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har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13" descr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795" y="6006258"/>
            <a:ext cx="2091692" cy="359089"/>
          </a:xfrm>
          <a:prstGeom prst="rect">
            <a:avLst/>
          </a:prstGeom>
          <a:ln w="12700">
            <a:miter lim="400000"/>
          </a:ln>
        </p:spPr>
      </p:pic>
      <p:sp>
        <p:nvSpPr>
          <p:cNvPr id="62" name="Straight Connector 10"/>
          <p:cNvSpPr/>
          <p:nvPr/>
        </p:nvSpPr>
        <p:spPr>
          <a:xfrm>
            <a:off x="10888136" y="6269375"/>
            <a:ext cx="353754" cy="1"/>
          </a:xfrm>
          <a:prstGeom prst="line">
            <a:avLst/>
          </a:prstGeom>
          <a:ln w="635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6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4" name="TextBox 16"/>
          <p:cNvSpPr txBox="1"/>
          <p:nvPr/>
        </p:nvSpPr>
        <p:spPr>
          <a:xfrm>
            <a:off x="9584768" y="6365345"/>
            <a:ext cx="1941236" cy="107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700">
                <a:solidFill>
                  <a:srgbClr val="BCBEC0"/>
                </a:solidFill>
                <a:latin typeface="Franklin Gothic Book"/>
                <a:ea typeface="Franklin Gothic Book"/>
                <a:cs typeface="Franklin Gothic Book"/>
                <a:sym typeface="Franklin Gothic Book"/>
              </a:defRPr>
            </a:lvl1pPr>
          </a:lstStyle>
          <a:p>
            <a:r>
              <a:rPr dirty="0"/>
              <a:t>© 202</a:t>
            </a:r>
            <a:r>
              <a:rPr lang="en-US" dirty="0"/>
              <a:t>3</a:t>
            </a:r>
            <a:r>
              <a:rPr dirty="0"/>
              <a:t> The Joint Commission. All Rights Reserved.</a:t>
            </a:r>
          </a:p>
        </p:txBody>
      </p:sp>
      <p:sp>
        <p:nvSpPr>
          <p:cNvPr id="65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62000" y="467501"/>
            <a:ext cx="8156448" cy="64163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4000">
                <a:solidFill>
                  <a:schemeClr val="accent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4000">
                <a:solidFill>
                  <a:schemeClr val="accent1"/>
                </a:solidFill>
              </a:defRPr>
            </a:lvl2pPr>
            <a:lvl3pPr marL="789939" indent="-269239">
              <a:lnSpc>
                <a:spcPct val="100000"/>
              </a:lnSpc>
              <a:spcBef>
                <a:spcPts val="0"/>
              </a:spcBef>
              <a:buSzPct val="90000"/>
              <a:buChar char="−"/>
              <a:defRPr sz="4000">
                <a:solidFill>
                  <a:schemeClr val="accent1"/>
                </a:solidFill>
              </a:defRPr>
            </a:lvl3pPr>
            <a:lvl4pPr marL="1194435" indent="-429260">
              <a:lnSpc>
                <a:spcPct val="100000"/>
              </a:lnSpc>
              <a:spcBef>
                <a:spcPts val="0"/>
              </a:spcBef>
              <a:buSzPct val="100000"/>
              <a:buChar char="−"/>
              <a:defRPr sz="4000">
                <a:solidFill>
                  <a:schemeClr val="accent1"/>
                </a:solidFill>
              </a:defRPr>
            </a:lvl4pPr>
            <a:lvl5pPr marL="1302702" indent="-269239">
              <a:lnSpc>
                <a:spcPct val="100000"/>
              </a:lnSpc>
              <a:spcBef>
                <a:spcPts val="0"/>
              </a:spcBef>
              <a:buSzPct val="90000"/>
              <a:buChar char="−"/>
              <a:defRPr sz="4000">
                <a:solidFill>
                  <a:schemeClr val="accent1"/>
                </a:solidFill>
              </a:defRPr>
            </a:lvl5pPr>
          </a:lstStyle>
          <a:p>
            <a:r>
              <a:t>Section Header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</p:spTree>
    <p:extLst>
      <p:ext uri="{BB962C8B-B14F-4D97-AF65-F5344CB8AC3E}">
        <p14:creationId xmlns:p14="http://schemas.microsoft.com/office/powerpoint/2010/main" val="1437753067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ubsection Title Whi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13" descr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795" y="6006258"/>
            <a:ext cx="2091692" cy="359089"/>
          </a:xfrm>
          <a:prstGeom prst="rect">
            <a:avLst/>
          </a:prstGeom>
          <a:ln w="12700">
            <a:miter lim="400000"/>
          </a:ln>
        </p:spPr>
      </p:pic>
      <p:sp>
        <p:nvSpPr>
          <p:cNvPr id="73" name="Straight Connector 10"/>
          <p:cNvSpPr/>
          <p:nvPr/>
        </p:nvSpPr>
        <p:spPr>
          <a:xfrm>
            <a:off x="10888136" y="6269375"/>
            <a:ext cx="353754" cy="1"/>
          </a:xfrm>
          <a:prstGeom prst="line">
            <a:avLst/>
          </a:prstGeom>
          <a:ln w="635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5" name="TextBox 16"/>
          <p:cNvSpPr txBox="1"/>
          <p:nvPr/>
        </p:nvSpPr>
        <p:spPr>
          <a:xfrm>
            <a:off x="9584768" y="6365345"/>
            <a:ext cx="1941236" cy="107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700">
                <a:solidFill>
                  <a:srgbClr val="BCBEC0"/>
                </a:solidFill>
                <a:latin typeface="Franklin Gothic Book"/>
                <a:ea typeface="Franklin Gothic Book"/>
                <a:cs typeface="Franklin Gothic Book"/>
                <a:sym typeface="Franklin Gothic Book"/>
              </a:defRPr>
            </a:lvl1pPr>
          </a:lstStyle>
          <a:p>
            <a:r>
              <a:rPr dirty="0"/>
              <a:t>© 202</a:t>
            </a:r>
            <a:r>
              <a:rPr lang="en-US" dirty="0"/>
              <a:t>3</a:t>
            </a:r>
            <a:r>
              <a:rPr dirty="0"/>
              <a:t> The Joint Commission. All Rights Reserved.</a:t>
            </a:r>
          </a:p>
        </p:txBody>
      </p:sp>
      <p:sp>
        <p:nvSpPr>
          <p:cNvPr id="7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62000" y="2855616"/>
            <a:ext cx="10668000" cy="593760"/>
          </a:xfrm>
          <a:prstGeom prst="rect">
            <a:avLst/>
          </a:prstGeom>
        </p:spPr>
        <p:txBody>
          <a:bodyPr anchor="b"/>
          <a:lstStyle>
            <a:lvl1pPr marL="285750" indent="-285750"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 marL="285750" indent="284162">
              <a:defRPr>
                <a:solidFill>
                  <a:schemeClr val="accent1"/>
                </a:solidFill>
              </a:defRPr>
            </a:lvl3pPr>
            <a:lvl4pPr marL="285750" indent="573087">
              <a:defRPr>
                <a:solidFill>
                  <a:schemeClr val="accent1"/>
                </a:solidFill>
              </a:defRPr>
            </a:lvl4pPr>
            <a:lvl5pPr marL="285750" indent="858837">
              <a:defRPr>
                <a:solidFill>
                  <a:schemeClr val="accent1"/>
                </a:solidFill>
              </a:defRPr>
            </a:lvl5pPr>
          </a:lstStyle>
          <a:p>
            <a:r>
              <a:t>Sub-section 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761999" y="3466322"/>
            <a:ext cx="8733695" cy="66461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800"/>
              </a:spcBef>
              <a:defRPr sz="32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Subtitle if needed</a:t>
            </a:r>
          </a:p>
        </p:txBody>
      </p:sp>
      <p:pic>
        <p:nvPicPr>
          <p:cNvPr id="78" name="Picture 5" descr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4418" y="487967"/>
            <a:ext cx="2091692" cy="35908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595985001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arge Idea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768095" y="1210732"/>
            <a:ext cx="10668001" cy="4838960"/>
          </a:xfrm>
          <a:prstGeom prst="rect">
            <a:avLst/>
          </a:prstGeom>
        </p:spPr>
        <p:txBody>
          <a:bodyPr/>
          <a:lstStyle/>
          <a:p>
            <a:r>
              <a:t>Click here to add title or text for title separator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586526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Large Idea Whi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Picture 13" descr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795" y="6006258"/>
            <a:ext cx="2091692" cy="359089"/>
          </a:xfrm>
          <a:prstGeom prst="rect">
            <a:avLst/>
          </a:prstGeom>
          <a:ln w="12700">
            <a:miter lim="400000"/>
          </a:ln>
        </p:spPr>
      </p:pic>
      <p:sp>
        <p:nvSpPr>
          <p:cNvPr id="94" name="Straight Connector 10"/>
          <p:cNvSpPr/>
          <p:nvPr/>
        </p:nvSpPr>
        <p:spPr>
          <a:xfrm>
            <a:off x="10888136" y="6269375"/>
            <a:ext cx="353754" cy="1"/>
          </a:xfrm>
          <a:prstGeom prst="line">
            <a:avLst/>
          </a:prstGeom>
          <a:ln w="635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6" name="TextBox 16"/>
          <p:cNvSpPr txBox="1"/>
          <p:nvPr/>
        </p:nvSpPr>
        <p:spPr>
          <a:xfrm>
            <a:off x="9584768" y="6365345"/>
            <a:ext cx="1941236" cy="107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700">
                <a:solidFill>
                  <a:srgbClr val="BCBEC0"/>
                </a:solidFill>
                <a:latin typeface="Franklin Gothic Book"/>
                <a:ea typeface="Franklin Gothic Book"/>
                <a:cs typeface="Franklin Gothic Book"/>
                <a:sym typeface="Franklin Gothic Book"/>
              </a:defRPr>
            </a:lvl1pPr>
          </a:lstStyle>
          <a:p>
            <a:r>
              <a:rPr dirty="0"/>
              <a:t>© 202</a:t>
            </a:r>
            <a:r>
              <a:rPr lang="en-US" dirty="0"/>
              <a:t>3</a:t>
            </a:r>
            <a:r>
              <a:rPr dirty="0"/>
              <a:t> The Joint Commission. All Rights Reserved.</a:t>
            </a:r>
          </a:p>
        </p:txBody>
      </p:sp>
      <p:pic>
        <p:nvPicPr>
          <p:cNvPr id="97" name="Picture 3" descr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4418" y="487967"/>
            <a:ext cx="2091692" cy="359089"/>
          </a:xfrm>
          <a:prstGeom prst="rect">
            <a:avLst/>
          </a:prstGeom>
          <a:ln w="12700">
            <a:miter lim="400000"/>
          </a:ln>
        </p:spPr>
      </p:pic>
      <p:sp>
        <p:nvSpPr>
          <p:cNvPr id="98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768095" y="1210732"/>
            <a:ext cx="10668001" cy="4838960"/>
          </a:xfrm>
          <a:prstGeom prst="rect">
            <a:avLst/>
          </a:prstGeom>
        </p:spPr>
        <p:txBody>
          <a:bodyPr/>
          <a:lstStyle>
            <a:lvl1pPr marL="285750" indent="-285750"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 marL="285750" indent="284162">
              <a:defRPr>
                <a:solidFill>
                  <a:schemeClr val="accent1"/>
                </a:solidFill>
              </a:defRPr>
            </a:lvl3pPr>
            <a:lvl4pPr marL="285750" indent="573087">
              <a:defRPr>
                <a:solidFill>
                  <a:schemeClr val="accent1"/>
                </a:solidFill>
              </a:defRPr>
            </a:lvl4pPr>
            <a:lvl5pPr marL="285750" indent="858837">
              <a:defRPr>
                <a:solidFill>
                  <a:schemeClr val="accent1"/>
                </a:solidFill>
              </a:defRPr>
            </a:lvl5pPr>
          </a:lstStyle>
          <a:p>
            <a:r>
              <a:t>Click here to add title or text for 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</p:spTree>
    <p:extLst>
      <p:ext uri="{BB962C8B-B14F-4D97-AF65-F5344CB8AC3E}">
        <p14:creationId xmlns:p14="http://schemas.microsoft.com/office/powerpoint/2010/main" val="1527676974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Headline Break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762000" y="1043352"/>
            <a:ext cx="10668000" cy="5166360"/>
          </a:xfrm>
          <a:prstGeom prst="rect">
            <a:avLst/>
          </a:prstGeom>
        </p:spPr>
        <p:txBody>
          <a:bodyPr anchor="ctr"/>
          <a:lstStyle>
            <a:lvl1pPr marL="285750" indent="-285750">
              <a:lnSpc>
                <a:spcPct val="80000"/>
              </a:lnSpc>
              <a:spcBef>
                <a:spcPts val="0"/>
              </a:spcBef>
              <a:defRPr sz="8200"/>
            </a:lvl1pPr>
            <a:lvl2pPr marL="1067434" indent="-1067434">
              <a:lnSpc>
                <a:spcPct val="80000"/>
              </a:lnSpc>
              <a:spcBef>
                <a:spcPts val="0"/>
              </a:spcBef>
              <a:defRPr sz="8200"/>
            </a:lvl2pPr>
            <a:lvl3pPr marL="285750" indent="284162">
              <a:lnSpc>
                <a:spcPct val="80000"/>
              </a:lnSpc>
              <a:spcBef>
                <a:spcPts val="0"/>
              </a:spcBef>
              <a:defRPr sz="8200"/>
            </a:lvl3pPr>
            <a:lvl4pPr marL="285750" indent="573087">
              <a:lnSpc>
                <a:spcPct val="80000"/>
              </a:lnSpc>
              <a:spcBef>
                <a:spcPts val="0"/>
              </a:spcBef>
              <a:defRPr sz="8200"/>
            </a:lvl4pPr>
            <a:lvl5pPr marL="285750" indent="858837">
              <a:lnSpc>
                <a:spcPct val="80000"/>
              </a:lnSpc>
              <a:spcBef>
                <a:spcPts val="0"/>
              </a:spcBef>
              <a:defRPr sz="8200"/>
            </a:lvl5pPr>
          </a:lstStyle>
          <a:p>
            <a:r>
              <a:t>Headline Breaker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941719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Headline Breaker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768095" y="1042416"/>
            <a:ext cx="10668001" cy="5166360"/>
          </a:xfrm>
          <a:prstGeom prst="rect">
            <a:avLst/>
          </a:prstGeom>
        </p:spPr>
        <p:txBody>
          <a:bodyPr anchor="ctr"/>
          <a:lstStyle>
            <a:lvl1pPr marL="285750" indent="-285750">
              <a:lnSpc>
                <a:spcPct val="80000"/>
              </a:lnSpc>
              <a:spcBef>
                <a:spcPts val="0"/>
              </a:spcBef>
              <a:defRPr sz="8200"/>
            </a:lvl1pPr>
            <a:lvl2pPr marL="1067434" indent="-1067434">
              <a:lnSpc>
                <a:spcPct val="80000"/>
              </a:lnSpc>
              <a:spcBef>
                <a:spcPts val="0"/>
              </a:spcBef>
              <a:defRPr sz="8200"/>
            </a:lvl2pPr>
            <a:lvl3pPr marL="285750" indent="284162">
              <a:lnSpc>
                <a:spcPct val="80000"/>
              </a:lnSpc>
              <a:spcBef>
                <a:spcPts val="0"/>
              </a:spcBef>
              <a:defRPr sz="8200"/>
            </a:lvl3pPr>
            <a:lvl4pPr marL="285750" indent="573087">
              <a:lnSpc>
                <a:spcPct val="80000"/>
              </a:lnSpc>
              <a:spcBef>
                <a:spcPts val="0"/>
              </a:spcBef>
              <a:defRPr sz="8200"/>
            </a:lvl4pPr>
            <a:lvl5pPr marL="285750" indent="858837">
              <a:lnSpc>
                <a:spcPct val="80000"/>
              </a:lnSpc>
              <a:spcBef>
                <a:spcPts val="0"/>
              </a:spcBef>
              <a:defRPr sz="8200"/>
            </a:lvl5pPr>
          </a:lstStyle>
          <a:p>
            <a:r>
              <a:t>Headline Breaker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010513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Headline Breaker Med Blu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758951" y="1042416"/>
            <a:ext cx="10671049" cy="5166360"/>
          </a:xfrm>
          <a:prstGeom prst="rect">
            <a:avLst/>
          </a:prstGeom>
        </p:spPr>
        <p:txBody>
          <a:bodyPr anchor="ctr"/>
          <a:lstStyle>
            <a:lvl1pPr marL="285750" indent="-285750">
              <a:lnSpc>
                <a:spcPct val="80000"/>
              </a:lnSpc>
              <a:spcBef>
                <a:spcPts val="0"/>
              </a:spcBef>
              <a:defRPr sz="8200"/>
            </a:lvl1pPr>
            <a:lvl2pPr marL="1067434" indent="-1067434">
              <a:lnSpc>
                <a:spcPct val="80000"/>
              </a:lnSpc>
              <a:spcBef>
                <a:spcPts val="0"/>
              </a:spcBef>
              <a:defRPr sz="8200"/>
            </a:lvl2pPr>
            <a:lvl3pPr marL="285750" indent="284162">
              <a:lnSpc>
                <a:spcPct val="80000"/>
              </a:lnSpc>
              <a:spcBef>
                <a:spcPts val="0"/>
              </a:spcBef>
              <a:defRPr sz="8200"/>
            </a:lvl3pPr>
            <a:lvl4pPr marL="285750" indent="573087">
              <a:lnSpc>
                <a:spcPct val="80000"/>
              </a:lnSpc>
              <a:spcBef>
                <a:spcPts val="0"/>
              </a:spcBef>
              <a:defRPr sz="8200"/>
            </a:lvl4pPr>
            <a:lvl5pPr marL="285750" indent="858837">
              <a:lnSpc>
                <a:spcPct val="80000"/>
              </a:lnSpc>
              <a:spcBef>
                <a:spcPts val="0"/>
              </a:spcBef>
              <a:defRPr sz="8200"/>
            </a:lvl5pPr>
          </a:lstStyle>
          <a:p>
            <a:r>
              <a:t>Headline Breaker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187362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Headline Breaker Whi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Picture 13" descr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795" y="6006258"/>
            <a:ext cx="2091692" cy="359089"/>
          </a:xfrm>
          <a:prstGeom prst="rect">
            <a:avLst/>
          </a:prstGeom>
          <a:ln w="12700">
            <a:miter lim="400000"/>
          </a:ln>
        </p:spPr>
      </p:pic>
      <p:sp>
        <p:nvSpPr>
          <p:cNvPr id="130" name="Straight Connector 10"/>
          <p:cNvSpPr/>
          <p:nvPr/>
        </p:nvSpPr>
        <p:spPr>
          <a:xfrm>
            <a:off x="10888136" y="6269375"/>
            <a:ext cx="353754" cy="1"/>
          </a:xfrm>
          <a:prstGeom prst="line">
            <a:avLst/>
          </a:prstGeom>
          <a:ln w="635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2" name="TextBox 16"/>
          <p:cNvSpPr txBox="1"/>
          <p:nvPr/>
        </p:nvSpPr>
        <p:spPr>
          <a:xfrm>
            <a:off x="9584768" y="6365345"/>
            <a:ext cx="1941236" cy="107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700">
                <a:solidFill>
                  <a:srgbClr val="BCBEC0"/>
                </a:solidFill>
                <a:latin typeface="Franklin Gothic Book"/>
                <a:ea typeface="Franklin Gothic Book"/>
                <a:cs typeface="Franklin Gothic Book"/>
                <a:sym typeface="Franklin Gothic Book"/>
              </a:defRPr>
            </a:lvl1pPr>
          </a:lstStyle>
          <a:p>
            <a:r>
              <a:rPr dirty="0"/>
              <a:t>© 202</a:t>
            </a:r>
            <a:r>
              <a:rPr lang="en-US" dirty="0"/>
              <a:t>3</a:t>
            </a:r>
            <a:r>
              <a:rPr dirty="0"/>
              <a:t> The Joint Commission. All Rights Reserved.</a:t>
            </a:r>
          </a:p>
        </p:txBody>
      </p:sp>
      <p:sp>
        <p:nvSpPr>
          <p:cNvPr id="13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758951" y="1042416"/>
            <a:ext cx="10671049" cy="5166360"/>
          </a:xfrm>
          <a:prstGeom prst="rect">
            <a:avLst/>
          </a:prstGeom>
        </p:spPr>
        <p:txBody>
          <a:bodyPr anchor="ctr"/>
          <a:lstStyle>
            <a:lvl1pPr marL="285750" indent="-285750">
              <a:lnSpc>
                <a:spcPct val="80000"/>
              </a:lnSpc>
              <a:spcBef>
                <a:spcPts val="0"/>
              </a:spcBef>
              <a:defRPr sz="8200">
                <a:solidFill>
                  <a:schemeClr val="accent1"/>
                </a:solidFill>
              </a:defRPr>
            </a:lvl1pPr>
            <a:lvl2pPr marL="1067434" indent="-1067434">
              <a:lnSpc>
                <a:spcPct val="80000"/>
              </a:lnSpc>
              <a:spcBef>
                <a:spcPts val="0"/>
              </a:spcBef>
              <a:defRPr sz="8200">
                <a:solidFill>
                  <a:schemeClr val="accent1"/>
                </a:solidFill>
              </a:defRPr>
            </a:lvl2pPr>
            <a:lvl3pPr marL="285750" indent="284162">
              <a:lnSpc>
                <a:spcPct val="80000"/>
              </a:lnSpc>
              <a:spcBef>
                <a:spcPts val="0"/>
              </a:spcBef>
              <a:defRPr sz="8200">
                <a:solidFill>
                  <a:schemeClr val="accent1"/>
                </a:solidFill>
              </a:defRPr>
            </a:lvl3pPr>
            <a:lvl4pPr marL="285750" indent="573087">
              <a:lnSpc>
                <a:spcPct val="80000"/>
              </a:lnSpc>
              <a:spcBef>
                <a:spcPts val="0"/>
              </a:spcBef>
              <a:defRPr sz="8200">
                <a:solidFill>
                  <a:schemeClr val="accent1"/>
                </a:solidFill>
              </a:defRPr>
            </a:lvl4pPr>
            <a:lvl5pPr marL="285750" indent="858837">
              <a:lnSpc>
                <a:spcPct val="80000"/>
              </a:lnSpc>
              <a:spcBef>
                <a:spcPts val="0"/>
              </a:spcBef>
              <a:defRPr sz="8200">
                <a:solidFill>
                  <a:schemeClr val="accent1"/>
                </a:solidFill>
              </a:defRPr>
            </a:lvl5pPr>
          </a:lstStyle>
          <a:p>
            <a:r>
              <a:t>Headline Breaker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pic>
        <p:nvPicPr>
          <p:cNvPr id="134" name="Picture 3" descr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4418" y="487967"/>
            <a:ext cx="2091692" cy="35908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33949400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7CA61B-8EF6-3346-852B-964C23F606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1CF0B-774C-A54F-947A-43C7FDD5DE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80113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Text - Title - Bullet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13" descr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795" y="6006258"/>
            <a:ext cx="2091692" cy="359089"/>
          </a:xfrm>
          <a:prstGeom prst="rect">
            <a:avLst/>
          </a:prstGeom>
          <a:ln w="12700">
            <a:miter lim="400000"/>
          </a:ln>
        </p:spPr>
      </p:pic>
      <p:sp>
        <p:nvSpPr>
          <p:cNvPr id="38" name="Straight Connector 10"/>
          <p:cNvSpPr/>
          <p:nvPr/>
        </p:nvSpPr>
        <p:spPr>
          <a:xfrm>
            <a:off x="10888136" y="6269375"/>
            <a:ext cx="353754" cy="1"/>
          </a:xfrm>
          <a:prstGeom prst="line">
            <a:avLst/>
          </a:prstGeom>
          <a:ln w="635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0" name="TextBox 16"/>
          <p:cNvSpPr txBox="1"/>
          <p:nvPr/>
        </p:nvSpPr>
        <p:spPr>
          <a:xfrm>
            <a:off x="9584768" y="6365345"/>
            <a:ext cx="1941236" cy="107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700">
                <a:solidFill>
                  <a:srgbClr val="BCBEC0"/>
                </a:solidFill>
                <a:latin typeface="Franklin Gothic Book"/>
                <a:ea typeface="Franklin Gothic Book"/>
                <a:cs typeface="Franklin Gothic Book"/>
                <a:sym typeface="Franklin Gothic Book"/>
              </a:defRPr>
            </a:lvl1pPr>
          </a:lstStyle>
          <a:p>
            <a:r>
              <a:rPr dirty="0"/>
              <a:t>© 202</a:t>
            </a:r>
            <a:r>
              <a:rPr lang="en-US" dirty="0"/>
              <a:t>3</a:t>
            </a:r>
            <a:r>
              <a:rPr dirty="0"/>
              <a:t> The Joint Commission. All Rights Reserved.</a:t>
            </a:r>
          </a:p>
        </p:txBody>
      </p:sp>
      <p:sp>
        <p:nvSpPr>
          <p:cNvPr id="41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62000" y="467501"/>
            <a:ext cx="10674096" cy="65264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4000">
                <a:solidFill>
                  <a:schemeClr val="accent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4000">
                <a:solidFill>
                  <a:schemeClr val="accent1"/>
                </a:solidFill>
              </a:defRPr>
            </a:lvl2pPr>
            <a:lvl3pPr marL="789939" indent="-269239">
              <a:lnSpc>
                <a:spcPct val="100000"/>
              </a:lnSpc>
              <a:spcBef>
                <a:spcPts val="0"/>
              </a:spcBef>
              <a:buSzPct val="90000"/>
              <a:buChar char="−"/>
              <a:defRPr sz="4000">
                <a:solidFill>
                  <a:schemeClr val="accent1"/>
                </a:solidFill>
              </a:defRPr>
            </a:lvl3pPr>
            <a:lvl4pPr marL="1194435" indent="-429260">
              <a:lnSpc>
                <a:spcPct val="100000"/>
              </a:lnSpc>
              <a:spcBef>
                <a:spcPts val="0"/>
              </a:spcBef>
              <a:buSzPct val="100000"/>
              <a:buChar char="−"/>
              <a:defRPr sz="4000">
                <a:solidFill>
                  <a:schemeClr val="accent1"/>
                </a:solidFill>
              </a:defRPr>
            </a:lvl4pPr>
            <a:lvl5pPr marL="1302702" indent="-269239">
              <a:lnSpc>
                <a:spcPct val="100000"/>
              </a:lnSpc>
              <a:spcBef>
                <a:spcPts val="0"/>
              </a:spcBef>
              <a:buSzPct val="90000"/>
              <a:buChar char="−"/>
              <a:defRPr sz="4000">
                <a:solidFill>
                  <a:schemeClr val="accent1"/>
                </a:solidFill>
              </a:defRPr>
            </a:lvl5pPr>
          </a:lstStyle>
          <a:p>
            <a:r>
              <a:t>Section Header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2" name="Text Placeholder 10"/>
          <p:cNvSpPr>
            <a:spLocks noGrp="1"/>
          </p:cNvSpPr>
          <p:nvPr>
            <p:ph type="body" sz="half" idx="21"/>
          </p:nvPr>
        </p:nvSpPr>
        <p:spPr>
          <a:xfrm>
            <a:off x="761999" y="1295222"/>
            <a:ext cx="5242562" cy="4973497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288925" lvl="0" indent="-288925">
              <a:lnSpc>
                <a:spcPct val="100000"/>
              </a:lnSpc>
              <a:spcBef>
                <a:spcPts val="800"/>
              </a:spcBef>
              <a:buClr>
                <a:schemeClr val="accent3"/>
              </a:buClr>
              <a:buSzPct val="90000"/>
              <a:buFont typeface="Helvetica"/>
              <a:buChar char="−"/>
              <a:defRPr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US"/>
              <a:t>Click to edit Master text styles</a:t>
            </a:r>
          </a:p>
        </p:txBody>
      </p:sp>
      <p:sp>
        <p:nvSpPr>
          <p:cNvPr id="43" name="Text Placeholder 10"/>
          <p:cNvSpPr>
            <a:spLocks noGrp="1"/>
          </p:cNvSpPr>
          <p:nvPr>
            <p:ph type="body" sz="half" idx="22"/>
          </p:nvPr>
        </p:nvSpPr>
        <p:spPr>
          <a:xfrm>
            <a:off x="6207759" y="1295222"/>
            <a:ext cx="5242561" cy="4973497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288925" lvl="0" indent="-288925">
              <a:lnSpc>
                <a:spcPct val="100000"/>
              </a:lnSpc>
              <a:spcBef>
                <a:spcPts val="800"/>
              </a:spcBef>
              <a:buClr>
                <a:schemeClr val="accent3"/>
              </a:buClr>
              <a:buSzPct val="90000"/>
              <a:buFont typeface="Helvetica"/>
              <a:buChar char="−"/>
              <a:defRPr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6680918"/>
      </p:ext>
    </p:extLst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bg>
      <p:bgPr>
        <a:solidFill>
          <a:srgbClr val="00B0F0">
            <a:alpha val="9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>
            <a:extLst>
              <a:ext uri="{FF2B5EF4-FFF2-40B4-BE49-F238E27FC236}">
                <a16:creationId xmlns:a16="http://schemas.microsoft.com/office/drawing/2014/main" id="{31445678-5922-0D9E-6854-34CDDF535B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50" y="1460413"/>
            <a:ext cx="12185650" cy="5364163"/>
            <a:chOff x="6350" y="1460413"/>
            <a:chExt cx="12185650" cy="5364163"/>
          </a:xfrm>
        </p:grpSpPr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EFBB3930-65BE-C67D-75F8-C29BCAC0BCF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6350" y="1460413"/>
              <a:ext cx="12185650" cy="4523556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266A9694-6EC0-EF34-47E7-7D6882C8644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r="2854"/>
            <a:stretch/>
          </p:blipFill>
          <p:spPr>
            <a:xfrm>
              <a:off x="1385366" y="1933400"/>
              <a:ext cx="10800284" cy="4891176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7286A7E-ECC6-8B64-7478-CBE43FBDAAA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838200" y="311861"/>
            <a:ext cx="10515600" cy="958251"/>
          </a:xfrm>
        </p:spPr>
        <p:txBody>
          <a:bodyPr>
            <a:normAutofit/>
          </a:bodyPr>
          <a:lstStyle>
            <a:lvl1pPr algn="ctr">
              <a:defRPr sz="6000" b="1" cap="all" baseline="0"/>
            </a:lvl1pPr>
          </a:lstStyle>
          <a:p>
            <a:r>
              <a:rPr lang="en-US" noProof="0" dirty="0"/>
              <a:t>Add title here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6C5FDC83-F05F-E2CC-B26D-0B062CC49973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79175" y="3754892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102" name="Text Placeholder 97">
            <a:extLst>
              <a:ext uri="{FF2B5EF4-FFF2-40B4-BE49-F238E27FC236}">
                <a16:creationId xmlns:a16="http://schemas.microsoft.com/office/drawing/2014/main" id="{9A27C53F-0D89-34D4-E4E8-175EBF1A1B73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390035" y="3477320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86" name="Text Placeholder 61">
            <a:extLst>
              <a:ext uri="{FF2B5EF4-FFF2-40B4-BE49-F238E27FC236}">
                <a16:creationId xmlns:a16="http://schemas.microsoft.com/office/drawing/2014/main" id="{D33323FB-3657-DBF3-C660-8E53E914CD76}"/>
              </a:ext>
            </a:extLst>
          </p:cNvPr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847719" y="4379822"/>
            <a:ext cx="1280160" cy="481857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87" name="Text Placeholder 63">
            <a:extLst>
              <a:ext uri="{FF2B5EF4-FFF2-40B4-BE49-F238E27FC236}">
                <a16:creationId xmlns:a16="http://schemas.microsoft.com/office/drawing/2014/main" id="{EFB7B0D0-66A4-7017-E2C8-BFD66BD3AE13}"/>
              </a:ext>
            </a:extLst>
          </p:cNvPr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847719" y="4867503"/>
            <a:ext cx="1280160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642DFC3-40E7-73B0-2933-4E601A023BFC}"/>
              </a:ext>
            </a:extLst>
          </p:cNvPr>
          <p:cNvSpPr>
            <a:spLocks noGrp="1"/>
          </p:cNvSpPr>
          <p:nvPr userDrawn="1">
            <p:ph type="body" sz="quarter" idx="43" hasCustomPrompt="1"/>
          </p:nvPr>
        </p:nvSpPr>
        <p:spPr>
          <a:xfrm>
            <a:off x="1986839" y="1689617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ACF76DF4-511E-BCAD-24AA-1917D1893186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2156264" y="2304732"/>
            <a:ext cx="1280160" cy="481857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0844B068-8969-6321-4DD3-4767642367E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2156264" y="2792413"/>
            <a:ext cx="1280160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99" name="Text Placeholder 97">
            <a:extLst>
              <a:ext uri="{FF2B5EF4-FFF2-40B4-BE49-F238E27FC236}">
                <a16:creationId xmlns:a16="http://schemas.microsoft.com/office/drawing/2014/main" id="{DB29BEEB-8FD5-5346-B82F-8EAB6A747A29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3280120" y="2964580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66" name="Text Placeholder 5">
            <a:extLst>
              <a:ext uri="{FF2B5EF4-FFF2-40B4-BE49-F238E27FC236}">
                <a16:creationId xmlns:a16="http://schemas.microsoft.com/office/drawing/2014/main" id="{85454582-ABBD-4964-8715-1EF2DFC1686A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4159315" y="2413336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100" name="Text Placeholder 97">
            <a:extLst>
              <a:ext uri="{FF2B5EF4-FFF2-40B4-BE49-F238E27FC236}">
                <a16:creationId xmlns:a16="http://schemas.microsoft.com/office/drawing/2014/main" id="{28877613-41C4-9119-BE28-5CAB258BF276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5450164" y="2104356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69" name="Text Placeholder 61">
            <a:extLst>
              <a:ext uri="{FF2B5EF4-FFF2-40B4-BE49-F238E27FC236}">
                <a16:creationId xmlns:a16="http://schemas.microsoft.com/office/drawing/2014/main" id="{294539E2-59EE-DB6B-BA2A-518DE97D114B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4337915" y="3081612"/>
            <a:ext cx="1277962" cy="475432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70" name="Text Placeholder 63">
            <a:extLst>
              <a:ext uri="{FF2B5EF4-FFF2-40B4-BE49-F238E27FC236}">
                <a16:creationId xmlns:a16="http://schemas.microsoft.com/office/drawing/2014/main" id="{26761B70-9720-A91A-9DE8-C71BB40499A4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4337915" y="3554052"/>
            <a:ext cx="1277962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56" name="Text Placeholder 5">
            <a:extLst>
              <a:ext uri="{FF2B5EF4-FFF2-40B4-BE49-F238E27FC236}">
                <a16:creationId xmlns:a16="http://schemas.microsoft.com/office/drawing/2014/main" id="{FCE8B2AA-C2E9-5F8D-0EF1-A36A1966D279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2772029" y="4868331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103" name="Text Placeholder 97">
            <a:extLst>
              <a:ext uri="{FF2B5EF4-FFF2-40B4-BE49-F238E27FC236}">
                <a16:creationId xmlns:a16="http://schemas.microsoft.com/office/drawing/2014/main" id="{616D4056-5F98-5D42-8A8D-08560626E145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4070799" y="4546839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89" name="Text Placeholder 61">
            <a:extLst>
              <a:ext uri="{FF2B5EF4-FFF2-40B4-BE49-F238E27FC236}">
                <a16:creationId xmlns:a16="http://schemas.microsoft.com/office/drawing/2014/main" id="{4F02E3FC-A398-A3E3-0ECA-A8A1C61ED4DA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2943701" y="5465548"/>
            <a:ext cx="1280160" cy="481857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90" name="Text Placeholder 63">
            <a:extLst>
              <a:ext uri="{FF2B5EF4-FFF2-40B4-BE49-F238E27FC236}">
                <a16:creationId xmlns:a16="http://schemas.microsoft.com/office/drawing/2014/main" id="{AF627030-2DCF-9DA1-DB4E-EC8AA8265BEC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2943701" y="5953229"/>
            <a:ext cx="1280160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57" name="Text Placeholder 5">
            <a:extLst>
              <a:ext uri="{FF2B5EF4-FFF2-40B4-BE49-F238E27FC236}">
                <a16:creationId xmlns:a16="http://schemas.microsoft.com/office/drawing/2014/main" id="{C4AF0805-0FC2-7B09-EA4F-BF7CE80CE69E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697529" y="4598571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92" name="Text Placeholder 61">
            <a:extLst>
              <a:ext uri="{FF2B5EF4-FFF2-40B4-BE49-F238E27FC236}">
                <a16:creationId xmlns:a16="http://schemas.microsoft.com/office/drawing/2014/main" id="{11CD16D6-010B-3E00-E346-C449BE8A103F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840980" y="5211225"/>
            <a:ext cx="1348182" cy="481857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93" name="Text Placeholder 63">
            <a:extLst>
              <a:ext uri="{FF2B5EF4-FFF2-40B4-BE49-F238E27FC236}">
                <a16:creationId xmlns:a16="http://schemas.microsoft.com/office/drawing/2014/main" id="{60EAE46B-6724-AB6B-191E-6CCB8917DA7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5840980" y="5698906"/>
            <a:ext cx="1348182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107" name="Text Placeholder 97">
            <a:extLst>
              <a:ext uri="{FF2B5EF4-FFF2-40B4-BE49-F238E27FC236}">
                <a16:creationId xmlns:a16="http://schemas.microsoft.com/office/drawing/2014/main" id="{C668B3C1-868A-2098-CD67-28AEB3250032}"/>
              </a:ext>
            </a:extLst>
          </p:cNvPr>
          <p:cNvSpPr>
            <a:spLocks noGrp="1"/>
          </p:cNvSpPr>
          <p:nvPr userDrawn="1">
            <p:ph type="body" sz="quarter" idx="42" hasCustomPrompt="1"/>
          </p:nvPr>
        </p:nvSpPr>
        <p:spPr>
          <a:xfrm>
            <a:off x="6971098" y="5809913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4BB22A85-B877-39A1-C018-64A3FEDCCC68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6456687" y="1620863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72" name="Text Placeholder 61">
            <a:extLst>
              <a:ext uri="{FF2B5EF4-FFF2-40B4-BE49-F238E27FC236}">
                <a16:creationId xmlns:a16="http://schemas.microsoft.com/office/drawing/2014/main" id="{6CEEACE9-8EE4-FC32-AF27-4B73BC93D379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6631548" y="2244785"/>
            <a:ext cx="1280160" cy="475432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73" name="Text Placeholder 63">
            <a:extLst>
              <a:ext uri="{FF2B5EF4-FFF2-40B4-BE49-F238E27FC236}">
                <a16:creationId xmlns:a16="http://schemas.microsoft.com/office/drawing/2014/main" id="{BB7F9FF1-7617-3B39-E510-593E236FBA7E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6631548" y="2717225"/>
            <a:ext cx="1280160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104" name="Text Placeholder 97">
            <a:extLst>
              <a:ext uri="{FF2B5EF4-FFF2-40B4-BE49-F238E27FC236}">
                <a16:creationId xmlns:a16="http://schemas.microsoft.com/office/drawing/2014/main" id="{0CD90A5F-4D3D-6BB1-B8CE-765DCC95EC90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7748705" y="2909287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61" name="Text Placeholder 5">
            <a:extLst>
              <a:ext uri="{FF2B5EF4-FFF2-40B4-BE49-F238E27FC236}">
                <a16:creationId xmlns:a16="http://schemas.microsoft.com/office/drawing/2014/main" id="{82F7A4E9-C42A-A2A2-A151-F766779E3962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8236399" y="4614369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106" name="Text Placeholder 97">
            <a:extLst>
              <a:ext uri="{FF2B5EF4-FFF2-40B4-BE49-F238E27FC236}">
                <a16:creationId xmlns:a16="http://schemas.microsoft.com/office/drawing/2014/main" id="{51E633B7-1E95-92E2-7DDC-9A7B9E70B756}"/>
              </a:ext>
            </a:extLst>
          </p:cNvPr>
          <p:cNvSpPr>
            <a:spLocks noGrp="1"/>
          </p:cNvSpPr>
          <p:nvPr userDrawn="1">
            <p:ph type="body" sz="quarter" idx="41" hasCustomPrompt="1"/>
          </p:nvPr>
        </p:nvSpPr>
        <p:spPr>
          <a:xfrm>
            <a:off x="9479259" y="4328031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95" name="Text Placeholder 61">
            <a:extLst>
              <a:ext uri="{FF2B5EF4-FFF2-40B4-BE49-F238E27FC236}">
                <a16:creationId xmlns:a16="http://schemas.microsoft.com/office/drawing/2014/main" id="{5FCDC069-8B0F-C8F3-14E9-43A09900CB95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8361036" y="5369722"/>
            <a:ext cx="1378359" cy="481857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96" name="Text Placeholder 63">
            <a:extLst>
              <a:ext uri="{FF2B5EF4-FFF2-40B4-BE49-F238E27FC236}">
                <a16:creationId xmlns:a16="http://schemas.microsoft.com/office/drawing/2014/main" id="{CCA209C9-0DFE-4936-4192-BC3D167ABED8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8361036" y="5857403"/>
            <a:ext cx="1378359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89D6F33A-39E4-F20B-73C8-F48B2A375F86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442443" y="2600480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105" name="Text Placeholder 97">
            <a:extLst>
              <a:ext uri="{FF2B5EF4-FFF2-40B4-BE49-F238E27FC236}">
                <a16:creationId xmlns:a16="http://schemas.microsoft.com/office/drawing/2014/main" id="{BC978A5E-BA57-D579-B645-8427AD22EA44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10752251" y="2307353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75" name="Text Placeholder 61">
            <a:extLst>
              <a:ext uri="{FF2B5EF4-FFF2-40B4-BE49-F238E27FC236}">
                <a16:creationId xmlns:a16="http://schemas.microsoft.com/office/drawing/2014/main" id="{B6F832EC-808B-6975-C6A4-504CA92D4C2B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9609126" y="3233383"/>
            <a:ext cx="1280160" cy="475432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76" name="Text Placeholder 63">
            <a:extLst>
              <a:ext uri="{FF2B5EF4-FFF2-40B4-BE49-F238E27FC236}">
                <a16:creationId xmlns:a16="http://schemas.microsoft.com/office/drawing/2014/main" id="{133A3E42-95A8-F5D9-0568-81B074FC5EBA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9609126" y="3705823"/>
            <a:ext cx="1280160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3DF54CD3-BB3E-E782-CD8E-51009C4C9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4788" y="2454293"/>
            <a:ext cx="952774" cy="952774"/>
            <a:chOff x="1439932" y="5704678"/>
            <a:chExt cx="528220" cy="528220"/>
          </a:xfrm>
        </p:grpSpPr>
        <p:sp>
          <p:nvSpPr>
            <p:cNvPr id="112" name="Rounded Rectangle 22">
              <a:extLst>
                <a:ext uri="{FF2B5EF4-FFF2-40B4-BE49-F238E27FC236}">
                  <a16:creationId xmlns:a16="http://schemas.microsoft.com/office/drawing/2014/main" id="{AF537999-FC7A-D972-3F60-688A6E291ABB}"/>
                </a:ext>
              </a:extLst>
            </p:cNvPr>
            <p:cNvSpPr/>
            <p:nvPr/>
          </p:nvSpPr>
          <p:spPr>
            <a:xfrm>
              <a:off x="1584325" y="5946775"/>
              <a:ext cx="231775" cy="25717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pic>
          <p:nvPicPr>
            <p:cNvPr id="113" name="Graphic 112" descr="Beaker outline">
              <a:extLst>
                <a:ext uri="{FF2B5EF4-FFF2-40B4-BE49-F238E27FC236}">
                  <a16:creationId xmlns:a16="http://schemas.microsoft.com/office/drawing/2014/main" id="{0B68F278-EA7A-A028-E6FE-49BCB80C02E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439932" y="5704678"/>
              <a:ext cx="528220" cy="528220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A472485-8431-4413-76EE-E60ECE8C4C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664150" y="3684053"/>
            <a:ext cx="952774" cy="952774"/>
            <a:chOff x="2951231" y="3465853"/>
            <a:chExt cx="528220" cy="528220"/>
          </a:xfrm>
        </p:grpSpPr>
        <p:sp>
          <p:nvSpPr>
            <p:cNvPr id="26" name="Triangle 25">
              <a:extLst>
                <a:ext uri="{FF2B5EF4-FFF2-40B4-BE49-F238E27FC236}">
                  <a16:creationId xmlns:a16="http://schemas.microsoft.com/office/drawing/2014/main" id="{E67F9920-7336-E2C5-FDBA-ED51BB31268E}"/>
                </a:ext>
              </a:extLst>
            </p:cNvPr>
            <p:cNvSpPr/>
            <p:nvPr/>
          </p:nvSpPr>
          <p:spPr>
            <a:xfrm>
              <a:off x="3117064" y="3719958"/>
              <a:ext cx="196553" cy="241108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pic>
          <p:nvPicPr>
            <p:cNvPr id="27" name="Graphic 26" descr="Flask outline">
              <a:extLst>
                <a:ext uri="{FF2B5EF4-FFF2-40B4-BE49-F238E27FC236}">
                  <a16:creationId xmlns:a16="http://schemas.microsoft.com/office/drawing/2014/main" id="{F4815F2C-6ED5-865C-6B4B-80AFD725C0B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951231" y="3465853"/>
              <a:ext cx="528220" cy="528220"/>
            </a:xfrm>
            <a:prstGeom prst="rect">
              <a:avLst/>
            </a:prstGeom>
          </p:spPr>
        </p:pic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1EE792B-79B1-50C3-343A-E3F4D5402B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3938315" y="1480066"/>
            <a:ext cx="952774" cy="952774"/>
            <a:chOff x="4289303" y="1663393"/>
            <a:chExt cx="528220" cy="528220"/>
          </a:xfrm>
        </p:grpSpPr>
        <p:sp>
          <p:nvSpPr>
            <p:cNvPr id="29" name="Triangle 28">
              <a:extLst>
                <a:ext uri="{FF2B5EF4-FFF2-40B4-BE49-F238E27FC236}">
                  <a16:creationId xmlns:a16="http://schemas.microsoft.com/office/drawing/2014/main" id="{F8552807-4426-A927-ECE6-5AC796EC0C35}"/>
                </a:ext>
              </a:extLst>
            </p:cNvPr>
            <p:cNvSpPr/>
            <p:nvPr/>
          </p:nvSpPr>
          <p:spPr>
            <a:xfrm>
              <a:off x="4413250" y="1775103"/>
              <a:ext cx="174625" cy="14605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pic>
          <p:nvPicPr>
            <p:cNvPr id="30" name="Graphic 29" descr="Mountains outline">
              <a:extLst>
                <a:ext uri="{FF2B5EF4-FFF2-40B4-BE49-F238E27FC236}">
                  <a16:creationId xmlns:a16="http://schemas.microsoft.com/office/drawing/2014/main" id="{DAB608FC-C0B8-B163-AE89-433F36BD13C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4289303" y="1663393"/>
              <a:ext cx="528220" cy="528220"/>
            </a:xfrm>
            <a:prstGeom prst="rect">
              <a:avLst/>
            </a:prstGeom>
          </p:spPr>
        </p:pic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D99B50B6-EFD7-4DFA-6C2D-453341A8D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622277" y="5047462"/>
            <a:ext cx="805762" cy="805762"/>
            <a:chOff x="4622277" y="5047462"/>
            <a:chExt cx="805762" cy="805762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5628EA7-1F58-28ED-D2BF-911EDFF9C1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4682503" y="5096114"/>
              <a:ext cx="708759" cy="708759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B4B798C8-1467-0056-A809-6782DE79AB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4622277" y="5047462"/>
              <a:ext cx="805762" cy="805762"/>
              <a:chOff x="4754023" y="5074814"/>
              <a:chExt cx="528220" cy="528220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0B213240-4F8D-98CD-565D-2EC9BEDADC1B}"/>
                  </a:ext>
                </a:extLst>
              </p:cNvPr>
              <p:cNvSpPr/>
              <p:nvPr/>
            </p:nvSpPr>
            <p:spPr>
              <a:xfrm>
                <a:off x="4997450" y="5334000"/>
                <a:ext cx="47625" cy="4762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pic>
            <p:nvPicPr>
              <p:cNvPr id="21" name="Graphic 20" descr="Stopwatch 50% outline">
                <a:extLst>
                  <a:ext uri="{FF2B5EF4-FFF2-40B4-BE49-F238E27FC236}">
                    <a16:creationId xmlns:a16="http://schemas.microsoft.com/office/drawing/2014/main" id="{46885AC9-7CD3-8BC1-E57A-61B4E8C1E1E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4754023" y="5074814"/>
                <a:ext cx="528220" cy="528220"/>
              </a:xfrm>
              <a:prstGeom prst="rect">
                <a:avLst/>
              </a:prstGeom>
            </p:spPr>
          </p:pic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63C61C0D-B53E-B284-0E62-9A7696BD9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561140" y="3547070"/>
            <a:ext cx="952774" cy="991627"/>
            <a:chOff x="6561140" y="3547070"/>
            <a:chExt cx="952774" cy="991627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ED6A410-8C78-CE05-2EF9-C9A68C64C2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681053" y="3547070"/>
              <a:ext cx="708759" cy="708759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2BA5654A-7FC5-4977-C6AD-476320F5D9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6561140" y="3585923"/>
              <a:ext cx="952774" cy="952774"/>
              <a:chOff x="6747063" y="4036055"/>
              <a:chExt cx="528220" cy="528220"/>
            </a:xfrm>
          </p:grpSpPr>
          <p:sp>
            <p:nvSpPr>
              <p:cNvPr id="16" name="Rounded Rectangle 15">
                <a:extLst>
                  <a:ext uri="{FF2B5EF4-FFF2-40B4-BE49-F238E27FC236}">
                    <a16:creationId xmlns:a16="http://schemas.microsoft.com/office/drawing/2014/main" id="{C21946C9-9EAF-4B63-599A-FC4E42672D69}"/>
                  </a:ext>
                </a:extLst>
              </p:cNvPr>
              <p:cNvSpPr/>
              <p:nvPr/>
            </p:nvSpPr>
            <p:spPr>
              <a:xfrm>
                <a:off x="6943725" y="4137025"/>
                <a:ext cx="139700" cy="15240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pic>
            <p:nvPicPr>
              <p:cNvPr id="17" name="Graphic 16" descr="Astronaut male outline">
                <a:extLst>
                  <a:ext uri="{FF2B5EF4-FFF2-40B4-BE49-F238E27FC236}">
                    <a16:creationId xmlns:a16="http://schemas.microsoft.com/office/drawing/2014/main" id="{669C584F-84D8-2E01-04A5-78685124A48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6747063" y="4036055"/>
                <a:ext cx="528220" cy="528220"/>
              </a:xfrm>
              <a:prstGeom prst="rect">
                <a:avLst/>
              </a:prstGeom>
            </p:spPr>
          </p:pic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149857E-2F60-360F-AF5E-6E21997C3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89572" y="1815518"/>
            <a:ext cx="952774" cy="1002186"/>
            <a:chOff x="7989572" y="1815518"/>
            <a:chExt cx="952774" cy="1002186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07A2D96D-82E4-1EE2-0409-4CDEBEA417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8156791" y="1815518"/>
              <a:ext cx="549989" cy="952774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0251065B-A02E-6D16-E39C-A8CDAB7272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7989572" y="1864930"/>
              <a:ext cx="952774" cy="952774"/>
              <a:chOff x="8184330" y="2237414"/>
              <a:chExt cx="528220" cy="528220"/>
            </a:xfrm>
          </p:grpSpPr>
          <p:sp>
            <p:nvSpPr>
              <p:cNvPr id="42" name="Rounded Rectangle 41">
                <a:extLst>
                  <a:ext uri="{FF2B5EF4-FFF2-40B4-BE49-F238E27FC236}">
                    <a16:creationId xmlns:a16="http://schemas.microsoft.com/office/drawing/2014/main" id="{0E3875A7-721F-9D93-6152-34CD9E51E351}"/>
                  </a:ext>
                </a:extLst>
              </p:cNvPr>
              <p:cNvSpPr/>
              <p:nvPr/>
            </p:nvSpPr>
            <p:spPr>
              <a:xfrm>
                <a:off x="8375754" y="2552075"/>
                <a:ext cx="146154" cy="108679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pic>
            <p:nvPicPr>
              <p:cNvPr id="43" name="Graphic 42" descr="Fluorescent Light Blub outline">
                <a:extLst>
                  <a:ext uri="{FF2B5EF4-FFF2-40B4-BE49-F238E27FC236}">
                    <a16:creationId xmlns:a16="http://schemas.microsoft.com/office/drawing/2014/main" id="{AAAAD4CF-FEF8-CD94-C24A-F58B69EA741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8184330" y="2237414"/>
                <a:ext cx="528220" cy="528220"/>
              </a:xfrm>
              <a:prstGeom prst="rect">
                <a:avLst/>
              </a:prstGeom>
            </p:spPr>
          </p:pic>
        </p:grp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BAAFE76-32E1-9AFA-B10F-10B6FF9B1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340613" y="1492493"/>
            <a:ext cx="952774" cy="952774"/>
            <a:chOff x="11298880" y="3198881"/>
            <a:chExt cx="528220" cy="528220"/>
          </a:xfrm>
        </p:grpSpPr>
        <p:sp>
          <p:nvSpPr>
            <p:cNvPr id="37" name="Triangle 36">
              <a:extLst>
                <a:ext uri="{FF2B5EF4-FFF2-40B4-BE49-F238E27FC236}">
                  <a16:creationId xmlns:a16="http://schemas.microsoft.com/office/drawing/2014/main" id="{7EC20B07-2082-1525-F73C-72C3AEFD7AEF}"/>
                </a:ext>
              </a:extLst>
            </p:cNvPr>
            <p:cNvSpPr/>
            <p:nvPr/>
          </p:nvSpPr>
          <p:spPr>
            <a:xfrm rot="2647120">
              <a:off x="11709901" y="3241598"/>
              <a:ext cx="89654" cy="53447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30A6CB04-7F44-2656-B5C0-BA19CF4A55EF}"/>
                </a:ext>
              </a:extLst>
            </p:cNvPr>
            <p:cNvGrpSpPr/>
            <p:nvPr/>
          </p:nvGrpSpPr>
          <p:grpSpPr>
            <a:xfrm>
              <a:off x="11298880" y="3198881"/>
              <a:ext cx="528220" cy="528220"/>
              <a:chOff x="11298880" y="3198881"/>
              <a:chExt cx="528220" cy="528220"/>
            </a:xfrm>
          </p:grpSpPr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DDE88159-7C0D-0ECA-4691-159E9F72B0C3}"/>
                  </a:ext>
                </a:extLst>
              </p:cNvPr>
              <p:cNvSpPr/>
              <p:nvPr/>
            </p:nvSpPr>
            <p:spPr>
              <a:xfrm>
                <a:off x="11623675" y="3327400"/>
                <a:ext cx="73025" cy="7302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pic>
            <p:nvPicPr>
              <p:cNvPr id="40" name="Graphic 39" descr="Rocket outline">
                <a:extLst>
                  <a:ext uri="{FF2B5EF4-FFF2-40B4-BE49-F238E27FC236}">
                    <a16:creationId xmlns:a16="http://schemas.microsoft.com/office/drawing/2014/main" id="{31D8AE9C-6DAE-18D0-4E11-D1847BFA33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extLs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tretch>
                <a:fillRect/>
              </a:stretch>
            </p:blipFill>
            <p:spPr>
              <a:xfrm>
                <a:off x="11298880" y="3198881"/>
                <a:ext cx="528220" cy="528220"/>
              </a:xfrm>
              <a:prstGeom prst="rect">
                <a:avLst/>
              </a:prstGeom>
            </p:spPr>
          </p:pic>
        </p:grp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E151E43-388D-1379-0C86-3B16B7D21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415559" y="4602158"/>
            <a:ext cx="952774" cy="952774"/>
            <a:chOff x="8712550" y="4007070"/>
            <a:chExt cx="528220" cy="528220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684B467-F2BC-E2CA-C1D8-58E2B8928DE0}"/>
                </a:ext>
              </a:extLst>
            </p:cNvPr>
            <p:cNvSpPr/>
            <p:nvPr/>
          </p:nvSpPr>
          <p:spPr>
            <a:xfrm>
              <a:off x="9051925" y="4200525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FC8A76DE-D6B4-E7E8-9BFC-5047FA2FBC9E}"/>
                </a:ext>
              </a:extLst>
            </p:cNvPr>
            <p:cNvGrpSpPr/>
            <p:nvPr/>
          </p:nvGrpSpPr>
          <p:grpSpPr>
            <a:xfrm>
              <a:off x="8712550" y="4007070"/>
              <a:ext cx="528220" cy="528220"/>
              <a:chOff x="8712550" y="4007070"/>
              <a:chExt cx="528220" cy="528220"/>
            </a:xfrm>
          </p:grpSpPr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F7CB0088-71D9-B173-01F3-643D37EA15A1}"/>
                  </a:ext>
                </a:extLst>
              </p:cNvPr>
              <p:cNvSpPr/>
              <p:nvPr/>
            </p:nvSpPr>
            <p:spPr>
              <a:xfrm>
                <a:off x="8858250" y="4162425"/>
                <a:ext cx="123825" cy="12382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pic>
            <p:nvPicPr>
              <p:cNvPr id="35" name="Graphic 34" descr="Test Dummy outline">
                <a:extLst>
                  <a:ext uri="{FF2B5EF4-FFF2-40B4-BE49-F238E27FC236}">
                    <a16:creationId xmlns:a16="http://schemas.microsoft.com/office/drawing/2014/main" id="{FFF4E145-FBE6-1035-8727-3E5365516D5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>
                <a:extLst>
                  <a:ext uri="{96DAC541-7B7A-43D3-8B79-37D633B846F1}">
                    <asvg:svgBlip xmlns:asvg="http://schemas.microsoft.com/office/drawing/2016/SVG/main" r:embed="rId19"/>
                  </a:ext>
                </a:extLst>
              </a:blip>
              <a:stretch>
                <a:fillRect/>
              </a:stretch>
            </p:blipFill>
            <p:spPr>
              <a:xfrm>
                <a:off x="8712550" y="4007070"/>
                <a:ext cx="528220" cy="528220"/>
              </a:xfrm>
              <a:prstGeom prst="rect">
                <a:avLst/>
              </a:prstGeom>
            </p:spPr>
          </p:pic>
        </p:grp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9AD1300-26B6-4618-9923-C9763BEA8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77629" y="1323744"/>
            <a:ext cx="11401345" cy="4795500"/>
            <a:chOff x="177629" y="1323744"/>
            <a:chExt cx="11401345" cy="4795500"/>
          </a:xfrm>
        </p:grpSpPr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191DB388-8AE6-D27E-EE45-54AE4D4079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177629" y="4491478"/>
              <a:ext cx="301769" cy="301769"/>
              <a:chOff x="177629" y="4485128"/>
              <a:chExt cx="301769" cy="301769"/>
            </a:xfrm>
          </p:grpSpPr>
          <p:sp>
            <p:nvSpPr>
              <p:cNvPr id="195" name="Oval 194">
                <a:extLst>
                  <a:ext uri="{FF2B5EF4-FFF2-40B4-BE49-F238E27FC236}">
                    <a16:creationId xmlns:a16="http://schemas.microsoft.com/office/drawing/2014/main" id="{A53DBD0A-368E-A0FF-F28C-D20A7ED52A21}"/>
                  </a:ext>
                </a:extLst>
              </p:cNvPr>
              <p:cNvSpPr/>
              <p:nvPr userDrawn="1"/>
            </p:nvSpPr>
            <p:spPr>
              <a:xfrm>
                <a:off x="177629" y="4485128"/>
                <a:ext cx="301769" cy="301769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76" name="Oval 175">
                <a:extLst>
                  <a:ext uri="{FF2B5EF4-FFF2-40B4-BE49-F238E27FC236}">
                    <a16:creationId xmlns:a16="http://schemas.microsoft.com/office/drawing/2014/main" id="{7AD83492-28D3-6EE9-3E89-83AFC92038C7}"/>
                  </a:ext>
                </a:extLst>
              </p:cNvPr>
              <p:cNvSpPr/>
              <p:nvPr userDrawn="1"/>
            </p:nvSpPr>
            <p:spPr>
              <a:xfrm>
                <a:off x="246567" y="4558634"/>
                <a:ext cx="165100" cy="1651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C9EDB943-E93A-7686-9CD5-D347DCEB1A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3840437" y="1323744"/>
              <a:ext cx="301769" cy="301769"/>
              <a:chOff x="177629" y="4485128"/>
              <a:chExt cx="301769" cy="301769"/>
            </a:xfrm>
          </p:grpSpPr>
          <p:sp>
            <p:nvSpPr>
              <p:cNvPr id="201" name="Oval 200">
                <a:extLst>
                  <a:ext uri="{FF2B5EF4-FFF2-40B4-BE49-F238E27FC236}">
                    <a16:creationId xmlns:a16="http://schemas.microsoft.com/office/drawing/2014/main" id="{05C43D67-C50C-4951-E374-5EB39BCFEE06}"/>
                  </a:ext>
                </a:extLst>
              </p:cNvPr>
              <p:cNvSpPr/>
              <p:nvPr userDrawn="1"/>
            </p:nvSpPr>
            <p:spPr>
              <a:xfrm>
                <a:off x="177629" y="4485128"/>
                <a:ext cx="301769" cy="301769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2" name="Oval 201">
                <a:extLst>
                  <a:ext uri="{FF2B5EF4-FFF2-40B4-BE49-F238E27FC236}">
                    <a16:creationId xmlns:a16="http://schemas.microsoft.com/office/drawing/2014/main" id="{36F888DD-164A-602B-6C03-391875003382}"/>
                  </a:ext>
                </a:extLst>
              </p:cNvPr>
              <p:cNvSpPr/>
              <p:nvPr userDrawn="1"/>
            </p:nvSpPr>
            <p:spPr>
              <a:xfrm>
                <a:off x="246567" y="4558634"/>
                <a:ext cx="165100" cy="1651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A1398F04-4324-B068-362D-86BADA8CE2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4866228" y="5817475"/>
              <a:ext cx="301769" cy="301769"/>
              <a:chOff x="177629" y="4485128"/>
              <a:chExt cx="301769" cy="301769"/>
            </a:xfrm>
          </p:grpSpPr>
          <p:sp>
            <p:nvSpPr>
              <p:cNvPr id="204" name="Oval 203">
                <a:extLst>
                  <a:ext uri="{FF2B5EF4-FFF2-40B4-BE49-F238E27FC236}">
                    <a16:creationId xmlns:a16="http://schemas.microsoft.com/office/drawing/2014/main" id="{64313864-DCAC-8C56-BC93-C2E9D7175F28}"/>
                  </a:ext>
                </a:extLst>
              </p:cNvPr>
              <p:cNvSpPr/>
              <p:nvPr userDrawn="1"/>
            </p:nvSpPr>
            <p:spPr>
              <a:xfrm>
                <a:off x="177629" y="4485128"/>
                <a:ext cx="301769" cy="301769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5" name="Oval 204">
                <a:extLst>
                  <a:ext uri="{FF2B5EF4-FFF2-40B4-BE49-F238E27FC236}">
                    <a16:creationId xmlns:a16="http://schemas.microsoft.com/office/drawing/2014/main" id="{F2E03A96-264C-9B16-02A7-AB662FAF753B}"/>
                  </a:ext>
                </a:extLst>
              </p:cNvPr>
              <p:cNvSpPr/>
              <p:nvPr userDrawn="1"/>
            </p:nvSpPr>
            <p:spPr>
              <a:xfrm>
                <a:off x="246567" y="4558634"/>
                <a:ext cx="165100" cy="1651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558FF337-DCBF-E18A-612C-6FAC8AA7FC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748446" y="2579010"/>
              <a:ext cx="301769" cy="301769"/>
              <a:chOff x="177629" y="4485128"/>
              <a:chExt cx="301769" cy="301769"/>
            </a:xfrm>
          </p:grpSpPr>
          <p:sp>
            <p:nvSpPr>
              <p:cNvPr id="207" name="Oval 206">
                <a:extLst>
                  <a:ext uri="{FF2B5EF4-FFF2-40B4-BE49-F238E27FC236}">
                    <a16:creationId xmlns:a16="http://schemas.microsoft.com/office/drawing/2014/main" id="{C7C00316-C72E-9B3C-82C8-DC629EB6B01E}"/>
                  </a:ext>
                </a:extLst>
              </p:cNvPr>
              <p:cNvSpPr/>
              <p:nvPr userDrawn="1"/>
            </p:nvSpPr>
            <p:spPr>
              <a:xfrm>
                <a:off x="177629" y="4485128"/>
                <a:ext cx="301769" cy="301769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8" name="Oval 207">
                <a:extLst>
                  <a:ext uri="{FF2B5EF4-FFF2-40B4-BE49-F238E27FC236}">
                    <a16:creationId xmlns:a16="http://schemas.microsoft.com/office/drawing/2014/main" id="{65D02F47-AFC8-498E-83E7-8CE50A21ABA7}"/>
                  </a:ext>
                </a:extLst>
              </p:cNvPr>
              <p:cNvSpPr/>
              <p:nvPr userDrawn="1"/>
            </p:nvSpPr>
            <p:spPr>
              <a:xfrm>
                <a:off x="246567" y="4558634"/>
                <a:ext cx="165100" cy="1651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625E5C35-EC87-4623-6A74-C2C555578E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11277205" y="1774315"/>
              <a:ext cx="301769" cy="301769"/>
              <a:chOff x="177629" y="4485128"/>
              <a:chExt cx="301769" cy="301769"/>
            </a:xfrm>
          </p:grpSpPr>
          <p:sp>
            <p:nvSpPr>
              <p:cNvPr id="210" name="Oval 209">
                <a:extLst>
                  <a:ext uri="{FF2B5EF4-FFF2-40B4-BE49-F238E27FC236}">
                    <a16:creationId xmlns:a16="http://schemas.microsoft.com/office/drawing/2014/main" id="{83634796-B5E9-6A3D-F3ED-093E1E473DBD}"/>
                  </a:ext>
                </a:extLst>
              </p:cNvPr>
              <p:cNvSpPr/>
              <p:nvPr userDrawn="1"/>
            </p:nvSpPr>
            <p:spPr>
              <a:xfrm>
                <a:off x="177629" y="4485128"/>
                <a:ext cx="301769" cy="301769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11" name="Oval 210">
                <a:extLst>
                  <a:ext uri="{FF2B5EF4-FFF2-40B4-BE49-F238E27FC236}">
                    <a16:creationId xmlns:a16="http://schemas.microsoft.com/office/drawing/2014/main" id="{61D37696-FE84-D547-9323-A142EB361F1D}"/>
                  </a:ext>
                </a:extLst>
              </p:cNvPr>
              <p:cNvSpPr/>
              <p:nvPr userDrawn="1"/>
            </p:nvSpPr>
            <p:spPr>
              <a:xfrm>
                <a:off x="246567" y="4558634"/>
                <a:ext cx="165100" cy="1651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951AF843-DA06-6016-4B8C-21A2FCEBD1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235858" y="1807123"/>
              <a:ext cx="185620" cy="18562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8C4B75F1-72BF-3E5E-0873-D2DD25B5C2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084045" y="3210780"/>
              <a:ext cx="185620" cy="18562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B2889E39-C57E-12AE-4D30-32EFAA08FE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293387" y="5819412"/>
              <a:ext cx="185620" cy="18562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6F5C2B1A-E152-E79C-52FC-D79C44C8D1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2051341" y="5849417"/>
              <a:ext cx="185620" cy="18562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33998793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17966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65331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2/11/2024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149455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8847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933485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8005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4283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4734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CF0B-774C-A54F-947A-43C7FDD5DE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367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abl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13" descr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795" y="6006258"/>
            <a:ext cx="2091692" cy="359089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Straight Connector 10"/>
          <p:cNvSpPr/>
          <p:nvPr/>
        </p:nvSpPr>
        <p:spPr>
          <a:xfrm>
            <a:off x="10888136" y="6269375"/>
            <a:ext cx="353754" cy="1"/>
          </a:xfrm>
          <a:prstGeom prst="line">
            <a:avLst/>
          </a:prstGeom>
          <a:ln w="635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3" name="TextBox 16"/>
          <p:cNvSpPr txBox="1"/>
          <p:nvPr/>
        </p:nvSpPr>
        <p:spPr>
          <a:xfrm>
            <a:off x="9584768" y="6365345"/>
            <a:ext cx="1941236" cy="107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700">
                <a:solidFill>
                  <a:srgbClr val="BCBEC0"/>
                </a:solidFill>
                <a:latin typeface="Franklin Gothic Book"/>
                <a:ea typeface="Franklin Gothic Book"/>
                <a:cs typeface="Franklin Gothic Book"/>
                <a:sym typeface="Franklin Gothic Book"/>
              </a:defRPr>
            </a:lvl1pPr>
          </a:lstStyle>
          <a:p>
            <a:r>
              <a:rPr dirty="0"/>
              <a:t>© 202</a:t>
            </a:r>
            <a:r>
              <a:rPr lang="en-US" dirty="0"/>
              <a:t>3</a:t>
            </a:r>
            <a:r>
              <a:rPr dirty="0"/>
              <a:t> The Joint Commission. All Rights Reserved.</a:t>
            </a:r>
          </a:p>
        </p:txBody>
      </p:sp>
      <p:sp>
        <p:nvSpPr>
          <p:cNvPr id="5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62000" y="467501"/>
            <a:ext cx="8156448" cy="64163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4000">
                <a:solidFill>
                  <a:schemeClr val="accent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4000">
                <a:solidFill>
                  <a:schemeClr val="accent1"/>
                </a:solidFill>
              </a:defRPr>
            </a:lvl2pPr>
            <a:lvl3pPr marL="789939" indent="-269239">
              <a:lnSpc>
                <a:spcPct val="100000"/>
              </a:lnSpc>
              <a:spcBef>
                <a:spcPts val="0"/>
              </a:spcBef>
              <a:buSzPct val="90000"/>
              <a:buChar char="−"/>
              <a:defRPr sz="4000">
                <a:solidFill>
                  <a:schemeClr val="accent1"/>
                </a:solidFill>
              </a:defRPr>
            </a:lvl3pPr>
            <a:lvl4pPr marL="1194435" indent="-429260">
              <a:lnSpc>
                <a:spcPct val="100000"/>
              </a:lnSpc>
              <a:spcBef>
                <a:spcPts val="0"/>
              </a:spcBef>
              <a:buSzPct val="100000"/>
              <a:buChar char="−"/>
              <a:defRPr sz="4000">
                <a:solidFill>
                  <a:schemeClr val="accent1"/>
                </a:solidFill>
              </a:defRPr>
            </a:lvl4pPr>
            <a:lvl5pPr marL="1302702" indent="-269239">
              <a:lnSpc>
                <a:spcPct val="100000"/>
              </a:lnSpc>
              <a:spcBef>
                <a:spcPts val="0"/>
              </a:spcBef>
              <a:buSzPct val="90000"/>
              <a:buChar char="−"/>
              <a:defRPr sz="4000">
                <a:solidFill>
                  <a:schemeClr val="accent1"/>
                </a:solidFill>
              </a:defRPr>
            </a:lvl5pPr>
          </a:lstStyle>
          <a:p>
            <a:r>
              <a:t>Section Header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</p:spTree>
    <p:extLst>
      <p:ext uri="{BB962C8B-B14F-4D97-AF65-F5344CB8AC3E}">
        <p14:creationId xmlns:p14="http://schemas.microsoft.com/office/powerpoint/2010/main" val="1369328035"/>
      </p:ext>
    </p:extLst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0123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40385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5577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79540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bg>
      <p:bgPr>
        <a:solidFill>
          <a:srgbClr val="00B0F0">
            <a:alpha val="9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>
            <a:extLst>
              <a:ext uri="{FF2B5EF4-FFF2-40B4-BE49-F238E27FC236}">
                <a16:creationId xmlns:a16="http://schemas.microsoft.com/office/drawing/2014/main" id="{31445678-5922-0D9E-6854-34CDDF535B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50" y="1460413"/>
            <a:ext cx="12185650" cy="5364163"/>
            <a:chOff x="6350" y="1460413"/>
            <a:chExt cx="12185650" cy="5364163"/>
          </a:xfrm>
        </p:grpSpPr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EFBB3930-65BE-C67D-75F8-C29BCAC0BCF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6350" y="1460413"/>
              <a:ext cx="12185650" cy="4523556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266A9694-6EC0-EF34-47E7-7D6882C8644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r="2854"/>
            <a:stretch/>
          </p:blipFill>
          <p:spPr>
            <a:xfrm>
              <a:off x="1385366" y="1933400"/>
              <a:ext cx="10800284" cy="4891176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7286A7E-ECC6-8B64-7478-CBE43FBDAAA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838200" y="311861"/>
            <a:ext cx="10515600" cy="958251"/>
          </a:xfrm>
        </p:spPr>
        <p:txBody>
          <a:bodyPr>
            <a:normAutofit/>
          </a:bodyPr>
          <a:lstStyle>
            <a:lvl1pPr algn="ctr">
              <a:defRPr sz="6000" b="1" cap="all" baseline="0">
                <a:solidFill>
                  <a:srgbClr val="002060"/>
                </a:solidFill>
              </a:defRPr>
            </a:lvl1pPr>
          </a:lstStyle>
          <a:p>
            <a:r>
              <a:rPr lang="en-US" noProof="0" dirty="0"/>
              <a:t>Add title here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6C5FDC83-F05F-E2CC-B26D-0B062CC49973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79175" y="3754892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102" name="Text Placeholder 97">
            <a:extLst>
              <a:ext uri="{FF2B5EF4-FFF2-40B4-BE49-F238E27FC236}">
                <a16:creationId xmlns:a16="http://schemas.microsoft.com/office/drawing/2014/main" id="{9A27C53F-0D89-34D4-E4E8-175EBF1A1B73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390035" y="3477320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86" name="Text Placeholder 61">
            <a:extLst>
              <a:ext uri="{FF2B5EF4-FFF2-40B4-BE49-F238E27FC236}">
                <a16:creationId xmlns:a16="http://schemas.microsoft.com/office/drawing/2014/main" id="{D33323FB-3657-DBF3-C660-8E53E914CD76}"/>
              </a:ext>
            </a:extLst>
          </p:cNvPr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847719" y="4379822"/>
            <a:ext cx="1280160" cy="481857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87" name="Text Placeholder 63">
            <a:extLst>
              <a:ext uri="{FF2B5EF4-FFF2-40B4-BE49-F238E27FC236}">
                <a16:creationId xmlns:a16="http://schemas.microsoft.com/office/drawing/2014/main" id="{EFB7B0D0-66A4-7017-E2C8-BFD66BD3AE13}"/>
              </a:ext>
            </a:extLst>
          </p:cNvPr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847719" y="4867503"/>
            <a:ext cx="1280160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642DFC3-40E7-73B0-2933-4E601A023BFC}"/>
              </a:ext>
            </a:extLst>
          </p:cNvPr>
          <p:cNvSpPr>
            <a:spLocks noGrp="1"/>
          </p:cNvSpPr>
          <p:nvPr userDrawn="1">
            <p:ph type="body" sz="quarter" idx="43" hasCustomPrompt="1"/>
          </p:nvPr>
        </p:nvSpPr>
        <p:spPr>
          <a:xfrm>
            <a:off x="1986839" y="1689617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ACF76DF4-511E-BCAD-24AA-1917D1893186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2156264" y="2304732"/>
            <a:ext cx="1280160" cy="481857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0844B068-8969-6321-4DD3-4767642367E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2156264" y="2792413"/>
            <a:ext cx="1280160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99" name="Text Placeholder 97">
            <a:extLst>
              <a:ext uri="{FF2B5EF4-FFF2-40B4-BE49-F238E27FC236}">
                <a16:creationId xmlns:a16="http://schemas.microsoft.com/office/drawing/2014/main" id="{DB29BEEB-8FD5-5346-B82F-8EAB6A747A29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3280120" y="2964580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66" name="Text Placeholder 5">
            <a:extLst>
              <a:ext uri="{FF2B5EF4-FFF2-40B4-BE49-F238E27FC236}">
                <a16:creationId xmlns:a16="http://schemas.microsoft.com/office/drawing/2014/main" id="{85454582-ABBD-4964-8715-1EF2DFC1686A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4159315" y="2413336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100" name="Text Placeholder 97">
            <a:extLst>
              <a:ext uri="{FF2B5EF4-FFF2-40B4-BE49-F238E27FC236}">
                <a16:creationId xmlns:a16="http://schemas.microsoft.com/office/drawing/2014/main" id="{28877613-41C4-9119-BE28-5CAB258BF276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5450164" y="2104356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69" name="Text Placeholder 61">
            <a:extLst>
              <a:ext uri="{FF2B5EF4-FFF2-40B4-BE49-F238E27FC236}">
                <a16:creationId xmlns:a16="http://schemas.microsoft.com/office/drawing/2014/main" id="{294539E2-59EE-DB6B-BA2A-518DE97D114B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4337915" y="3081612"/>
            <a:ext cx="1277962" cy="475432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70" name="Text Placeholder 63">
            <a:extLst>
              <a:ext uri="{FF2B5EF4-FFF2-40B4-BE49-F238E27FC236}">
                <a16:creationId xmlns:a16="http://schemas.microsoft.com/office/drawing/2014/main" id="{26761B70-9720-A91A-9DE8-C71BB40499A4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4337915" y="3554052"/>
            <a:ext cx="1277962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56" name="Text Placeholder 5">
            <a:extLst>
              <a:ext uri="{FF2B5EF4-FFF2-40B4-BE49-F238E27FC236}">
                <a16:creationId xmlns:a16="http://schemas.microsoft.com/office/drawing/2014/main" id="{FCE8B2AA-C2E9-5F8D-0EF1-A36A1966D279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2772029" y="4868331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103" name="Text Placeholder 97">
            <a:extLst>
              <a:ext uri="{FF2B5EF4-FFF2-40B4-BE49-F238E27FC236}">
                <a16:creationId xmlns:a16="http://schemas.microsoft.com/office/drawing/2014/main" id="{616D4056-5F98-5D42-8A8D-08560626E145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4070799" y="4546839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89" name="Text Placeholder 61">
            <a:extLst>
              <a:ext uri="{FF2B5EF4-FFF2-40B4-BE49-F238E27FC236}">
                <a16:creationId xmlns:a16="http://schemas.microsoft.com/office/drawing/2014/main" id="{4F02E3FC-A398-A3E3-0ECA-A8A1C61ED4DA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2943701" y="5465548"/>
            <a:ext cx="1280160" cy="481857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90" name="Text Placeholder 63">
            <a:extLst>
              <a:ext uri="{FF2B5EF4-FFF2-40B4-BE49-F238E27FC236}">
                <a16:creationId xmlns:a16="http://schemas.microsoft.com/office/drawing/2014/main" id="{AF627030-2DCF-9DA1-DB4E-EC8AA8265BEC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2943701" y="5953229"/>
            <a:ext cx="1280160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57" name="Text Placeholder 5">
            <a:extLst>
              <a:ext uri="{FF2B5EF4-FFF2-40B4-BE49-F238E27FC236}">
                <a16:creationId xmlns:a16="http://schemas.microsoft.com/office/drawing/2014/main" id="{C4AF0805-0FC2-7B09-EA4F-BF7CE80CE69E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697529" y="4598571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92" name="Text Placeholder 61">
            <a:extLst>
              <a:ext uri="{FF2B5EF4-FFF2-40B4-BE49-F238E27FC236}">
                <a16:creationId xmlns:a16="http://schemas.microsoft.com/office/drawing/2014/main" id="{11CD16D6-010B-3E00-E346-C449BE8A103F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840980" y="5211225"/>
            <a:ext cx="1348182" cy="481857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93" name="Text Placeholder 63">
            <a:extLst>
              <a:ext uri="{FF2B5EF4-FFF2-40B4-BE49-F238E27FC236}">
                <a16:creationId xmlns:a16="http://schemas.microsoft.com/office/drawing/2014/main" id="{60EAE46B-6724-AB6B-191E-6CCB8917DA7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5840980" y="5698906"/>
            <a:ext cx="1348182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107" name="Text Placeholder 97">
            <a:extLst>
              <a:ext uri="{FF2B5EF4-FFF2-40B4-BE49-F238E27FC236}">
                <a16:creationId xmlns:a16="http://schemas.microsoft.com/office/drawing/2014/main" id="{C668B3C1-868A-2098-CD67-28AEB3250032}"/>
              </a:ext>
            </a:extLst>
          </p:cNvPr>
          <p:cNvSpPr>
            <a:spLocks noGrp="1"/>
          </p:cNvSpPr>
          <p:nvPr userDrawn="1">
            <p:ph type="body" sz="quarter" idx="42" hasCustomPrompt="1"/>
          </p:nvPr>
        </p:nvSpPr>
        <p:spPr>
          <a:xfrm>
            <a:off x="6971098" y="5809913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4BB22A85-B877-39A1-C018-64A3FEDCCC68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6456687" y="1620863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72" name="Text Placeholder 61">
            <a:extLst>
              <a:ext uri="{FF2B5EF4-FFF2-40B4-BE49-F238E27FC236}">
                <a16:creationId xmlns:a16="http://schemas.microsoft.com/office/drawing/2014/main" id="{6CEEACE9-8EE4-FC32-AF27-4B73BC93D379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6631548" y="2244785"/>
            <a:ext cx="1280160" cy="475432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73" name="Text Placeholder 63">
            <a:extLst>
              <a:ext uri="{FF2B5EF4-FFF2-40B4-BE49-F238E27FC236}">
                <a16:creationId xmlns:a16="http://schemas.microsoft.com/office/drawing/2014/main" id="{BB7F9FF1-7617-3B39-E510-593E236FBA7E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6631548" y="2717225"/>
            <a:ext cx="1280160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104" name="Text Placeholder 97">
            <a:extLst>
              <a:ext uri="{FF2B5EF4-FFF2-40B4-BE49-F238E27FC236}">
                <a16:creationId xmlns:a16="http://schemas.microsoft.com/office/drawing/2014/main" id="{0CD90A5F-4D3D-6BB1-B8CE-765DCC95EC90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7748705" y="2909287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61" name="Text Placeholder 5">
            <a:extLst>
              <a:ext uri="{FF2B5EF4-FFF2-40B4-BE49-F238E27FC236}">
                <a16:creationId xmlns:a16="http://schemas.microsoft.com/office/drawing/2014/main" id="{82F7A4E9-C42A-A2A2-A151-F766779E3962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8236399" y="4614369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106" name="Text Placeholder 97">
            <a:extLst>
              <a:ext uri="{FF2B5EF4-FFF2-40B4-BE49-F238E27FC236}">
                <a16:creationId xmlns:a16="http://schemas.microsoft.com/office/drawing/2014/main" id="{51E633B7-1E95-92E2-7DDC-9A7B9E70B756}"/>
              </a:ext>
            </a:extLst>
          </p:cNvPr>
          <p:cNvSpPr>
            <a:spLocks noGrp="1"/>
          </p:cNvSpPr>
          <p:nvPr userDrawn="1">
            <p:ph type="body" sz="quarter" idx="41" hasCustomPrompt="1"/>
          </p:nvPr>
        </p:nvSpPr>
        <p:spPr>
          <a:xfrm>
            <a:off x="9479259" y="4328031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95" name="Text Placeholder 61">
            <a:extLst>
              <a:ext uri="{FF2B5EF4-FFF2-40B4-BE49-F238E27FC236}">
                <a16:creationId xmlns:a16="http://schemas.microsoft.com/office/drawing/2014/main" id="{5FCDC069-8B0F-C8F3-14E9-43A09900CB95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8361036" y="5369722"/>
            <a:ext cx="1378359" cy="481857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96" name="Text Placeholder 63">
            <a:extLst>
              <a:ext uri="{FF2B5EF4-FFF2-40B4-BE49-F238E27FC236}">
                <a16:creationId xmlns:a16="http://schemas.microsoft.com/office/drawing/2014/main" id="{CCA209C9-0DFE-4936-4192-BC3D167ABED8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8361036" y="5857403"/>
            <a:ext cx="1378359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89D6F33A-39E4-F20B-73C8-F48B2A375F86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442443" y="2600480"/>
            <a:ext cx="1627632" cy="1618488"/>
          </a:xfrm>
          <a:prstGeom prst="roundRect">
            <a:avLst>
              <a:gd name="adj" fmla="val 17457"/>
            </a:avLst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73736" rtlCol="0" anchor="t">
            <a:noAutofit/>
          </a:bodyPr>
          <a:lstStyle>
            <a:lvl1pPr marL="0" indent="0" algn="ctr">
              <a:buNone/>
              <a:defRPr lang="en-US" sz="1800" b="1" cap="all" baseline="0" dirty="0">
                <a:solidFill>
                  <a:sysClr val="windowText" lastClr="000000"/>
                </a:solidFill>
              </a:defRPr>
            </a:lvl1pPr>
          </a:lstStyle>
          <a:p>
            <a:pPr marL="0" lvl="0" algn="ctr"/>
            <a:r>
              <a:rPr lang="en-US" noProof="0" dirty="0"/>
              <a:t>ADD TEXT</a:t>
            </a:r>
          </a:p>
        </p:txBody>
      </p:sp>
      <p:sp>
        <p:nvSpPr>
          <p:cNvPr id="105" name="Text Placeholder 97">
            <a:extLst>
              <a:ext uri="{FF2B5EF4-FFF2-40B4-BE49-F238E27FC236}">
                <a16:creationId xmlns:a16="http://schemas.microsoft.com/office/drawing/2014/main" id="{BC978A5E-BA57-D579-B645-8427AD22EA44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10752251" y="2307353"/>
            <a:ext cx="630936" cy="6309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44450">
            <a:solidFill>
              <a:schemeClr val="tx1"/>
            </a:solidFill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n w="0"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75" name="Text Placeholder 61">
            <a:extLst>
              <a:ext uri="{FF2B5EF4-FFF2-40B4-BE49-F238E27FC236}">
                <a16:creationId xmlns:a16="http://schemas.microsoft.com/office/drawing/2014/main" id="{B6F832EC-808B-6975-C6A4-504CA92D4C2B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9609126" y="3233383"/>
            <a:ext cx="1280160" cy="475432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sp>
        <p:nvSpPr>
          <p:cNvPr id="76" name="Text Placeholder 63">
            <a:extLst>
              <a:ext uri="{FF2B5EF4-FFF2-40B4-BE49-F238E27FC236}">
                <a16:creationId xmlns:a16="http://schemas.microsoft.com/office/drawing/2014/main" id="{133A3E42-95A8-F5D9-0568-81B074FC5EBA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9609126" y="3705823"/>
            <a:ext cx="1280160" cy="206582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2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noProof="0" dirty="0"/>
              <a:t>Add text here</a:t>
            </a:r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3DF54CD3-BB3E-E782-CD8E-51009C4C9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4788" y="2454293"/>
            <a:ext cx="952774" cy="952774"/>
            <a:chOff x="1439932" y="5704678"/>
            <a:chExt cx="528220" cy="528220"/>
          </a:xfrm>
        </p:grpSpPr>
        <p:sp>
          <p:nvSpPr>
            <p:cNvPr id="112" name="Rounded Rectangle 22">
              <a:extLst>
                <a:ext uri="{FF2B5EF4-FFF2-40B4-BE49-F238E27FC236}">
                  <a16:creationId xmlns:a16="http://schemas.microsoft.com/office/drawing/2014/main" id="{AF537999-FC7A-D972-3F60-688A6E291ABB}"/>
                </a:ext>
              </a:extLst>
            </p:cNvPr>
            <p:cNvSpPr/>
            <p:nvPr/>
          </p:nvSpPr>
          <p:spPr>
            <a:xfrm>
              <a:off x="1584325" y="5946775"/>
              <a:ext cx="231775" cy="25717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pic>
          <p:nvPicPr>
            <p:cNvPr id="113" name="Graphic 112" descr="Questions outline">
              <a:extLst>
                <a:ext uri="{FF2B5EF4-FFF2-40B4-BE49-F238E27FC236}">
                  <a16:creationId xmlns:a16="http://schemas.microsoft.com/office/drawing/2014/main" id="{0B68F278-EA7A-A028-E6FE-49BCB80C02E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p:blipFill>
          <p:spPr>
            <a:xfrm>
              <a:off x="1439932" y="5704678"/>
              <a:ext cx="528220" cy="528220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A472485-8431-4413-76EE-E60ECE8C4C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664150" y="3684053"/>
            <a:ext cx="952774" cy="952774"/>
            <a:chOff x="2951231" y="3465853"/>
            <a:chExt cx="528220" cy="528220"/>
          </a:xfrm>
        </p:grpSpPr>
        <p:sp>
          <p:nvSpPr>
            <p:cNvPr id="26" name="Triangle 25">
              <a:extLst>
                <a:ext uri="{FF2B5EF4-FFF2-40B4-BE49-F238E27FC236}">
                  <a16:creationId xmlns:a16="http://schemas.microsoft.com/office/drawing/2014/main" id="{E67F9920-7336-E2C5-FDBA-ED51BB31268E}"/>
                </a:ext>
              </a:extLst>
            </p:cNvPr>
            <p:cNvSpPr/>
            <p:nvPr/>
          </p:nvSpPr>
          <p:spPr>
            <a:xfrm>
              <a:off x="3117064" y="3719958"/>
              <a:ext cx="196553" cy="241108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pic>
          <p:nvPicPr>
            <p:cNvPr id="27" name="Graphic 26" descr="Document outline">
              <a:extLst>
                <a:ext uri="{FF2B5EF4-FFF2-40B4-BE49-F238E27FC236}">
                  <a16:creationId xmlns:a16="http://schemas.microsoft.com/office/drawing/2014/main" id="{F4815F2C-6ED5-865C-6B4B-80AFD725C0B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2951231" y="3465853"/>
              <a:ext cx="528220" cy="528220"/>
            </a:xfrm>
            <a:prstGeom prst="rect">
              <a:avLst/>
            </a:prstGeom>
          </p:spPr>
        </p:pic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1EE792B-79B1-50C3-343A-E3F4D5402B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3938315" y="1480066"/>
            <a:ext cx="952774" cy="952774"/>
            <a:chOff x="4289303" y="1663393"/>
            <a:chExt cx="528220" cy="528220"/>
          </a:xfrm>
        </p:grpSpPr>
        <p:sp>
          <p:nvSpPr>
            <p:cNvPr id="29" name="Triangle 28">
              <a:extLst>
                <a:ext uri="{FF2B5EF4-FFF2-40B4-BE49-F238E27FC236}">
                  <a16:creationId xmlns:a16="http://schemas.microsoft.com/office/drawing/2014/main" id="{F8552807-4426-A927-ECE6-5AC796EC0C35}"/>
                </a:ext>
              </a:extLst>
            </p:cNvPr>
            <p:cNvSpPr/>
            <p:nvPr/>
          </p:nvSpPr>
          <p:spPr>
            <a:xfrm>
              <a:off x="4413250" y="1775103"/>
              <a:ext cx="174625" cy="14605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pic>
          <p:nvPicPr>
            <p:cNvPr id="30" name="Graphic 29" descr="Presentation with checklist with solid fill">
              <a:extLst>
                <a:ext uri="{FF2B5EF4-FFF2-40B4-BE49-F238E27FC236}">
                  <a16:creationId xmlns:a16="http://schemas.microsoft.com/office/drawing/2014/main" id="{DAB608FC-C0B8-B163-AE89-433F36BD13C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/>
            <a:stretch/>
          </p:blipFill>
          <p:spPr>
            <a:xfrm>
              <a:off x="4289303" y="1663393"/>
              <a:ext cx="528220" cy="528220"/>
            </a:xfrm>
            <a:prstGeom prst="rect">
              <a:avLst/>
            </a:prstGeom>
          </p:spPr>
        </p:pic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D99B50B6-EFD7-4DFA-6C2D-453341A8D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622277" y="5047462"/>
            <a:ext cx="805762" cy="805762"/>
            <a:chOff x="4622277" y="5047462"/>
            <a:chExt cx="805762" cy="805762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5628EA7-1F58-28ED-D2BF-911EDFF9C1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4682503" y="5096114"/>
              <a:ext cx="708759" cy="708759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B4B798C8-1467-0056-A809-6782DE79AB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4622277" y="5047462"/>
              <a:ext cx="805762" cy="805762"/>
              <a:chOff x="4754023" y="5074814"/>
              <a:chExt cx="528220" cy="528220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0B213240-4F8D-98CD-565D-2EC9BEDADC1B}"/>
                  </a:ext>
                </a:extLst>
              </p:cNvPr>
              <p:cNvSpPr/>
              <p:nvPr/>
            </p:nvSpPr>
            <p:spPr>
              <a:xfrm>
                <a:off x="4997450" y="5334000"/>
                <a:ext cx="47625" cy="4762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pic>
            <p:nvPicPr>
              <p:cNvPr id="21" name="Graphic 20" descr="Stopwatch 50% outline">
                <a:extLst>
                  <a:ext uri="{FF2B5EF4-FFF2-40B4-BE49-F238E27FC236}">
                    <a16:creationId xmlns:a16="http://schemas.microsoft.com/office/drawing/2014/main" id="{46885AC9-7CD3-8BC1-E57A-61B4E8C1E1E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4754023" y="5074814"/>
                <a:ext cx="528220" cy="528220"/>
              </a:xfrm>
              <a:prstGeom prst="rect">
                <a:avLst/>
              </a:prstGeom>
            </p:spPr>
          </p:pic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63C61C0D-B53E-B284-0E62-9A7696BD9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561140" y="3547070"/>
            <a:ext cx="952774" cy="991627"/>
            <a:chOff x="6561140" y="3547070"/>
            <a:chExt cx="952774" cy="991627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ED6A410-8C78-CE05-2EF9-C9A68C64C2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681053" y="3547070"/>
              <a:ext cx="708759" cy="708759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2BA5654A-7FC5-4977-C6AD-476320F5D9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6561140" y="3585923"/>
              <a:ext cx="952774" cy="952774"/>
              <a:chOff x="6747063" y="4036055"/>
              <a:chExt cx="528220" cy="528220"/>
            </a:xfrm>
          </p:grpSpPr>
          <p:sp>
            <p:nvSpPr>
              <p:cNvPr id="16" name="Rounded Rectangle 15">
                <a:extLst>
                  <a:ext uri="{FF2B5EF4-FFF2-40B4-BE49-F238E27FC236}">
                    <a16:creationId xmlns:a16="http://schemas.microsoft.com/office/drawing/2014/main" id="{C21946C9-9EAF-4B63-599A-FC4E42672D69}"/>
                  </a:ext>
                </a:extLst>
              </p:cNvPr>
              <p:cNvSpPr/>
              <p:nvPr/>
            </p:nvSpPr>
            <p:spPr>
              <a:xfrm>
                <a:off x="6943725" y="4137025"/>
                <a:ext cx="139700" cy="15240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pic>
            <p:nvPicPr>
              <p:cNvPr id="17" name="Graphic 16" descr="Meeting outline">
                <a:extLst>
                  <a:ext uri="{FF2B5EF4-FFF2-40B4-BE49-F238E27FC236}">
                    <a16:creationId xmlns:a16="http://schemas.microsoft.com/office/drawing/2014/main" id="{669C584F-84D8-2E01-04A5-78685124A48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rcRect/>
              <a:stretch/>
            </p:blipFill>
            <p:spPr>
              <a:xfrm>
                <a:off x="6747063" y="4036055"/>
                <a:ext cx="528220" cy="528220"/>
              </a:xfrm>
              <a:prstGeom prst="rect">
                <a:avLst/>
              </a:prstGeom>
            </p:spPr>
          </p:pic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149857E-2F60-360F-AF5E-6E21997C3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989572" y="1815518"/>
            <a:ext cx="952774" cy="1002186"/>
            <a:chOff x="7989572" y="1815518"/>
            <a:chExt cx="952774" cy="1002186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07A2D96D-82E4-1EE2-0409-4CDEBEA417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8156791" y="1815518"/>
              <a:ext cx="549989" cy="952774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0251065B-A02E-6D16-E39C-A8CDAB7272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7989572" y="1864930"/>
              <a:ext cx="952774" cy="952774"/>
              <a:chOff x="8184330" y="2237414"/>
              <a:chExt cx="528220" cy="528220"/>
            </a:xfrm>
          </p:grpSpPr>
          <p:sp>
            <p:nvSpPr>
              <p:cNvPr id="42" name="Rounded Rectangle 41">
                <a:extLst>
                  <a:ext uri="{FF2B5EF4-FFF2-40B4-BE49-F238E27FC236}">
                    <a16:creationId xmlns:a16="http://schemas.microsoft.com/office/drawing/2014/main" id="{0E3875A7-721F-9D93-6152-34CD9E51E351}"/>
                  </a:ext>
                </a:extLst>
              </p:cNvPr>
              <p:cNvSpPr/>
              <p:nvPr/>
            </p:nvSpPr>
            <p:spPr>
              <a:xfrm>
                <a:off x="8375754" y="2552075"/>
                <a:ext cx="146154" cy="108679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pic>
            <p:nvPicPr>
              <p:cNvPr id="43" name="Graphic 42" descr="Fluorescent Light Blub outline">
                <a:extLst>
                  <a:ext uri="{FF2B5EF4-FFF2-40B4-BE49-F238E27FC236}">
                    <a16:creationId xmlns:a16="http://schemas.microsoft.com/office/drawing/2014/main" id="{AAAAD4CF-FEF8-CD94-C24A-F58B69EA741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8184330" y="2237414"/>
                <a:ext cx="528220" cy="528220"/>
              </a:xfrm>
              <a:prstGeom prst="rect">
                <a:avLst/>
              </a:prstGeom>
            </p:spPr>
          </p:pic>
        </p:grp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BAAFE76-32E1-9AFA-B10F-10B6FF9B1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340613" y="1492493"/>
            <a:ext cx="952774" cy="952774"/>
            <a:chOff x="11298880" y="3198881"/>
            <a:chExt cx="528220" cy="528220"/>
          </a:xfrm>
        </p:grpSpPr>
        <p:sp>
          <p:nvSpPr>
            <p:cNvPr id="37" name="Triangle 36">
              <a:extLst>
                <a:ext uri="{FF2B5EF4-FFF2-40B4-BE49-F238E27FC236}">
                  <a16:creationId xmlns:a16="http://schemas.microsoft.com/office/drawing/2014/main" id="{7EC20B07-2082-1525-F73C-72C3AEFD7AEF}"/>
                </a:ext>
              </a:extLst>
            </p:cNvPr>
            <p:cNvSpPr/>
            <p:nvPr/>
          </p:nvSpPr>
          <p:spPr>
            <a:xfrm rot="2647120">
              <a:off x="11709901" y="3241598"/>
              <a:ext cx="89654" cy="53447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30A6CB04-7F44-2656-B5C0-BA19CF4A55EF}"/>
                </a:ext>
              </a:extLst>
            </p:cNvPr>
            <p:cNvGrpSpPr/>
            <p:nvPr/>
          </p:nvGrpSpPr>
          <p:grpSpPr>
            <a:xfrm>
              <a:off x="11298880" y="3198881"/>
              <a:ext cx="528220" cy="528220"/>
              <a:chOff x="11298880" y="3198881"/>
              <a:chExt cx="528220" cy="528220"/>
            </a:xfrm>
          </p:grpSpPr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DDE88159-7C0D-0ECA-4691-159E9F72B0C3}"/>
                  </a:ext>
                </a:extLst>
              </p:cNvPr>
              <p:cNvSpPr/>
              <p:nvPr/>
            </p:nvSpPr>
            <p:spPr>
              <a:xfrm>
                <a:off x="11623675" y="3327400"/>
                <a:ext cx="73025" cy="7302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pic>
            <p:nvPicPr>
              <p:cNvPr id="40" name="Graphic 39" descr="Aspiration outline">
                <a:extLst>
                  <a:ext uri="{FF2B5EF4-FFF2-40B4-BE49-F238E27FC236}">
                    <a16:creationId xmlns:a16="http://schemas.microsoft.com/office/drawing/2014/main" id="{31D8AE9C-6DAE-18D0-4E11-D1847BFA33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extLs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rcRect/>
              <a:stretch/>
            </p:blipFill>
            <p:spPr>
              <a:xfrm>
                <a:off x="11298880" y="3198881"/>
                <a:ext cx="528220" cy="528220"/>
              </a:xfrm>
              <a:prstGeom prst="rect">
                <a:avLst/>
              </a:prstGeom>
            </p:spPr>
          </p:pic>
        </p:grp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E151E43-388D-1379-0C86-3B16B7D21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415559" y="4602158"/>
            <a:ext cx="952774" cy="952774"/>
            <a:chOff x="8712550" y="4007070"/>
            <a:chExt cx="528220" cy="528220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684B467-F2BC-E2CA-C1D8-58E2B8928DE0}"/>
                </a:ext>
              </a:extLst>
            </p:cNvPr>
            <p:cNvSpPr/>
            <p:nvPr/>
          </p:nvSpPr>
          <p:spPr>
            <a:xfrm>
              <a:off x="9051925" y="4200525"/>
              <a:ext cx="45719" cy="457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FC8A76DE-D6B4-E7E8-9BFC-5047FA2FBC9E}"/>
                </a:ext>
              </a:extLst>
            </p:cNvPr>
            <p:cNvGrpSpPr/>
            <p:nvPr/>
          </p:nvGrpSpPr>
          <p:grpSpPr>
            <a:xfrm>
              <a:off x="8712550" y="4007070"/>
              <a:ext cx="528220" cy="528220"/>
              <a:chOff x="8712550" y="4007070"/>
              <a:chExt cx="528220" cy="528220"/>
            </a:xfrm>
          </p:grpSpPr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F7CB0088-71D9-B173-01F3-643D37EA15A1}"/>
                  </a:ext>
                </a:extLst>
              </p:cNvPr>
              <p:cNvSpPr/>
              <p:nvPr/>
            </p:nvSpPr>
            <p:spPr>
              <a:xfrm>
                <a:off x="8858250" y="4162425"/>
                <a:ext cx="123825" cy="12382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pic>
            <p:nvPicPr>
              <p:cNvPr id="35" name="Graphic 34" descr="Badge Tick outline">
                <a:extLst>
                  <a:ext uri="{FF2B5EF4-FFF2-40B4-BE49-F238E27FC236}">
                    <a16:creationId xmlns:a16="http://schemas.microsoft.com/office/drawing/2014/main" id="{FFF4E145-FBE6-1035-8727-3E5365516D5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>
                <a:extLst>
                  <a:ext uri="{96DAC541-7B7A-43D3-8B79-37D633B846F1}">
                    <asvg:svgBlip xmlns:asvg="http://schemas.microsoft.com/office/drawing/2016/SVG/main" r:embed="rId19"/>
                  </a:ext>
                </a:extLst>
              </a:blip>
              <a:srcRect/>
              <a:stretch/>
            </p:blipFill>
            <p:spPr>
              <a:xfrm>
                <a:off x="8712550" y="4007070"/>
                <a:ext cx="528220" cy="528220"/>
              </a:xfrm>
              <a:prstGeom prst="rect">
                <a:avLst/>
              </a:prstGeom>
            </p:spPr>
          </p:pic>
        </p:grp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9AD1300-26B6-4618-9923-C9763BEA8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77629" y="1323744"/>
            <a:ext cx="11401345" cy="4795500"/>
            <a:chOff x="177629" y="1323744"/>
            <a:chExt cx="11401345" cy="4795500"/>
          </a:xfrm>
        </p:grpSpPr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191DB388-8AE6-D27E-EE45-54AE4D4079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177629" y="4491478"/>
              <a:ext cx="301769" cy="301769"/>
              <a:chOff x="177629" y="4485128"/>
              <a:chExt cx="301769" cy="301769"/>
            </a:xfrm>
          </p:grpSpPr>
          <p:sp>
            <p:nvSpPr>
              <p:cNvPr id="195" name="Oval 194">
                <a:extLst>
                  <a:ext uri="{FF2B5EF4-FFF2-40B4-BE49-F238E27FC236}">
                    <a16:creationId xmlns:a16="http://schemas.microsoft.com/office/drawing/2014/main" id="{A53DBD0A-368E-A0FF-F28C-D20A7ED52A21}"/>
                  </a:ext>
                </a:extLst>
              </p:cNvPr>
              <p:cNvSpPr/>
              <p:nvPr userDrawn="1"/>
            </p:nvSpPr>
            <p:spPr>
              <a:xfrm>
                <a:off x="177629" y="4485128"/>
                <a:ext cx="301769" cy="301769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76" name="Oval 175">
                <a:extLst>
                  <a:ext uri="{FF2B5EF4-FFF2-40B4-BE49-F238E27FC236}">
                    <a16:creationId xmlns:a16="http://schemas.microsoft.com/office/drawing/2014/main" id="{7AD83492-28D3-6EE9-3E89-83AFC92038C7}"/>
                  </a:ext>
                </a:extLst>
              </p:cNvPr>
              <p:cNvSpPr/>
              <p:nvPr userDrawn="1"/>
            </p:nvSpPr>
            <p:spPr>
              <a:xfrm>
                <a:off x="246567" y="4558634"/>
                <a:ext cx="165100" cy="1651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C9EDB943-E93A-7686-9CD5-D347DCEB1A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3840437" y="1323744"/>
              <a:ext cx="301769" cy="301769"/>
              <a:chOff x="177629" y="4485128"/>
              <a:chExt cx="301769" cy="301769"/>
            </a:xfrm>
          </p:grpSpPr>
          <p:sp>
            <p:nvSpPr>
              <p:cNvPr id="201" name="Oval 200">
                <a:extLst>
                  <a:ext uri="{FF2B5EF4-FFF2-40B4-BE49-F238E27FC236}">
                    <a16:creationId xmlns:a16="http://schemas.microsoft.com/office/drawing/2014/main" id="{05C43D67-C50C-4951-E374-5EB39BCFEE06}"/>
                  </a:ext>
                </a:extLst>
              </p:cNvPr>
              <p:cNvSpPr/>
              <p:nvPr userDrawn="1"/>
            </p:nvSpPr>
            <p:spPr>
              <a:xfrm>
                <a:off x="177629" y="4485128"/>
                <a:ext cx="301769" cy="301769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2" name="Oval 201">
                <a:extLst>
                  <a:ext uri="{FF2B5EF4-FFF2-40B4-BE49-F238E27FC236}">
                    <a16:creationId xmlns:a16="http://schemas.microsoft.com/office/drawing/2014/main" id="{36F888DD-164A-602B-6C03-391875003382}"/>
                  </a:ext>
                </a:extLst>
              </p:cNvPr>
              <p:cNvSpPr/>
              <p:nvPr userDrawn="1"/>
            </p:nvSpPr>
            <p:spPr>
              <a:xfrm>
                <a:off x="246567" y="4558634"/>
                <a:ext cx="165100" cy="1651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A1398F04-4324-B068-362D-86BADA8CE2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4866228" y="5817475"/>
              <a:ext cx="301769" cy="301769"/>
              <a:chOff x="177629" y="4485128"/>
              <a:chExt cx="301769" cy="301769"/>
            </a:xfrm>
          </p:grpSpPr>
          <p:sp>
            <p:nvSpPr>
              <p:cNvPr id="204" name="Oval 203">
                <a:extLst>
                  <a:ext uri="{FF2B5EF4-FFF2-40B4-BE49-F238E27FC236}">
                    <a16:creationId xmlns:a16="http://schemas.microsoft.com/office/drawing/2014/main" id="{64313864-DCAC-8C56-BC93-C2E9D7175F28}"/>
                  </a:ext>
                </a:extLst>
              </p:cNvPr>
              <p:cNvSpPr/>
              <p:nvPr userDrawn="1"/>
            </p:nvSpPr>
            <p:spPr>
              <a:xfrm>
                <a:off x="177629" y="4485128"/>
                <a:ext cx="301769" cy="301769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5" name="Oval 204">
                <a:extLst>
                  <a:ext uri="{FF2B5EF4-FFF2-40B4-BE49-F238E27FC236}">
                    <a16:creationId xmlns:a16="http://schemas.microsoft.com/office/drawing/2014/main" id="{F2E03A96-264C-9B16-02A7-AB662FAF753B}"/>
                  </a:ext>
                </a:extLst>
              </p:cNvPr>
              <p:cNvSpPr/>
              <p:nvPr userDrawn="1"/>
            </p:nvSpPr>
            <p:spPr>
              <a:xfrm>
                <a:off x="246567" y="4558634"/>
                <a:ext cx="165100" cy="1651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558FF337-DCBF-E18A-612C-6FAC8AA7FC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748446" y="2579010"/>
              <a:ext cx="301769" cy="301769"/>
              <a:chOff x="177629" y="4485128"/>
              <a:chExt cx="301769" cy="301769"/>
            </a:xfrm>
          </p:grpSpPr>
          <p:sp>
            <p:nvSpPr>
              <p:cNvPr id="207" name="Oval 206">
                <a:extLst>
                  <a:ext uri="{FF2B5EF4-FFF2-40B4-BE49-F238E27FC236}">
                    <a16:creationId xmlns:a16="http://schemas.microsoft.com/office/drawing/2014/main" id="{C7C00316-C72E-9B3C-82C8-DC629EB6B01E}"/>
                  </a:ext>
                </a:extLst>
              </p:cNvPr>
              <p:cNvSpPr/>
              <p:nvPr userDrawn="1"/>
            </p:nvSpPr>
            <p:spPr>
              <a:xfrm>
                <a:off x="177629" y="4485128"/>
                <a:ext cx="301769" cy="301769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8" name="Oval 207">
                <a:extLst>
                  <a:ext uri="{FF2B5EF4-FFF2-40B4-BE49-F238E27FC236}">
                    <a16:creationId xmlns:a16="http://schemas.microsoft.com/office/drawing/2014/main" id="{65D02F47-AFC8-498E-83E7-8CE50A21ABA7}"/>
                  </a:ext>
                </a:extLst>
              </p:cNvPr>
              <p:cNvSpPr/>
              <p:nvPr userDrawn="1"/>
            </p:nvSpPr>
            <p:spPr>
              <a:xfrm>
                <a:off x="246567" y="4558634"/>
                <a:ext cx="165100" cy="1651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625E5C35-EC87-4623-6A74-C2C555578E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11277205" y="1774315"/>
              <a:ext cx="301769" cy="301769"/>
              <a:chOff x="177629" y="4485128"/>
              <a:chExt cx="301769" cy="301769"/>
            </a:xfrm>
          </p:grpSpPr>
          <p:sp>
            <p:nvSpPr>
              <p:cNvPr id="210" name="Oval 209">
                <a:extLst>
                  <a:ext uri="{FF2B5EF4-FFF2-40B4-BE49-F238E27FC236}">
                    <a16:creationId xmlns:a16="http://schemas.microsoft.com/office/drawing/2014/main" id="{83634796-B5E9-6A3D-F3ED-093E1E473DBD}"/>
                  </a:ext>
                </a:extLst>
              </p:cNvPr>
              <p:cNvSpPr/>
              <p:nvPr userDrawn="1"/>
            </p:nvSpPr>
            <p:spPr>
              <a:xfrm>
                <a:off x="177629" y="4485128"/>
                <a:ext cx="301769" cy="301769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11" name="Oval 210">
                <a:extLst>
                  <a:ext uri="{FF2B5EF4-FFF2-40B4-BE49-F238E27FC236}">
                    <a16:creationId xmlns:a16="http://schemas.microsoft.com/office/drawing/2014/main" id="{61D37696-FE84-D547-9323-A142EB361F1D}"/>
                  </a:ext>
                </a:extLst>
              </p:cNvPr>
              <p:cNvSpPr/>
              <p:nvPr userDrawn="1"/>
            </p:nvSpPr>
            <p:spPr>
              <a:xfrm>
                <a:off x="246567" y="4558634"/>
                <a:ext cx="165100" cy="1651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951AF843-DA06-6016-4B8C-21A2FCEBD1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235858" y="1807123"/>
              <a:ext cx="185620" cy="18562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8C4B75F1-72BF-3E5E-0873-D2DD25B5C2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084045" y="3210780"/>
              <a:ext cx="185620" cy="18562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B2889E39-C57E-12AE-4D30-32EFAA08FE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293387" y="5819412"/>
              <a:ext cx="185620" cy="18562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6F5C2B1A-E152-E79C-52FC-D79C44C8D1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2051341" y="5849417"/>
              <a:ext cx="185620" cy="18562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pic>
        <p:nvPicPr>
          <p:cNvPr id="7" name="Picture 13" descr="Picture 13">
            <a:extLst>
              <a:ext uri="{FF2B5EF4-FFF2-40B4-BE49-F238E27FC236}">
                <a16:creationId xmlns:a16="http://schemas.microsoft.com/office/drawing/2014/main" id="{551CBF90-48B6-0B4C-A35D-B557296A37B1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82822" y="6365050"/>
            <a:ext cx="2091692" cy="35908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4089135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har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13" descr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795" y="6006258"/>
            <a:ext cx="2091692" cy="359089"/>
          </a:xfrm>
          <a:prstGeom prst="rect">
            <a:avLst/>
          </a:prstGeom>
          <a:ln w="12700">
            <a:miter lim="400000"/>
          </a:ln>
        </p:spPr>
      </p:pic>
      <p:sp>
        <p:nvSpPr>
          <p:cNvPr id="62" name="Straight Connector 10"/>
          <p:cNvSpPr/>
          <p:nvPr/>
        </p:nvSpPr>
        <p:spPr>
          <a:xfrm>
            <a:off x="10888136" y="6269375"/>
            <a:ext cx="353754" cy="1"/>
          </a:xfrm>
          <a:prstGeom prst="line">
            <a:avLst/>
          </a:prstGeom>
          <a:ln w="635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6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4" name="TextBox 16"/>
          <p:cNvSpPr txBox="1"/>
          <p:nvPr/>
        </p:nvSpPr>
        <p:spPr>
          <a:xfrm>
            <a:off x="9584768" y="6365345"/>
            <a:ext cx="1941236" cy="107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700">
                <a:solidFill>
                  <a:srgbClr val="BCBEC0"/>
                </a:solidFill>
                <a:latin typeface="Franklin Gothic Book"/>
                <a:ea typeface="Franklin Gothic Book"/>
                <a:cs typeface="Franklin Gothic Book"/>
                <a:sym typeface="Franklin Gothic Book"/>
              </a:defRPr>
            </a:lvl1pPr>
          </a:lstStyle>
          <a:p>
            <a:r>
              <a:rPr dirty="0"/>
              <a:t>© 202</a:t>
            </a:r>
            <a:r>
              <a:rPr lang="en-US" dirty="0"/>
              <a:t>3</a:t>
            </a:r>
            <a:r>
              <a:rPr dirty="0"/>
              <a:t> The Joint Commission. All Rights Reserved.</a:t>
            </a:r>
          </a:p>
        </p:txBody>
      </p:sp>
      <p:sp>
        <p:nvSpPr>
          <p:cNvPr id="65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62000" y="467501"/>
            <a:ext cx="8156448" cy="64163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4000">
                <a:solidFill>
                  <a:schemeClr val="accent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4000">
                <a:solidFill>
                  <a:schemeClr val="accent1"/>
                </a:solidFill>
              </a:defRPr>
            </a:lvl2pPr>
            <a:lvl3pPr marL="789939" indent="-269239">
              <a:lnSpc>
                <a:spcPct val="100000"/>
              </a:lnSpc>
              <a:spcBef>
                <a:spcPts val="0"/>
              </a:spcBef>
              <a:buSzPct val="90000"/>
              <a:buChar char="−"/>
              <a:defRPr sz="4000">
                <a:solidFill>
                  <a:schemeClr val="accent1"/>
                </a:solidFill>
              </a:defRPr>
            </a:lvl3pPr>
            <a:lvl4pPr marL="1194435" indent="-429260">
              <a:lnSpc>
                <a:spcPct val="100000"/>
              </a:lnSpc>
              <a:spcBef>
                <a:spcPts val="0"/>
              </a:spcBef>
              <a:buSzPct val="100000"/>
              <a:buChar char="−"/>
              <a:defRPr sz="4000">
                <a:solidFill>
                  <a:schemeClr val="accent1"/>
                </a:solidFill>
              </a:defRPr>
            </a:lvl4pPr>
            <a:lvl5pPr marL="1302702" indent="-269239">
              <a:lnSpc>
                <a:spcPct val="100000"/>
              </a:lnSpc>
              <a:spcBef>
                <a:spcPts val="0"/>
              </a:spcBef>
              <a:buSzPct val="90000"/>
              <a:buChar char="−"/>
              <a:defRPr sz="4000">
                <a:solidFill>
                  <a:schemeClr val="accent1"/>
                </a:solidFill>
              </a:defRPr>
            </a:lvl5pPr>
          </a:lstStyle>
          <a:p>
            <a:r>
              <a:t>Section Header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</p:spTree>
    <p:extLst>
      <p:ext uri="{BB962C8B-B14F-4D97-AF65-F5344CB8AC3E}">
        <p14:creationId xmlns:p14="http://schemas.microsoft.com/office/powerpoint/2010/main" val="264090797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ubsection Title Whi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13" descr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795" y="6006258"/>
            <a:ext cx="2091692" cy="359089"/>
          </a:xfrm>
          <a:prstGeom prst="rect">
            <a:avLst/>
          </a:prstGeom>
          <a:ln w="12700">
            <a:miter lim="400000"/>
          </a:ln>
        </p:spPr>
      </p:pic>
      <p:sp>
        <p:nvSpPr>
          <p:cNvPr id="73" name="Straight Connector 10"/>
          <p:cNvSpPr/>
          <p:nvPr/>
        </p:nvSpPr>
        <p:spPr>
          <a:xfrm>
            <a:off x="10888136" y="6269375"/>
            <a:ext cx="353754" cy="1"/>
          </a:xfrm>
          <a:prstGeom prst="line">
            <a:avLst/>
          </a:prstGeom>
          <a:ln w="635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5" name="TextBox 16"/>
          <p:cNvSpPr txBox="1"/>
          <p:nvPr/>
        </p:nvSpPr>
        <p:spPr>
          <a:xfrm>
            <a:off x="9584768" y="6365345"/>
            <a:ext cx="1941236" cy="107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700">
                <a:solidFill>
                  <a:srgbClr val="BCBEC0"/>
                </a:solidFill>
                <a:latin typeface="Franklin Gothic Book"/>
                <a:ea typeface="Franklin Gothic Book"/>
                <a:cs typeface="Franklin Gothic Book"/>
                <a:sym typeface="Franklin Gothic Book"/>
              </a:defRPr>
            </a:lvl1pPr>
          </a:lstStyle>
          <a:p>
            <a:r>
              <a:rPr dirty="0"/>
              <a:t>© 202</a:t>
            </a:r>
            <a:r>
              <a:rPr lang="en-US" dirty="0"/>
              <a:t>3</a:t>
            </a:r>
            <a:r>
              <a:rPr dirty="0"/>
              <a:t> The Joint Commission. All Rights Reserved.</a:t>
            </a:r>
          </a:p>
        </p:txBody>
      </p:sp>
      <p:sp>
        <p:nvSpPr>
          <p:cNvPr id="7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62000" y="2855616"/>
            <a:ext cx="10668000" cy="593760"/>
          </a:xfrm>
          <a:prstGeom prst="rect">
            <a:avLst/>
          </a:prstGeom>
        </p:spPr>
        <p:txBody>
          <a:bodyPr anchor="b"/>
          <a:lstStyle>
            <a:lvl1pPr marL="285750" indent="-285750"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 marL="285750" indent="284162">
              <a:defRPr>
                <a:solidFill>
                  <a:schemeClr val="accent1"/>
                </a:solidFill>
              </a:defRPr>
            </a:lvl3pPr>
            <a:lvl4pPr marL="285750" indent="573087">
              <a:defRPr>
                <a:solidFill>
                  <a:schemeClr val="accent1"/>
                </a:solidFill>
              </a:defRPr>
            </a:lvl4pPr>
            <a:lvl5pPr marL="285750" indent="858837">
              <a:defRPr>
                <a:solidFill>
                  <a:schemeClr val="accent1"/>
                </a:solidFill>
              </a:defRPr>
            </a:lvl5pPr>
          </a:lstStyle>
          <a:p>
            <a:r>
              <a:t>Sub-section 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761999" y="3466322"/>
            <a:ext cx="8733695" cy="66461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800"/>
              </a:spcBef>
              <a:defRPr sz="32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Subtitle if needed</a:t>
            </a:r>
          </a:p>
        </p:txBody>
      </p:sp>
      <p:pic>
        <p:nvPicPr>
          <p:cNvPr id="78" name="Picture 5" descr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4418" y="487967"/>
            <a:ext cx="2091692" cy="35908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63783411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arge Idea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768095" y="1210732"/>
            <a:ext cx="10668001" cy="4838960"/>
          </a:xfrm>
          <a:prstGeom prst="rect">
            <a:avLst/>
          </a:prstGeom>
        </p:spPr>
        <p:txBody>
          <a:bodyPr/>
          <a:lstStyle/>
          <a:p>
            <a:r>
              <a:t>Click here to add title or text for title separator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28071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Large Idea Whi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Picture 13" descr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795" y="6006258"/>
            <a:ext cx="2091692" cy="359089"/>
          </a:xfrm>
          <a:prstGeom prst="rect">
            <a:avLst/>
          </a:prstGeom>
          <a:ln w="12700">
            <a:miter lim="400000"/>
          </a:ln>
        </p:spPr>
      </p:pic>
      <p:sp>
        <p:nvSpPr>
          <p:cNvPr id="94" name="Straight Connector 10"/>
          <p:cNvSpPr/>
          <p:nvPr/>
        </p:nvSpPr>
        <p:spPr>
          <a:xfrm>
            <a:off x="10888136" y="6269375"/>
            <a:ext cx="353754" cy="1"/>
          </a:xfrm>
          <a:prstGeom prst="line">
            <a:avLst/>
          </a:prstGeom>
          <a:ln w="635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6" name="TextBox 16"/>
          <p:cNvSpPr txBox="1"/>
          <p:nvPr/>
        </p:nvSpPr>
        <p:spPr>
          <a:xfrm>
            <a:off x="9584768" y="6365345"/>
            <a:ext cx="1941236" cy="107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700">
                <a:solidFill>
                  <a:srgbClr val="BCBEC0"/>
                </a:solidFill>
                <a:latin typeface="Franklin Gothic Book"/>
                <a:ea typeface="Franklin Gothic Book"/>
                <a:cs typeface="Franklin Gothic Book"/>
                <a:sym typeface="Franklin Gothic Book"/>
              </a:defRPr>
            </a:lvl1pPr>
          </a:lstStyle>
          <a:p>
            <a:r>
              <a:rPr dirty="0"/>
              <a:t>© 202</a:t>
            </a:r>
            <a:r>
              <a:rPr lang="en-US" dirty="0"/>
              <a:t>3</a:t>
            </a:r>
            <a:r>
              <a:rPr dirty="0"/>
              <a:t> The Joint Commission. All Rights Reserved.</a:t>
            </a:r>
          </a:p>
        </p:txBody>
      </p:sp>
      <p:pic>
        <p:nvPicPr>
          <p:cNvPr id="97" name="Picture 3" descr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4418" y="487967"/>
            <a:ext cx="2091692" cy="359089"/>
          </a:xfrm>
          <a:prstGeom prst="rect">
            <a:avLst/>
          </a:prstGeom>
          <a:ln w="12700">
            <a:miter lim="400000"/>
          </a:ln>
        </p:spPr>
      </p:pic>
      <p:sp>
        <p:nvSpPr>
          <p:cNvPr id="98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768095" y="1210732"/>
            <a:ext cx="10668001" cy="4838960"/>
          </a:xfrm>
          <a:prstGeom prst="rect">
            <a:avLst/>
          </a:prstGeom>
        </p:spPr>
        <p:txBody>
          <a:bodyPr/>
          <a:lstStyle>
            <a:lvl1pPr marL="285750" indent="-285750"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 marL="285750" indent="284162">
              <a:defRPr>
                <a:solidFill>
                  <a:schemeClr val="accent1"/>
                </a:solidFill>
              </a:defRPr>
            </a:lvl3pPr>
            <a:lvl4pPr marL="285750" indent="573087">
              <a:defRPr>
                <a:solidFill>
                  <a:schemeClr val="accent1"/>
                </a:solidFill>
              </a:defRPr>
            </a:lvl4pPr>
            <a:lvl5pPr marL="285750" indent="858837">
              <a:defRPr>
                <a:solidFill>
                  <a:schemeClr val="accent1"/>
                </a:solidFill>
              </a:defRPr>
            </a:lvl5pPr>
          </a:lstStyle>
          <a:p>
            <a:r>
              <a:t>Click here to add title or text for 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</p:spTree>
    <p:extLst>
      <p:ext uri="{BB962C8B-B14F-4D97-AF65-F5344CB8AC3E}">
        <p14:creationId xmlns:p14="http://schemas.microsoft.com/office/powerpoint/2010/main" val="317804229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Headline Break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762000" y="1043352"/>
            <a:ext cx="10668000" cy="5166360"/>
          </a:xfrm>
          <a:prstGeom prst="rect">
            <a:avLst/>
          </a:prstGeom>
        </p:spPr>
        <p:txBody>
          <a:bodyPr anchor="ctr"/>
          <a:lstStyle>
            <a:lvl1pPr marL="285750" indent="-285750">
              <a:lnSpc>
                <a:spcPct val="80000"/>
              </a:lnSpc>
              <a:spcBef>
                <a:spcPts val="0"/>
              </a:spcBef>
              <a:defRPr sz="8200"/>
            </a:lvl1pPr>
            <a:lvl2pPr marL="1067434" indent="-1067434">
              <a:lnSpc>
                <a:spcPct val="80000"/>
              </a:lnSpc>
              <a:spcBef>
                <a:spcPts val="0"/>
              </a:spcBef>
              <a:defRPr sz="8200"/>
            </a:lvl2pPr>
            <a:lvl3pPr marL="285750" indent="284162">
              <a:lnSpc>
                <a:spcPct val="80000"/>
              </a:lnSpc>
              <a:spcBef>
                <a:spcPts val="0"/>
              </a:spcBef>
              <a:defRPr sz="8200"/>
            </a:lvl3pPr>
            <a:lvl4pPr marL="285750" indent="573087">
              <a:lnSpc>
                <a:spcPct val="80000"/>
              </a:lnSpc>
              <a:spcBef>
                <a:spcPts val="0"/>
              </a:spcBef>
              <a:defRPr sz="8200"/>
            </a:lvl4pPr>
            <a:lvl5pPr marL="285750" indent="858837">
              <a:lnSpc>
                <a:spcPct val="80000"/>
              </a:lnSpc>
              <a:spcBef>
                <a:spcPts val="0"/>
              </a:spcBef>
              <a:defRPr sz="8200"/>
            </a:lvl5pPr>
          </a:lstStyle>
          <a:p>
            <a:r>
              <a:t>Headline Breaker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86715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5"/>
          <p:cNvSpPr/>
          <p:nvPr/>
        </p:nvSpPr>
        <p:spPr>
          <a:xfrm>
            <a:off x="10888136" y="6269375"/>
            <a:ext cx="353754" cy="1"/>
          </a:xfrm>
          <a:prstGeom prst="line">
            <a:avLst/>
          </a:prstGeom>
          <a:ln w="6350">
            <a:solidFill>
              <a:srgbClr val="FFFFFF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372079" y="6176962"/>
            <a:ext cx="153925" cy="148845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1000">
                <a:solidFill>
                  <a:srgbClr val="FFFFFF"/>
                </a:solidFill>
                <a:latin typeface="Franklin Gothic Book"/>
                <a:ea typeface="Franklin Gothic Book"/>
                <a:cs typeface="Franklin Gothic Book"/>
                <a:sym typeface="Franklin Gothic Book"/>
              </a:defRPr>
            </a:lvl1pPr>
          </a:lstStyle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Box 7"/>
          <p:cNvSpPr txBox="1"/>
          <p:nvPr/>
        </p:nvSpPr>
        <p:spPr>
          <a:xfrm>
            <a:off x="9584767" y="6365345"/>
            <a:ext cx="1941236" cy="107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700">
                <a:solidFill>
                  <a:srgbClr val="BCBEC0"/>
                </a:solidFill>
                <a:latin typeface="Franklin Gothic Book"/>
                <a:ea typeface="Franklin Gothic Book"/>
                <a:cs typeface="Franklin Gothic Book"/>
                <a:sym typeface="Franklin Gothic Book"/>
              </a:defRPr>
            </a:lvl1pPr>
          </a:lstStyle>
          <a:p>
            <a:r>
              <a:rPr dirty="0"/>
              <a:t>© 202</a:t>
            </a:r>
            <a:r>
              <a:rPr lang="en-US" dirty="0"/>
              <a:t>3</a:t>
            </a:r>
            <a:r>
              <a:rPr dirty="0"/>
              <a:t> The Joint Commission. All Rights Reserved.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A1AA9FB-334E-712E-2A0E-FD017696695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209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</p:sldLayoutIdLst>
  <p:transition spd="med"/>
  <p:txStyles>
    <p:titleStyle>
      <a:lvl1pPr marL="0" marR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1pPr>
      <a:lvl2pPr marL="0" marR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2pPr>
      <a:lvl3pPr marL="0" marR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3pPr>
      <a:lvl4pPr marL="0" marR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4pPr>
      <a:lvl5pPr marL="0" marR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5pPr>
      <a:lvl6pPr marL="0" marR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6pPr>
      <a:lvl7pPr marL="0" marR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7pPr>
      <a:lvl8pPr marL="0" marR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8pPr>
      <a:lvl9pPr marL="0" marR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9pPr>
    </p:titleStyle>
    <p:bodyStyle>
      <a:lvl1pPr marL="0" marR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rgbClr val="FFFFFF"/>
          </a:solidFill>
          <a:uFillTx/>
          <a:latin typeface="Georgia"/>
          <a:ea typeface="Georgia"/>
          <a:cs typeface="Georgia"/>
          <a:sym typeface="Georgia"/>
        </a:defRPr>
      </a:lvl1pPr>
      <a:lvl2pPr marL="546734" marR="0" indent="-546734" algn="l" defTabSz="914400" rtl="0" eaLnBrk="1" latinLnBrk="0" hangingPunct="1">
        <a:lnSpc>
          <a:spcPct val="90000"/>
        </a:lnSpc>
        <a:spcBef>
          <a:spcPts val="600"/>
        </a:spcBef>
        <a:spcAft>
          <a:spcPts val="0"/>
        </a:spcAft>
        <a:buClrTx/>
        <a:buSzPct val="100000"/>
        <a:buFontTx/>
        <a:buAutoNum type="arabicPeriod"/>
        <a:tabLst/>
        <a:defRPr sz="4200" b="0" i="0" u="none" strike="noStrike" cap="none" spc="0" baseline="0">
          <a:solidFill>
            <a:srgbClr val="FFFFFF"/>
          </a:solidFill>
          <a:uFillTx/>
          <a:latin typeface="Georgia"/>
          <a:ea typeface="Georgia"/>
          <a:cs typeface="Georgia"/>
          <a:sym typeface="Georgia"/>
        </a:defRPr>
      </a:lvl2pPr>
      <a:lvl3pPr marL="0" marR="0" indent="569912" algn="l" defTabSz="914400" rtl="0" eaLnBrk="1" latinLnBrk="0" hangingPunct="1">
        <a:lnSpc>
          <a:spcPct val="9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rgbClr val="FFFFFF"/>
          </a:solidFill>
          <a:uFillTx/>
          <a:latin typeface="Georgia"/>
          <a:ea typeface="Georgia"/>
          <a:cs typeface="Georgia"/>
          <a:sym typeface="Georgia"/>
        </a:defRPr>
      </a:lvl3pPr>
      <a:lvl4pPr marL="0" marR="0" indent="858837" algn="l" defTabSz="914400" rtl="0" eaLnBrk="1" latinLnBrk="0" hangingPunct="1">
        <a:lnSpc>
          <a:spcPct val="9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rgbClr val="FFFFFF"/>
          </a:solidFill>
          <a:uFillTx/>
          <a:latin typeface="Georgia"/>
          <a:ea typeface="Georgia"/>
          <a:cs typeface="Georgia"/>
          <a:sym typeface="Georgia"/>
        </a:defRPr>
      </a:lvl4pPr>
      <a:lvl5pPr marL="0" marR="0" indent="1144587" algn="l" defTabSz="914400" rtl="0" eaLnBrk="1" latinLnBrk="0" hangingPunct="1">
        <a:lnSpc>
          <a:spcPct val="9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rgbClr val="FFFFFF"/>
          </a:solidFill>
          <a:uFillTx/>
          <a:latin typeface="Georgia"/>
          <a:ea typeface="Georgia"/>
          <a:cs typeface="Georgia"/>
          <a:sym typeface="Georgia"/>
        </a:defRPr>
      </a:lvl5pPr>
      <a:lvl6pPr marL="1278831" marR="0" indent="-77093" algn="l" defTabSz="914400" rtl="0" eaLnBrk="1" latinLnBrk="0" hangingPunct="1">
        <a:lnSpc>
          <a:spcPct val="90000"/>
        </a:lnSpc>
        <a:spcBef>
          <a:spcPts val="600"/>
        </a:spcBef>
        <a:spcAft>
          <a:spcPts val="0"/>
        </a:spcAft>
        <a:buClrTx/>
        <a:buSzPct val="90000"/>
        <a:buFontTx/>
        <a:buChar char="−"/>
        <a:tabLst/>
        <a:defRPr sz="4200" b="0" i="0" u="none" strike="noStrike" cap="none" spc="0" baseline="0">
          <a:solidFill>
            <a:srgbClr val="FFFFFF"/>
          </a:solidFill>
          <a:uFillTx/>
          <a:latin typeface="Georgia"/>
          <a:ea typeface="Georgia"/>
          <a:cs typeface="Georgia"/>
          <a:sym typeface="Georgia"/>
        </a:defRPr>
      </a:lvl6pPr>
      <a:lvl7pPr marL="1739206" marR="0" indent="-310456" algn="l" defTabSz="914400" rtl="0" eaLnBrk="1" latinLnBrk="0" hangingPunct="1">
        <a:lnSpc>
          <a:spcPct val="90000"/>
        </a:lnSpc>
        <a:spcBef>
          <a:spcPts val="600"/>
        </a:spcBef>
        <a:spcAft>
          <a:spcPts val="0"/>
        </a:spcAft>
        <a:buClrTx/>
        <a:buSzPct val="90000"/>
        <a:buFontTx/>
        <a:buChar char="−"/>
        <a:tabLst/>
        <a:defRPr sz="4200" b="0" i="0" u="none" strike="noStrike" cap="none" spc="0" baseline="0">
          <a:solidFill>
            <a:srgbClr val="FFFFFF"/>
          </a:solidFill>
          <a:uFillTx/>
          <a:latin typeface="Georgia"/>
          <a:ea typeface="Georgia"/>
          <a:cs typeface="Georgia"/>
          <a:sym typeface="Georgia"/>
        </a:defRPr>
      </a:lvl7pPr>
      <a:lvl8pPr marL="1902916" marR="0" indent="-297954" algn="l" defTabSz="914400" rtl="0" eaLnBrk="1" latinLnBrk="0" hangingPunct="1">
        <a:lnSpc>
          <a:spcPct val="90000"/>
        </a:lnSpc>
        <a:spcBef>
          <a:spcPts val="600"/>
        </a:spcBef>
        <a:spcAft>
          <a:spcPts val="0"/>
        </a:spcAft>
        <a:buClrTx/>
        <a:buSzPct val="90000"/>
        <a:buFontTx/>
        <a:buChar char="−"/>
        <a:tabLst/>
        <a:defRPr sz="4200" b="0" i="0" u="none" strike="noStrike" cap="none" spc="0" baseline="0">
          <a:solidFill>
            <a:srgbClr val="FFFFFF"/>
          </a:solidFill>
          <a:uFillTx/>
          <a:latin typeface="Georgia"/>
          <a:ea typeface="Georgia"/>
          <a:cs typeface="Georgia"/>
          <a:sym typeface="Georgia"/>
        </a:defRPr>
      </a:lvl8pPr>
      <a:lvl9pPr marL="1899841" marR="0" indent="-291703" algn="l" defTabSz="914400" rtl="0" eaLnBrk="1" latinLnBrk="0" hangingPunct="1">
        <a:lnSpc>
          <a:spcPct val="90000"/>
        </a:lnSpc>
        <a:spcBef>
          <a:spcPts val="600"/>
        </a:spcBef>
        <a:spcAft>
          <a:spcPts val="0"/>
        </a:spcAft>
        <a:buClrTx/>
        <a:buSzPct val="90000"/>
        <a:buFontTx/>
        <a:buChar char="−"/>
        <a:tabLst/>
        <a:defRPr sz="4200" b="0" i="0" u="none" strike="noStrike" cap="none" spc="0" baseline="0">
          <a:solidFill>
            <a:srgbClr val="FFFFFF"/>
          </a:solidFill>
          <a:uFillTx/>
          <a:latin typeface="Georgia"/>
          <a:ea typeface="Georgia"/>
          <a:cs typeface="Georgia"/>
          <a:sym typeface="Georgia"/>
        </a:defRPr>
      </a:lvl9pPr>
    </p:bodyStyle>
    <p:otherStyle>
      <a:lvl1pPr marL="0" marR="0" indent="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1pPr>
      <a:lvl2pPr marL="0" marR="0" indent="4572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2pPr>
      <a:lvl3pPr marL="0" marR="0" indent="9144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3pPr>
      <a:lvl4pPr marL="0" marR="0" indent="13716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4pPr>
      <a:lvl5pPr marL="0" marR="0" indent="18288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5pPr>
      <a:lvl6pPr marL="0" marR="0" indent="22860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6pPr>
      <a:lvl7pPr marL="0" marR="0" indent="27432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7pPr>
      <a:lvl8pPr marL="0" marR="0" indent="32004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8pPr>
      <a:lvl9pPr marL="0" marR="0" indent="36576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AFA0A0-434E-E340-A675-5E45B45DDFED}"/>
              </a:ext>
            </a:extLst>
          </p:cNvPr>
          <p:cNvSpPr txBox="1"/>
          <p:nvPr/>
        </p:nvSpPr>
        <p:spPr>
          <a:xfrm>
            <a:off x="10978101" y="338319"/>
            <a:ext cx="5261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C2130A1F-96FE-9345-9E91-FD9BE4197128}" type="slidenum">
              <a:rPr lang="en-US" sz="1400" b="1" i="0" spc="150" smtClean="0">
                <a:solidFill>
                  <a:schemeClr val="bg1">
                    <a:lumMod val="50000"/>
                  </a:schemeClr>
                </a:solidFill>
                <a:latin typeface="Poppins" pitchFamily="2" charset="77"/>
              </a:rPr>
              <a:pPr algn="r"/>
              <a:t>‹#›</a:t>
            </a:fld>
            <a:endParaRPr lang="en-US" sz="1400" b="1" i="0" spc="150" dirty="0">
              <a:solidFill>
                <a:schemeClr val="bg1">
                  <a:lumMod val="50000"/>
                </a:schemeClr>
              </a:solidFill>
              <a:latin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64863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</p:sldLayoutIdLst>
  <p:hf hdr="0" ftr="0" dt="0"/>
  <p:txStyles>
    <p:titleStyle>
      <a:lvl1pPr algn="l" defTabSz="914172" rtl="0" eaLnBrk="1" latinLnBrk="0" hangingPunct="1">
        <a:lnSpc>
          <a:spcPct val="90000"/>
        </a:lnSpc>
        <a:spcBef>
          <a:spcPct val="0"/>
        </a:spcBef>
        <a:buNone/>
        <a:defRPr sz="4399" b="1" i="0" kern="1200">
          <a:solidFill>
            <a:schemeClr val="tx2"/>
          </a:solidFill>
          <a:latin typeface="Poppins" pitchFamily="2" charset="77"/>
          <a:ea typeface="+mj-ea"/>
          <a:cs typeface="+mj-cs"/>
        </a:defRPr>
      </a:lvl1pPr>
    </p:titleStyle>
    <p:bodyStyle>
      <a:lvl1pPr marL="0" indent="0" algn="l" defTabSz="91417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0" i="0" kern="1200">
          <a:solidFill>
            <a:schemeClr val="tx1"/>
          </a:solidFill>
          <a:latin typeface="Poppins ExtraLight" pitchFamily="2" charset="77"/>
          <a:ea typeface="+mn-ea"/>
          <a:cs typeface="+mn-cs"/>
        </a:defRPr>
      </a:lvl1pPr>
      <a:lvl2pPr marL="457086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b="0" i="0" kern="1200">
          <a:solidFill>
            <a:schemeClr val="tx1"/>
          </a:solidFill>
          <a:latin typeface="Poppins ExtraLight" pitchFamily="2" charset="77"/>
          <a:ea typeface="+mn-ea"/>
          <a:cs typeface="+mn-cs"/>
        </a:defRPr>
      </a:lvl2pPr>
      <a:lvl3pPr marL="914172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b="0" i="0" kern="1200">
          <a:solidFill>
            <a:schemeClr val="tx1"/>
          </a:solidFill>
          <a:latin typeface="Poppins ExtraLight" pitchFamily="2" charset="77"/>
          <a:ea typeface="+mn-ea"/>
          <a:cs typeface="+mn-cs"/>
        </a:defRPr>
      </a:lvl3pPr>
      <a:lvl4pPr marL="1371257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Poppins ExtraLight" pitchFamily="2" charset="77"/>
          <a:ea typeface="+mn-ea"/>
          <a:cs typeface="+mn-cs"/>
        </a:defRPr>
      </a:lvl4pPr>
      <a:lvl5pPr marL="1828343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Poppins ExtraLight" pitchFamily="2" charset="77"/>
          <a:ea typeface="+mn-ea"/>
          <a:cs typeface="+mn-cs"/>
        </a:defRPr>
      </a:lvl5pPr>
      <a:lvl6pPr marL="2513972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057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43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29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86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72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57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43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29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14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00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686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5"/>
          <p:cNvSpPr/>
          <p:nvPr/>
        </p:nvSpPr>
        <p:spPr>
          <a:xfrm>
            <a:off x="10888136" y="6269375"/>
            <a:ext cx="353754" cy="1"/>
          </a:xfrm>
          <a:prstGeom prst="line">
            <a:avLst/>
          </a:prstGeom>
          <a:ln w="6350">
            <a:solidFill>
              <a:srgbClr val="FFFFFF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372079" y="6176962"/>
            <a:ext cx="153925" cy="148845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1000">
                <a:solidFill>
                  <a:srgbClr val="FFFFFF"/>
                </a:solidFill>
                <a:latin typeface="Franklin Gothic Book"/>
                <a:ea typeface="Franklin Gothic Book"/>
                <a:cs typeface="Franklin Gothic Book"/>
                <a:sym typeface="Franklin Gothic Book"/>
              </a:defRPr>
            </a:lvl1pPr>
          </a:lstStyle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Box 7"/>
          <p:cNvSpPr txBox="1"/>
          <p:nvPr/>
        </p:nvSpPr>
        <p:spPr>
          <a:xfrm>
            <a:off x="9584767" y="6365345"/>
            <a:ext cx="1941236" cy="107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700">
                <a:solidFill>
                  <a:srgbClr val="BCBEC0"/>
                </a:solidFill>
                <a:latin typeface="Franklin Gothic Book"/>
                <a:ea typeface="Franklin Gothic Book"/>
                <a:cs typeface="Franklin Gothic Book"/>
                <a:sym typeface="Franklin Gothic Book"/>
              </a:defRPr>
            </a:lvl1pPr>
          </a:lstStyle>
          <a:p>
            <a:r>
              <a:rPr dirty="0"/>
              <a:t>© 202</a:t>
            </a:r>
            <a:r>
              <a:rPr lang="en-US" dirty="0"/>
              <a:t>3</a:t>
            </a:r>
            <a:r>
              <a:rPr dirty="0"/>
              <a:t> The Joint Commission. All Rights Reserved.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C989AD6-051C-98C7-F5D0-5EAC66E8AA5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167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transition spd="med"/>
  <p:txStyles>
    <p:titleStyle>
      <a:lvl1pPr marL="0" marR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1pPr>
      <a:lvl2pPr marL="0" marR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2pPr>
      <a:lvl3pPr marL="0" marR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3pPr>
      <a:lvl4pPr marL="0" marR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4pPr>
      <a:lvl5pPr marL="0" marR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5pPr>
      <a:lvl6pPr marL="0" marR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6pPr>
      <a:lvl7pPr marL="0" marR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7pPr>
      <a:lvl8pPr marL="0" marR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8pPr>
      <a:lvl9pPr marL="0" marR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accent1"/>
          </a:solidFill>
          <a:uFillTx/>
          <a:latin typeface="Georgia"/>
          <a:ea typeface="Georgia"/>
          <a:cs typeface="Georgia"/>
          <a:sym typeface="Georgia"/>
        </a:defRPr>
      </a:lvl9pPr>
    </p:titleStyle>
    <p:bodyStyle>
      <a:lvl1pPr marL="0" marR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rgbClr val="FFFFFF"/>
          </a:solidFill>
          <a:uFillTx/>
          <a:latin typeface="Georgia"/>
          <a:ea typeface="Georgia"/>
          <a:cs typeface="Georgia"/>
          <a:sym typeface="Georgia"/>
        </a:defRPr>
      </a:lvl1pPr>
      <a:lvl2pPr marL="546734" marR="0" indent="-546734" algn="l" defTabSz="914400" rtl="0" eaLnBrk="1" latinLnBrk="0" hangingPunct="1">
        <a:lnSpc>
          <a:spcPct val="90000"/>
        </a:lnSpc>
        <a:spcBef>
          <a:spcPts val="600"/>
        </a:spcBef>
        <a:spcAft>
          <a:spcPts val="0"/>
        </a:spcAft>
        <a:buClrTx/>
        <a:buSzPct val="100000"/>
        <a:buFontTx/>
        <a:buAutoNum type="arabicPeriod"/>
        <a:tabLst/>
        <a:defRPr sz="4200" b="0" i="0" u="none" strike="noStrike" cap="none" spc="0" baseline="0">
          <a:solidFill>
            <a:srgbClr val="FFFFFF"/>
          </a:solidFill>
          <a:uFillTx/>
          <a:latin typeface="Georgia"/>
          <a:ea typeface="Georgia"/>
          <a:cs typeface="Georgia"/>
          <a:sym typeface="Georgia"/>
        </a:defRPr>
      </a:lvl2pPr>
      <a:lvl3pPr marL="0" marR="0" indent="569912" algn="l" defTabSz="914400" rtl="0" eaLnBrk="1" latinLnBrk="0" hangingPunct="1">
        <a:lnSpc>
          <a:spcPct val="9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rgbClr val="FFFFFF"/>
          </a:solidFill>
          <a:uFillTx/>
          <a:latin typeface="Georgia"/>
          <a:ea typeface="Georgia"/>
          <a:cs typeface="Georgia"/>
          <a:sym typeface="Georgia"/>
        </a:defRPr>
      </a:lvl3pPr>
      <a:lvl4pPr marL="0" marR="0" indent="858837" algn="l" defTabSz="914400" rtl="0" eaLnBrk="1" latinLnBrk="0" hangingPunct="1">
        <a:lnSpc>
          <a:spcPct val="9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rgbClr val="FFFFFF"/>
          </a:solidFill>
          <a:uFillTx/>
          <a:latin typeface="Georgia"/>
          <a:ea typeface="Georgia"/>
          <a:cs typeface="Georgia"/>
          <a:sym typeface="Georgia"/>
        </a:defRPr>
      </a:lvl4pPr>
      <a:lvl5pPr marL="0" marR="0" indent="1144587" algn="l" defTabSz="914400" rtl="0" eaLnBrk="1" latinLnBrk="0" hangingPunct="1">
        <a:lnSpc>
          <a:spcPct val="9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rgbClr val="FFFFFF"/>
          </a:solidFill>
          <a:uFillTx/>
          <a:latin typeface="Georgia"/>
          <a:ea typeface="Georgia"/>
          <a:cs typeface="Georgia"/>
          <a:sym typeface="Georgia"/>
        </a:defRPr>
      </a:lvl5pPr>
      <a:lvl6pPr marL="1278831" marR="0" indent="-77093" algn="l" defTabSz="914400" rtl="0" eaLnBrk="1" latinLnBrk="0" hangingPunct="1">
        <a:lnSpc>
          <a:spcPct val="90000"/>
        </a:lnSpc>
        <a:spcBef>
          <a:spcPts val="600"/>
        </a:spcBef>
        <a:spcAft>
          <a:spcPts val="0"/>
        </a:spcAft>
        <a:buClrTx/>
        <a:buSzPct val="90000"/>
        <a:buFontTx/>
        <a:buChar char="−"/>
        <a:tabLst/>
        <a:defRPr sz="4200" b="0" i="0" u="none" strike="noStrike" cap="none" spc="0" baseline="0">
          <a:solidFill>
            <a:srgbClr val="FFFFFF"/>
          </a:solidFill>
          <a:uFillTx/>
          <a:latin typeface="Georgia"/>
          <a:ea typeface="Georgia"/>
          <a:cs typeface="Georgia"/>
          <a:sym typeface="Georgia"/>
        </a:defRPr>
      </a:lvl6pPr>
      <a:lvl7pPr marL="1739206" marR="0" indent="-310456" algn="l" defTabSz="914400" rtl="0" eaLnBrk="1" latinLnBrk="0" hangingPunct="1">
        <a:lnSpc>
          <a:spcPct val="90000"/>
        </a:lnSpc>
        <a:spcBef>
          <a:spcPts val="600"/>
        </a:spcBef>
        <a:spcAft>
          <a:spcPts val="0"/>
        </a:spcAft>
        <a:buClrTx/>
        <a:buSzPct val="90000"/>
        <a:buFontTx/>
        <a:buChar char="−"/>
        <a:tabLst/>
        <a:defRPr sz="4200" b="0" i="0" u="none" strike="noStrike" cap="none" spc="0" baseline="0">
          <a:solidFill>
            <a:srgbClr val="FFFFFF"/>
          </a:solidFill>
          <a:uFillTx/>
          <a:latin typeface="Georgia"/>
          <a:ea typeface="Georgia"/>
          <a:cs typeface="Georgia"/>
          <a:sym typeface="Georgia"/>
        </a:defRPr>
      </a:lvl7pPr>
      <a:lvl8pPr marL="1902916" marR="0" indent="-297954" algn="l" defTabSz="914400" rtl="0" eaLnBrk="1" latinLnBrk="0" hangingPunct="1">
        <a:lnSpc>
          <a:spcPct val="90000"/>
        </a:lnSpc>
        <a:spcBef>
          <a:spcPts val="600"/>
        </a:spcBef>
        <a:spcAft>
          <a:spcPts val="0"/>
        </a:spcAft>
        <a:buClrTx/>
        <a:buSzPct val="90000"/>
        <a:buFontTx/>
        <a:buChar char="−"/>
        <a:tabLst/>
        <a:defRPr sz="4200" b="0" i="0" u="none" strike="noStrike" cap="none" spc="0" baseline="0">
          <a:solidFill>
            <a:srgbClr val="FFFFFF"/>
          </a:solidFill>
          <a:uFillTx/>
          <a:latin typeface="Georgia"/>
          <a:ea typeface="Georgia"/>
          <a:cs typeface="Georgia"/>
          <a:sym typeface="Georgia"/>
        </a:defRPr>
      </a:lvl8pPr>
      <a:lvl9pPr marL="1899841" marR="0" indent="-291703" algn="l" defTabSz="914400" rtl="0" eaLnBrk="1" latinLnBrk="0" hangingPunct="1">
        <a:lnSpc>
          <a:spcPct val="90000"/>
        </a:lnSpc>
        <a:spcBef>
          <a:spcPts val="600"/>
        </a:spcBef>
        <a:spcAft>
          <a:spcPts val="0"/>
        </a:spcAft>
        <a:buClrTx/>
        <a:buSzPct val="90000"/>
        <a:buFontTx/>
        <a:buChar char="−"/>
        <a:tabLst/>
        <a:defRPr sz="4200" b="0" i="0" u="none" strike="noStrike" cap="none" spc="0" baseline="0">
          <a:solidFill>
            <a:srgbClr val="FFFFFF"/>
          </a:solidFill>
          <a:uFillTx/>
          <a:latin typeface="Georgia"/>
          <a:ea typeface="Georgia"/>
          <a:cs typeface="Georgia"/>
          <a:sym typeface="Georgia"/>
        </a:defRPr>
      </a:lvl9pPr>
    </p:bodyStyle>
    <p:otherStyle>
      <a:lvl1pPr marL="0" marR="0" indent="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1pPr>
      <a:lvl2pPr marL="0" marR="0" indent="4572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2pPr>
      <a:lvl3pPr marL="0" marR="0" indent="9144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3pPr>
      <a:lvl4pPr marL="0" marR="0" indent="13716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4pPr>
      <a:lvl5pPr marL="0" marR="0" indent="18288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5pPr>
      <a:lvl6pPr marL="0" marR="0" indent="22860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6pPr>
      <a:lvl7pPr marL="0" marR="0" indent="27432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7pPr>
      <a:lvl8pPr marL="0" marR="0" indent="32004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8pPr>
      <a:lvl9pPr marL="0" marR="0" indent="3657600" algn="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AFA0A0-434E-E340-A675-5E45B45DDFED}"/>
              </a:ext>
            </a:extLst>
          </p:cNvPr>
          <p:cNvSpPr txBox="1"/>
          <p:nvPr/>
        </p:nvSpPr>
        <p:spPr>
          <a:xfrm>
            <a:off x="10978101" y="338319"/>
            <a:ext cx="5261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C2130A1F-96FE-9345-9E91-FD9BE4197128}" type="slidenum">
              <a:rPr lang="en-US" sz="1400" b="1" i="0" spc="150" smtClean="0">
                <a:solidFill>
                  <a:schemeClr val="bg1">
                    <a:lumMod val="50000"/>
                  </a:schemeClr>
                </a:solidFill>
                <a:latin typeface="Poppins" pitchFamily="2" charset="77"/>
              </a:rPr>
              <a:pPr algn="r"/>
              <a:t>‹#›</a:t>
            </a:fld>
            <a:endParaRPr lang="en-US" sz="1400" b="1" i="0" spc="150" dirty="0">
              <a:solidFill>
                <a:schemeClr val="bg1">
                  <a:lumMod val="50000"/>
                </a:schemeClr>
              </a:solidFill>
              <a:latin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9542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</p:sldLayoutIdLst>
  <p:hf hdr="0" ftr="0" dt="0"/>
  <p:txStyles>
    <p:titleStyle>
      <a:lvl1pPr algn="l" defTabSz="914172" rtl="0" eaLnBrk="1" latinLnBrk="0" hangingPunct="1">
        <a:lnSpc>
          <a:spcPct val="90000"/>
        </a:lnSpc>
        <a:spcBef>
          <a:spcPct val="0"/>
        </a:spcBef>
        <a:buNone/>
        <a:defRPr sz="4399" b="1" i="0" kern="1200">
          <a:solidFill>
            <a:schemeClr val="tx2"/>
          </a:solidFill>
          <a:latin typeface="Poppins" pitchFamily="2" charset="77"/>
          <a:ea typeface="+mj-ea"/>
          <a:cs typeface="+mj-cs"/>
        </a:defRPr>
      </a:lvl1pPr>
    </p:titleStyle>
    <p:bodyStyle>
      <a:lvl1pPr marL="0" indent="0" algn="l" defTabSz="91417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0" i="0" kern="1200">
          <a:solidFill>
            <a:schemeClr val="tx1"/>
          </a:solidFill>
          <a:latin typeface="Poppins ExtraLight" pitchFamily="2" charset="77"/>
          <a:ea typeface="+mn-ea"/>
          <a:cs typeface="+mn-cs"/>
        </a:defRPr>
      </a:lvl1pPr>
      <a:lvl2pPr marL="457086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b="0" i="0" kern="1200">
          <a:solidFill>
            <a:schemeClr val="tx1"/>
          </a:solidFill>
          <a:latin typeface="Poppins ExtraLight" pitchFamily="2" charset="77"/>
          <a:ea typeface="+mn-ea"/>
          <a:cs typeface="+mn-cs"/>
        </a:defRPr>
      </a:lvl2pPr>
      <a:lvl3pPr marL="914172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b="0" i="0" kern="1200">
          <a:solidFill>
            <a:schemeClr val="tx1"/>
          </a:solidFill>
          <a:latin typeface="Poppins ExtraLight" pitchFamily="2" charset="77"/>
          <a:ea typeface="+mn-ea"/>
          <a:cs typeface="+mn-cs"/>
        </a:defRPr>
      </a:lvl3pPr>
      <a:lvl4pPr marL="1371257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Poppins ExtraLight" pitchFamily="2" charset="77"/>
          <a:ea typeface="+mn-ea"/>
          <a:cs typeface="+mn-cs"/>
        </a:defRPr>
      </a:lvl4pPr>
      <a:lvl5pPr marL="1828343" indent="0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Poppins ExtraLight" pitchFamily="2" charset="77"/>
          <a:ea typeface="+mn-ea"/>
          <a:cs typeface="+mn-cs"/>
        </a:defRPr>
      </a:lvl5pPr>
      <a:lvl6pPr marL="2513972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057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43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29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86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72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57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43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29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14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00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686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0B51CF0B-774C-A54F-947A-43C7FDD5DE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3237171-1883-CC43-74CE-889001F8D98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167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Title 422">
            <a:extLst>
              <a:ext uri="{FF2B5EF4-FFF2-40B4-BE49-F238E27FC236}">
                <a16:creationId xmlns:a16="http://schemas.microsoft.com/office/drawing/2014/main" id="{414EFE50-FF99-FABF-A010-161B8968E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Initial Verification Roadmap</a:t>
            </a:r>
          </a:p>
        </p:txBody>
      </p:sp>
      <p:sp>
        <p:nvSpPr>
          <p:cNvPr id="449" name="Text Placeholder 448">
            <a:extLst>
              <a:ext uri="{FF2B5EF4-FFF2-40B4-BE49-F238E27FC236}">
                <a16:creationId xmlns:a16="http://schemas.microsoft.com/office/drawing/2014/main" id="{F8223535-2AD1-7D72-581A-54347A082C7A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>
          <a:xfrm>
            <a:off x="580445" y="3754892"/>
            <a:ext cx="1872160" cy="1618488"/>
          </a:xfrm>
        </p:spPr>
        <p:txBody>
          <a:bodyPr>
            <a:normAutofit/>
          </a:bodyPr>
          <a:lstStyle/>
          <a:p>
            <a:r>
              <a:rPr lang="en-US" dirty="0"/>
              <a:t>Inquire</a:t>
            </a:r>
          </a:p>
        </p:txBody>
      </p:sp>
      <p:sp>
        <p:nvSpPr>
          <p:cNvPr id="1249" name="Text Placeholder 1248">
            <a:extLst>
              <a:ext uri="{FF2B5EF4-FFF2-40B4-BE49-F238E27FC236}">
                <a16:creationId xmlns:a16="http://schemas.microsoft.com/office/drawing/2014/main" id="{AE70B537-3583-6036-922A-BDE128416705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sp>
        <p:nvSpPr>
          <p:cNvPr id="432" name="Text Placeholder 431">
            <a:extLst>
              <a:ext uri="{FF2B5EF4-FFF2-40B4-BE49-F238E27FC236}">
                <a16:creationId xmlns:a16="http://schemas.microsoft.com/office/drawing/2014/main" id="{A59D6824-EDD9-1E08-FF16-30E5EF2F7B9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174" y="4218968"/>
            <a:ext cx="1627631" cy="642711"/>
          </a:xfrm>
        </p:spPr>
        <p:txBody>
          <a:bodyPr/>
          <a:lstStyle/>
          <a:p>
            <a:r>
              <a:rPr lang="en-US" dirty="0"/>
              <a:t>Start the process with FPQC the funding form with FQPC and access playbook</a:t>
            </a:r>
          </a:p>
          <a:p>
            <a:endParaRPr lang="en-US" dirty="0"/>
          </a:p>
        </p:txBody>
      </p:sp>
      <p:sp>
        <p:nvSpPr>
          <p:cNvPr id="433" name="Text Placeholder 432">
            <a:extLst>
              <a:ext uri="{FF2B5EF4-FFF2-40B4-BE49-F238E27FC236}">
                <a16:creationId xmlns:a16="http://schemas.microsoft.com/office/drawing/2014/main" id="{1321A090-8D03-9ED7-0265-6D588B121E4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52909" y="4961801"/>
            <a:ext cx="1280160" cy="20658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48" name="Text Placeholder 447">
            <a:extLst>
              <a:ext uri="{FF2B5EF4-FFF2-40B4-BE49-F238E27FC236}">
                <a16:creationId xmlns:a16="http://schemas.microsoft.com/office/drawing/2014/main" id="{97983E19-F454-9DA0-8A8C-82409DFC43AC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1804946" y="1689617"/>
            <a:ext cx="1809525" cy="1618488"/>
          </a:xfrm>
        </p:spPr>
        <p:txBody>
          <a:bodyPr>
            <a:normAutofit/>
          </a:bodyPr>
          <a:lstStyle/>
          <a:p>
            <a:r>
              <a:rPr lang="en-US" dirty="0"/>
              <a:t>Prepare</a:t>
            </a:r>
          </a:p>
        </p:txBody>
      </p:sp>
      <p:sp>
        <p:nvSpPr>
          <p:cNvPr id="424" name="Text Placeholder 423">
            <a:extLst>
              <a:ext uri="{FF2B5EF4-FFF2-40B4-BE49-F238E27FC236}">
                <a16:creationId xmlns:a16="http://schemas.microsoft.com/office/drawing/2014/main" id="{85B08D54-2BB3-E304-FA90-17C918C4347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08313" y="2178658"/>
            <a:ext cx="1581262" cy="607931"/>
          </a:xfrm>
        </p:spPr>
        <p:txBody>
          <a:bodyPr/>
          <a:lstStyle/>
          <a:p>
            <a:r>
              <a:rPr lang="en-US" dirty="0"/>
              <a:t>Polish up policies, protocols, procedures to ensure compliance with standards</a:t>
            </a:r>
          </a:p>
        </p:txBody>
      </p:sp>
      <p:sp>
        <p:nvSpPr>
          <p:cNvPr id="425" name="Text Placeholder 424">
            <a:extLst>
              <a:ext uri="{FF2B5EF4-FFF2-40B4-BE49-F238E27FC236}">
                <a16:creationId xmlns:a16="http://schemas.microsoft.com/office/drawing/2014/main" id="{D932C674-C3C4-1272-91E0-43FE07AC70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69653" y="2954437"/>
            <a:ext cx="1280160" cy="206582"/>
          </a:xfrm>
        </p:spPr>
        <p:txBody>
          <a:bodyPr/>
          <a:lstStyle/>
          <a:p>
            <a:r>
              <a:rPr lang="en-US" dirty="0"/>
              <a:t>3-4 months</a:t>
            </a:r>
          </a:p>
        </p:txBody>
      </p:sp>
      <p:sp>
        <p:nvSpPr>
          <p:cNvPr id="547" name="Text Placeholder 546">
            <a:extLst>
              <a:ext uri="{FF2B5EF4-FFF2-40B4-BE49-F238E27FC236}">
                <a16:creationId xmlns:a16="http://schemas.microsoft.com/office/drawing/2014/main" id="{D2184442-EA13-0E67-9EDC-9BBAF033EE67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455" name="Text Placeholder 454">
            <a:extLst>
              <a:ext uri="{FF2B5EF4-FFF2-40B4-BE49-F238E27FC236}">
                <a16:creationId xmlns:a16="http://schemas.microsoft.com/office/drawing/2014/main" id="{127A9CA1-AAEC-65CC-4E3C-E06EF334D824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Contact TJC</a:t>
            </a:r>
          </a:p>
        </p:txBody>
      </p:sp>
      <p:sp>
        <p:nvSpPr>
          <p:cNvPr id="548" name="Text Placeholder 547">
            <a:extLst>
              <a:ext uri="{FF2B5EF4-FFF2-40B4-BE49-F238E27FC236}">
                <a16:creationId xmlns:a16="http://schemas.microsoft.com/office/drawing/2014/main" id="{F8E3B12C-3922-AD32-61E9-4C3397A39BF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426" name="Text Placeholder 425">
            <a:extLst>
              <a:ext uri="{FF2B5EF4-FFF2-40B4-BE49-F238E27FC236}">
                <a16:creationId xmlns:a16="http://schemas.microsoft.com/office/drawing/2014/main" id="{3255E061-CD05-6465-5193-DF5B69237B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23861" y="3113359"/>
            <a:ext cx="1471712" cy="592464"/>
          </a:xfrm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Contact Brian Johnson to start the application process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27" name="Text Placeholder 426">
            <a:extLst>
              <a:ext uri="{FF2B5EF4-FFF2-40B4-BE49-F238E27FC236}">
                <a16:creationId xmlns:a16="http://schemas.microsoft.com/office/drawing/2014/main" id="{D9E9F7A0-95DD-F123-CCDA-2D2577BFF6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39920" y="3775225"/>
            <a:ext cx="1277962" cy="206582"/>
          </a:xfrm>
        </p:spPr>
        <p:txBody>
          <a:bodyPr/>
          <a:lstStyle/>
          <a:p>
            <a:r>
              <a:rPr lang="en-US" dirty="0"/>
              <a:t>1-2 days</a:t>
            </a:r>
          </a:p>
        </p:txBody>
      </p:sp>
      <p:sp>
        <p:nvSpPr>
          <p:cNvPr id="450" name="Text Placeholder 449">
            <a:extLst>
              <a:ext uri="{FF2B5EF4-FFF2-40B4-BE49-F238E27FC236}">
                <a16:creationId xmlns:a16="http://schemas.microsoft.com/office/drawing/2014/main" id="{250E8555-6621-08B8-1BB7-03D294D5EB77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>
            <a:normAutofit/>
          </a:bodyPr>
          <a:lstStyle/>
          <a:p>
            <a:r>
              <a:rPr lang="en-US" dirty="0"/>
              <a:t>TJC </a:t>
            </a:r>
          </a:p>
          <a:p>
            <a:endParaRPr lang="en-US" dirty="0"/>
          </a:p>
        </p:txBody>
      </p:sp>
      <p:sp>
        <p:nvSpPr>
          <p:cNvPr id="550" name="Text Placeholder 549">
            <a:extLst>
              <a:ext uri="{FF2B5EF4-FFF2-40B4-BE49-F238E27FC236}">
                <a16:creationId xmlns:a16="http://schemas.microsoft.com/office/drawing/2014/main" id="{98ECCB3C-24BA-24F3-CB71-FB1E5D1E5162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434" name="Text Placeholder 433">
            <a:extLst>
              <a:ext uri="{FF2B5EF4-FFF2-40B4-BE49-F238E27FC236}">
                <a16:creationId xmlns:a16="http://schemas.microsoft.com/office/drawing/2014/main" id="{510E9D33-8D6D-0ED3-7D69-91CA64202FC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830155" y="5385292"/>
            <a:ext cx="1507251" cy="48185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Submit application for survey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Annual fee starts to be assessed upon application</a:t>
            </a:r>
            <a:endParaRPr lang="en-US" dirty="0"/>
          </a:p>
        </p:txBody>
      </p:sp>
      <p:sp>
        <p:nvSpPr>
          <p:cNvPr id="451" name="Text Placeholder 450">
            <a:extLst>
              <a:ext uri="{FF2B5EF4-FFF2-40B4-BE49-F238E27FC236}">
                <a16:creationId xmlns:a16="http://schemas.microsoft.com/office/drawing/2014/main" id="{F025CDD8-85BF-F5AC-FF40-E8666D9F4278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5617882" y="4598571"/>
            <a:ext cx="1816587" cy="1618488"/>
          </a:xfrm>
        </p:spPr>
        <p:txBody>
          <a:bodyPr>
            <a:normAutofit/>
          </a:bodyPr>
          <a:lstStyle/>
          <a:p>
            <a:r>
              <a:rPr lang="en-US" dirty="0"/>
              <a:t>TJC processes Application</a:t>
            </a:r>
          </a:p>
        </p:txBody>
      </p:sp>
      <p:sp>
        <p:nvSpPr>
          <p:cNvPr id="437" name="Text Placeholder 436">
            <a:extLst>
              <a:ext uri="{FF2B5EF4-FFF2-40B4-BE49-F238E27FC236}">
                <a16:creationId xmlns:a16="http://schemas.microsoft.com/office/drawing/2014/main" id="{F8B08D84-F8B6-BEC2-A616-A7BBA0F9AEB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3 days – 2 weeks/ includes phone call with Account Executive</a:t>
            </a:r>
          </a:p>
        </p:txBody>
      </p:sp>
      <p:sp>
        <p:nvSpPr>
          <p:cNvPr id="554" name="Text Placeholder 553">
            <a:extLst>
              <a:ext uri="{FF2B5EF4-FFF2-40B4-BE49-F238E27FC236}">
                <a16:creationId xmlns:a16="http://schemas.microsoft.com/office/drawing/2014/main" id="{5843BEDA-693F-AD99-2079-2EE57968F3A3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r>
              <a:rPr lang="en-US" dirty="0"/>
              <a:t>5</a:t>
            </a:r>
          </a:p>
        </p:txBody>
      </p:sp>
      <p:sp>
        <p:nvSpPr>
          <p:cNvPr id="454" name="Text Placeholder 453">
            <a:extLst>
              <a:ext uri="{FF2B5EF4-FFF2-40B4-BE49-F238E27FC236}">
                <a16:creationId xmlns:a16="http://schemas.microsoft.com/office/drawing/2014/main" id="{914EBE5C-A82E-85E2-D00E-B49C734C1685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6330118" y="1620863"/>
            <a:ext cx="1754201" cy="1618488"/>
          </a:xfrm>
        </p:spPr>
        <p:txBody>
          <a:bodyPr>
            <a:normAutofit/>
          </a:bodyPr>
          <a:lstStyle/>
          <a:p>
            <a:r>
              <a:rPr lang="en-US" dirty="0"/>
              <a:t>Onsite</a:t>
            </a:r>
            <a:r>
              <a:rPr lang="en-US" sz="1400" dirty="0"/>
              <a:t> </a:t>
            </a:r>
          </a:p>
        </p:txBody>
      </p:sp>
      <p:sp>
        <p:nvSpPr>
          <p:cNvPr id="428" name="Text Placeholder 427">
            <a:extLst>
              <a:ext uri="{FF2B5EF4-FFF2-40B4-BE49-F238E27FC236}">
                <a16:creationId xmlns:a16="http://schemas.microsoft.com/office/drawing/2014/main" id="{8C28BAFC-DA38-040F-A1BD-45E6D4EEA90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504167" y="2244785"/>
            <a:ext cx="1407541" cy="475432"/>
          </a:xfrm>
        </p:spPr>
        <p:txBody>
          <a:bodyPr/>
          <a:lstStyle/>
          <a:p>
            <a:r>
              <a:rPr lang="en-US" dirty="0"/>
              <a:t>TJC surveyor(s) arrives onsite</a:t>
            </a:r>
          </a:p>
        </p:txBody>
      </p:sp>
      <p:sp>
        <p:nvSpPr>
          <p:cNvPr id="429" name="Text Placeholder 428">
            <a:extLst>
              <a:ext uri="{FF2B5EF4-FFF2-40B4-BE49-F238E27FC236}">
                <a16:creationId xmlns:a16="http://schemas.microsoft.com/office/drawing/2014/main" id="{72122C3A-F208-218E-126D-BEC314D25A0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646486" y="2803084"/>
            <a:ext cx="1280160" cy="206582"/>
          </a:xfrm>
        </p:spPr>
        <p:txBody>
          <a:bodyPr/>
          <a:lstStyle/>
          <a:p>
            <a:r>
              <a:rPr lang="en-US" dirty="0"/>
              <a:t>1-2 days</a:t>
            </a:r>
          </a:p>
        </p:txBody>
      </p:sp>
      <p:sp>
        <p:nvSpPr>
          <p:cNvPr id="551" name="Text Placeholder 550">
            <a:extLst>
              <a:ext uri="{FF2B5EF4-FFF2-40B4-BE49-F238E27FC236}">
                <a16:creationId xmlns:a16="http://schemas.microsoft.com/office/drawing/2014/main" id="{30E73AE5-0710-2AB1-8DCE-CA5245083AAB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r>
              <a:rPr lang="en-US" dirty="0"/>
              <a:t>6</a:t>
            </a:r>
          </a:p>
        </p:txBody>
      </p:sp>
      <p:sp>
        <p:nvSpPr>
          <p:cNvPr id="453" name="Text Placeholder 452">
            <a:extLst>
              <a:ext uri="{FF2B5EF4-FFF2-40B4-BE49-F238E27FC236}">
                <a16:creationId xmlns:a16="http://schemas.microsoft.com/office/drawing/2014/main" id="{794924A5-15E5-9821-B6E4-905CDF02A620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Post Verification</a:t>
            </a:r>
          </a:p>
        </p:txBody>
      </p:sp>
      <p:sp>
        <p:nvSpPr>
          <p:cNvPr id="553" name="Text Placeholder 552">
            <a:extLst>
              <a:ext uri="{FF2B5EF4-FFF2-40B4-BE49-F238E27FC236}">
                <a16:creationId xmlns:a16="http://schemas.microsoft.com/office/drawing/2014/main" id="{29169562-83B8-6C25-69C0-6E3DBBFE9E0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7</a:t>
            </a:r>
          </a:p>
        </p:txBody>
      </p:sp>
      <p:sp>
        <p:nvSpPr>
          <p:cNvPr id="438" name="Text Placeholder 437">
            <a:extLst>
              <a:ext uri="{FF2B5EF4-FFF2-40B4-BE49-F238E27FC236}">
                <a16:creationId xmlns:a16="http://schemas.microsoft.com/office/drawing/2014/main" id="{AEEEB8D6-DDE9-CA19-BDB4-86E0FCC1C3E1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en-US" dirty="0"/>
              <a:t>Complete any RFIs</a:t>
            </a:r>
          </a:p>
        </p:txBody>
      </p:sp>
      <p:sp>
        <p:nvSpPr>
          <p:cNvPr id="452" name="Text Placeholder 451">
            <a:extLst>
              <a:ext uri="{FF2B5EF4-FFF2-40B4-BE49-F238E27FC236}">
                <a16:creationId xmlns:a16="http://schemas.microsoft.com/office/drawing/2014/main" id="{10298A23-AB8E-CE2E-6ABF-8FC6E586FE54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>
            <a:normAutofit/>
          </a:bodyPr>
          <a:lstStyle/>
          <a:p>
            <a:r>
              <a:rPr lang="en-US" dirty="0"/>
              <a:t>Celebrate!</a:t>
            </a:r>
          </a:p>
        </p:txBody>
      </p:sp>
      <p:sp>
        <p:nvSpPr>
          <p:cNvPr id="552" name="Text Placeholder 551">
            <a:extLst>
              <a:ext uri="{FF2B5EF4-FFF2-40B4-BE49-F238E27FC236}">
                <a16:creationId xmlns:a16="http://schemas.microsoft.com/office/drawing/2014/main" id="{4DA6FADD-6294-70A2-F994-C918BB4962D3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r>
              <a:rPr lang="en-US" dirty="0"/>
              <a:t>8</a:t>
            </a:r>
          </a:p>
        </p:txBody>
      </p:sp>
      <p:sp>
        <p:nvSpPr>
          <p:cNvPr id="430" name="Text Placeholder 429">
            <a:extLst>
              <a:ext uri="{FF2B5EF4-FFF2-40B4-BE49-F238E27FC236}">
                <a16:creationId xmlns:a16="http://schemas.microsoft.com/office/drawing/2014/main" id="{BFAD634C-E9B8-3EBD-78D1-B3C9AFB56AF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Verification decision received TJC sends invoice to FPQC</a:t>
            </a:r>
          </a:p>
        </p:txBody>
      </p:sp>
    </p:spTree>
    <p:extLst>
      <p:ext uri="{BB962C8B-B14F-4D97-AF65-F5344CB8AC3E}">
        <p14:creationId xmlns:p14="http://schemas.microsoft.com/office/powerpoint/2010/main" val="2526734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AA55CBF-D235-F871-E330-6DA81AF8018D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/>
              <a:t>Tips to reduce lag time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305D3-247C-4265-C786-2AF0FEC3CA0E}"/>
              </a:ext>
            </a:extLst>
          </p:cNvPr>
          <p:cNvSpPr>
            <a:spLocks noGrp="1"/>
          </p:cNvSpPr>
          <p:nvPr>
            <p:ph type="body" idx="2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  <a:latin typeface="Franklin Gothic Book" panose="020B0503020102020204" pitchFamily="34" charset="0"/>
              </a:rPr>
              <a:t>Application submission triggers the annual fee charge	</a:t>
            </a:r>
          </a:p>
          <a:p>
            <a:pPr marL="1003934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  <a:latin typeface="Franklin Gothic Book" panose="020B0503020102020204" pitchFamily="34" charset="0"/>
              </a:rPr>
              <a:t>TJC cannot bill FPQC until after the verification onsite</a:t>
            </a:r>
          </a:p>
          <a:p>
            <a:pPr marL="1003934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  <a:latin typeface="Franklin Gothic Book" panose="020B0503020102020204" pitchFamily="34" charset="0"/>
              </a:rPr>
              <a:t>Survey ready date has to be at least the day after application submission.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  <a:latin typeface="Franklin Gothic Book" panose="020B0503020102020204" pitchFamily="34" charset="0"/>
              </a:rPr>
              <a:t>After submission we will work to schedule your verification close to the survey ready date</a:t>
            </a:r>
          </a:p>
          <a:p>
            <a:pPr marL="1003934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  <a:latin typeface="Franklin Gothic Book" panose="020B0503020102020204" pitchFamily="34" charset="0"/>
              </a:rPr>
              <a:t>Reduce the number of avoid dates</a:t>
            </a:r>
          </a:p>
          <a:p>
            <a:pPr marL="1003934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  <a:latin typeface="Franklin Gothic Book" panose="020B0503020102020204" pitchFamily="34" charset="0"/>
              </a:rPr>
              <a:t>Consider </a:t>
            </a:r>
            <a:r>
              <a:rPr lang="en-US" sz="3200">
                <a:solidFill>
                  <a:schemeClr val="tx1"/>
                </a:solidFill>
                <a:latin typeface="Franklin Gothic Book" panose="020B0503020102020204" pitchFamily="34" charset="0"/>
              </a:rPr>
              <a:t>forgoing 30-day </a:t>
            </a:r>
            <a:r>
              <a:rPr lang="en-US" sz="3200" dirty="0">
                <a:solidFill>
                  <a:schemeClr val="tx1"/>
                </a:solidFill>
                <a:latin typeface="Franklin Gothic Book" panose="020B0503020102020204" pitchFamily="34" charset="0"/>
              </a:rPr>
              <a:t>notice </a:t>
            </a:r>
          </a:p>
          <a:p>
            <a:pPr marL="1003934" lvl="1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marL="1003934" lvl="1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endParaRPr lang="en-US" sz="32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07005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695D752-96E1-0C69-0871-29630BE6D6F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/>
              <a:t>Post application email excerpts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2A1C8-5986-BF89-5D8E-789B8D9409AE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3796686" y="4108173"/>
            <a:ext cx="10313547" cy="416533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101C3DB-4B02-AC7C-1617-3264B43874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952" y="1572582"/>
            <a:ext cx="5553387" cy="290090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EC61AAC-B779-5BCA-B4E5-37F92C52B6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2645" y="3654664"/>
            <a:ext cx="7626658" cy="212708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5289691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CB0AC27-DFB7-6077-D48D-21D6517B59E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/>
              <a:t>Joint Commission Cycle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20DCC-88D3-D573-4287-BFA1DDAD5C97}"/>
              </a:ext>
            </a:extLst>
          </p:cNvPr>
          <p:cNvSpPr>
            <a:spLocks noGrp="1"/>
          </p:cNvSpPr>
          <p:nvPr>
            <p:ph type="body" idx="2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04B108B2-68C1-73EE-0A5B-3B05554477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6990383"/>
              </p:ext>
            </p:extLst>
          </p:nvPr>
        </p:nvGraphicFramePr>
        <p:xfrm>
          <a:off x="2347274" y="1164836"/>
          <a:ext cx="7812726" cy="4973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llout: Line 4">
            <a:extLst>
              <a:ext uri="{FF2B5EF4-FFF2-40B4-BE49-F238E27FC236}">
                <a16:creationId xmlns:a16="http://schemas.microsoft.com/office/drawing/2014/main" id="{F14ACF19-FFB7-87C0-5837-365F21ED837F}"/>
              </a:ext>
            </a:extLst>
          </p:cNvPr>
          <p:cNvSpPr/>
          <p:nvPr/>
        </p:nvSpPr>
        <p:spPr>
          <a:xfrm>
            <a:off x="8900757" y="1709902"/>
            <a:ext cx="1779571" cy="646329"/>
          </a:xfrm>
          <a:prstGeom prst="borderCallout1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ITC Franklin Gothic Std Book"/>
                <a:ea typeface="ITC Franklin Gothic Std Book"/>
                <a:cs typeface="ITC Franklin Gothic Std Book"/>
                <a:sym typeface="ITC Franklin Gothic Std Book"/>
              </a:rPr>
              <a:t>On average 3-4 months</a:t>
            </a:r>
          </a:p>
        </p:txBody>
      </p:sp>
      <p:sp>
        <p:nvSpPr>
          <p:cNvPr id="7" name="Callout: Line 6">
            <a:extLst>
              <a:ext uri="{FF2B5EF4-FFF2-40B4-BE49-F238E27FC236}">
                <a16:creationId xmlns:a16="http://schemas.microsoft.com/office/drawing/2014/main" id="{22CE2646-BAC6-3D68-F89E-FB456A560171}"/>
              </a:ext>
            </a:extLst>
          </p:cNvPr>
          <p:cNvSpPr/>
          <p:nvPr/>
        </p:nvSpPr>
        <p:spPr>
          <a:xfrm>
            <a:off x="8716007" y="5046836"/>
            <a:ext cx="1704157" cy="646329"/>
          </a:xfrm>
          <a:prstGeom prst="borderCallout1">
            <a:avLst>
              <a:gd name="adj1" fmla="val 18750"/>
              <a:gd name="adj2" fmla="val -8333"/>
              <a:gd name="adj3" fmla="val -41370"/>
              <a:gd name="adj4" fmla="val -39364"/>
            </a:avLst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ITC Franklin Gothic Std Book"/>
                <a:ea typeface="ITC Franklin Gothic Std Book"/>
                <a:cs typeface="ITC Franklin Gothic Std Book"/>
                <a:sym typeface="ITC Franklin Gothic Std Book"/>
              </a:rPr>
              <a:t>2 days to 2 months</a:t>
            </a:r>
          </a:p>
        </p:txBody>
      </p:sp>
      <p:sp>
        <p:nvSpPr>
          <p:cNvPr id="10" name="Callout: Line 9">
            <a:extLst>
              <a:ext uri="{FF2B5EF4-FFF2-40B4-BE49-F238E27FC236}">
                <a16:creationId xmlns:a16="http://schemas.microsoft.com/office/drawing/2014/main" id="{1A0775B5-CBC2-2FFB-6586-76CDC71210C8}"/>
              </a:ext>
            </a:extLst>
          </p:cNvPr>
          <p:cNvSpPr/>
          <p:nvPr/>
        </p:nvSpPr>
        <p:spPr>
          <a:xfrm>
            <a:off x="2573518" y="4924600"/>
            <a:ext cx="1284262" cy="646329"/>
          </a:xfrm>
          <a:prstGeom prst="borderCallout1">
            <a:avLst>
              <a:gd name="adj1" fmla="val 52602"/>
              <a:gd name="adj2" fmla="val 99914"/>
              <a:gd name="adj3" fmla="val -26816"/>
              <a:gd name="adj4" fmla="val 142285"/>
            </a:avLst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/>
              <a:t>36 months post award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ITC Franklin Gothic Std Book"/>
              <a:ea typeface="ITC Franklin Gothic Std Book"/>
              <a:cs typeface="ITC Franklin Gothic Std Book"/>
              <a:sym typeface="ITC Franklin Gothic Std Book"/>
            </a:endParaRPr>
          </a:p>
        </p:txBody>
      </p:sp>
    </p:spTree>
    <p:extLst>
      <p:ext uri="{BB962C8B-B14F-4D97-AF65-F5344CB8AC3E}">
        <p14:creationId xmlns:p14="http://schemas.microsoft.com/office/powerpoint/2010/main" val="307481995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JC 2023">
  <a:themeElements>
    <a:clrScheme name="Join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F336B"/>
      </a:accent1>
      <a:accent2>
        <a:srgbClr val="FFBF00"/>
      </a:accent2>
      <a:accent3>
        <a:srgbClr val="EF5125"/>
      </a:accent3>
      <a:accent4>
        <a:srgbClr val="007B5F"/>
      </a:accent4>
      <a:accent5>
        <a:srgbClr val="6F263D"/>
      </a:accent5>
      <a:accent6>
        <a:srgbClr val="248FA0"/>
      </a:accent6>
      <a:hlink>
        <a:srgbClr val="0000FF"/>
      </a:hlink>
      <a:folHlink>
        <a:srgbClr val="FF00FF"/>
      </a:folHlink>
    </a:clrScheme>
    <a:fontScheme name="Joint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Joi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ITC Franklin Gothic Std Book"/>
            <a:ea typeface="ITC Franklin Gothic Std Book"/>
            <a:cs typeface="ITC Franklin Gothic Std Book"/>
            <a:sym typeface="ITC Franklin Gothic Std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ITC Franklin Gothic Std Book"/>
            <a:ea typeface="ITC Franklin Gothic Std Book"/>
            <a:cs typeface="ITC Franklin Gothic Std Book"/>
            <a:sym typeface="ITC Franklin Gothic Std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TJC 2023" id="{9249AE82-2B22-41EB-AA76-826D78C5B1AF}" vid="{DC8C668D-A46D-470A-8FCB-39150C27B627}"/>
    </a:ext>
  </a:extLst>
</a:theme>
</file>

<file path=ppt/theme/theme2.xml><?xml version="1.0" encoding="utf-8"?>
<a:theme xmlns:a="http://schemas.openxmlformats.org/drawingml/2006/main" name="Office Theme">
  <a:themeElements>
    <a:clrScheme name="PTIFY - GanttV1 - Light">
      <a:dk1>
        <a:srgbClr val="323232"/>
      </a:dk1>
      <a:lt1>
        <a:srgbClr val="FFFFFF"/>
      </a:lt1>
      <a:dk2>
        <a:srgbClr val="090909"/>
      </a:dk2>
      <a:lt2>
        <a:srgbClr val="FFFFFF"/>
      </a:lt2>
      <a:accent1>
        <a:srgbClr val="433A3F"/>
      </a:accent1>
      <a:accent2>
        <a:srgbClr val="6B717D"/>
      </a:accent2>
      <a:accent3>
        <a:srgbClr val="3E5A6B"/>
      </a:accent3>
      <a:accent4>
        <a:srgbClr val="578A6F"/>
      </a:accent4>
      <a:accent5>
        <a:srgbClr val="74A890"/>
      </a:accent5>
      <a:accent6>
        <a:srgbClr val="383838"/>
      </a:accent6>
      <a:hlink>
        <a:srgbClr val="E3AC41"/>
      </a:hlink>
      <a:folHlink>
        <a:srgbClr val="83642D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3.xml><?xml version="1.0" encoding="utf-8"?>
<a:theme xmlns:a="http://schemas.openxmlformats.org/drawingml/2006/main" name="1_TJC 202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Joint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Joi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ITC Franklin Gothic Std Book"/>
            <a:ea typeface="ITC Franklin Gothic Std Book"/>
            <a:cs typeface="ITC Franklin Gothic Std Book"/>
            <a:sym typeface="ITC Franklin Gothic Std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ITC Franklin Gothic Std Book"/>
            <a:ea typeface="ITC Franklin Gothic Std Book"/>
            <a:cs typeface="ITC Franklin Gothic Std Book"/>
            <a:sym typeface="ITC Franklin Gothic Std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TJC 2023" id="{9249AE82-2B22-41EB-AA76-826D78C5B1AF}" vid="{DC8C668D-A46D-470A-8FCB-39150C27B627}"/>
    </a:ext>
  </a:extLst>
</a:theme>
</file>

<file path=ppt/theme/theme4.xml><?xml version="1.0" encoding="utf-8"?>
<a:theme xmlns:a="http://schemas.openxmlformats.org/drawingml/2006/main" name="1_Office Theme">
  <a:themeElements>
    <a:clrScheme name="PTIFY - GanttV1 - Light">
      <a:dk1>
        <a:srgbClr val="323232"/>
      </a:dk1>
      <a:lt1>
        <a:srgbClr val="FFFFFF"/>
      </a:lt1>
      <a:dk2>
        <a:srgbClr val="090909"/>
      </a:dk2>
      <a:lt2>
        <a:srgbClr val="FFFFFF"/>
      </a:lt2>
      <a:accent1>
        <a:srgbClr val="433A3F"/>
      </a:accent1>
      <a:accent2>
        <a:srgbClr val="6B717D"/>
      </a:accent2>
      <a:accent3>
        <a:srgbClr val="3E5A6B"/>
      </a:accent3>
      <a:accent4>
        <a:srgbClr val="578A6F"/>
      </a:accent4>
      <a:accent5>
        <a:srgbClr val="74A890"/>
      </a:accent5>
      <a:accent6>
        <a:srgbClr val="383838"/>
      </a:accent6>
      <a:hlink>
        <a:srgbClr val="E3AC41"/>
      </a:hlink>
      <a:folHlink>
        <a:srgbClr val="83642D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5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MediaServiceKeyPoints xmlns="d5c3331b-af80-4d8a-8ef0-d84d490324bc" xsi:nil="true"/>
    <_activity xmlns="d5c3331b-af80-4d8a-8ef0-d84d490324b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D83EAB2F3E3347A4BC2A1858DBD57C" ma:contentTypeVersion="20" ma:contentTypeDescription="Create a new document." ma:contentTypeScope="" ma:versionID="782506fff092944802a96980c53e3736">
  <xsd:schema xmlns:xsd="http://www.w3.org/2001/XMLSchema" xmlns:xs="http://www.w3.org/2001/XMLSchema" xmlns:p="http://schemas.microsoft.com/office/2006/metadata/properties" xmlns:ns1="http://schemas.microsoft.com/sharepoint/v3" xmlns:ns3="d5c3331b-af80-4d8a-8ef0-d84d490324bc" xmlns:ns4="0d24f98a-8f2e-4986-9cf7-2d7d164841f8" targetNamespace="http://schemas.microsoft.com/office/2006/metadata/properties" ma:root="true" ma:fieldsID="e71baa54ce50faab56a18ffeca882203" ns1:_="" ns3:_="" ns4:_="">
    <xsd:import namespace="http://schemas.microsoft.com/sharepoint/v3"/>
    <xsd:import namespace="d5c3331b-af80-4d8a-8ef0-d84d490324bc"/>
    <xsd:import namespace="0d24f98a-8f2e-4986-9cf7-2d7d164841f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1:_ip_UnifiedCompliancePolicyProperties" minOccurs="0"/>
                <xsd:element ref="ns1:_ip_UnifiedCompliancePolicyUIAction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LengthInSecond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c3331b-af80-4d8a-8ef0-d84d490324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24f98a-8f2e-4986-9cf7-2d7d164841f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383710-E4B4-4A8C-9BCD-DC1AA0A96203}">
  <ds:schemaRefs>
    <ds:schemaRef ds:uri="http://purl.org/dc/dcmitype/"/>
    <ds:schemaRef ds:uri="http://schemas.microsoft.com/office/infopath/2007/PartnerControls"/>
    <ds:schemaRef ds:uri="d5c3331b-af80-4d8a-8ef0-d84d490324bc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0d24f98a-8f2e-4986-9cf7-2d7d164841f8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7195A45-DBE0-413B-B2D4-0DCCC18C9D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3DEDC1-30CF-4EC8-9BFA-80AA0D2AAC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5c3331b-af80-4d8a-8ef0-d84d490324bc"/>
    <ds:schemaRef ds:uri="0d24f98a-8f2e-4986-9cf7-2d7d164841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TJC 2023</Template>
  <TotalTime>5483</TotalTime>
  <Words>201</Words>
  <Application>Microsoft Office PowerPoint</Application>
  <PresentationFormat>Widescreen</PresentationFormat>
  <Paragraphs>47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4</vt:i4>
      </vt:variant>
    </vt:vector>
  </HeadingPairs>
  <TitlesOfParts>
    <vt:vector size="18" baseType="lpstr">
      <vt:lpstr>Arial</vt:lpstr>
      <vt:lpstr>Calibri</vt:lpstr>
      <vt:lpstr>Corbel</vt:lpstr>
      <vt:lpstr>Franklin Gothic Book</vt:lpstr>
      <vt:lpstr>Georgia</vt:lpstr>
      <vt:lpstr>Helvetica</vt:lpstr>
      <vt:lpstr>ITC Franklin Gothic Std Book</vt:lpstr>
      <vt:lpstr>Poppins</vt:lpstr>
      <vt:lpstr>Poppins ExtraLight</vt:lpstr>
      <vt:lpstr>TJC 2023</vt:lpstr>
      <vt:lpstr>Office Theme</vt:lpstr>
      <vt:lpstr>1_TJC 2023</vt:lpstr>
      <vt:lpstr>1_Office Theme</vt:lpstr>
      <vt:lpstr>Basis</vt:lpstr>
      <vt:lpstr>Initial Verification Roadmap</vt:lpstr>
      <vt:lpstr>PowerPoint Presentation</vt:lpstr>
      <vt:lpstr>PowerPoint Presentation</vt:lpstr>
      <vt:lpstr>PowerPoint Presentation</vt:lpstr>
    </vt:vector>
  </TitlesOfParts>
  <Company>The Joint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Verification Roadmap</dc:title>
  <dc:creator>Wei, Mary Louise</dc:creator>
  <cp:lastModifiedBy>Wei, Mary Louise</cp:lastModifiedBy>
  <cp:revision>1</cp:revision>
  <dcterms:created xsi:type="dcterms:W3CDTF">2024-02-01T23:25:59Z</dcterms:created>
  <dcterms:modified xsi:type="dcterms:W3CDTF">2024-02-11T16:41:50Z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0x0101006FD83EAB2F3E3347A4BC2A1858DBD57C</vt:lpwstr>
  </property>
</Properties>
</file>