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3.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4.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5.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1.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2.xml" ContentType="application/vnd.openxmlformats-officedocument.drawingml.chartshapes+xml"/>
  <Override PartName="/ppt/notesSlides/notesSlide3.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4"/>
    <p:sldMasterId id="2147483725" r:id="rId5"/>
    <p:sldMasterId id="2147483752" r:id="rId6"/>
    <p:sldMasterId id="2147483793" r:id="rId7"/>
    <p:sldMasterId id="2147483811" r:id="rId8"/>
    <p:sldMasterId id="2147483829" r:id="rId9"/>
  </p:sldMasterIdLst>
  <p:notesMasterIdLst>
    <p:notesMasterId r:id="rId43"/>
  </p:notesMasterIdLst>
  <p:handoutMasterIdLst>
    <p:handoutMasterId r:id="rId44"/>
  </p:handoutMasterIdLst>
  <p:sldIdLst>
    <p:sldId id="1584" r:id="rId10"/>
    <p:sldId id="1700" r:id="rId11"/>
    <p:sldId id="1701" r:id="rId12"/>
    <p:sldId id="1781" r:id="rId13"/>
    <p:sldId id="1748" r:id="rId14"/>
    <p:sldId id="1749" r:id="rId15"/>
    <p:sldId id="1776" r:id="rId16"/>
    <p:sldId id="1787" r:id="rId17"/>
    <p:sldId id="1788" r:id="rId18"/>
    <p:sldId id="1789" r:id="rId19"/>
    <p:sldId id="1770" r:id="rId20"/>
    <p:sldId id="1773" r:id="rId21"/>
    <p:sldId id="1754" r:id="rId22"/>
    <p:sldId id="1790" r:id="rId23"/>
    <p:sldId id="1791" r:id="rId24"/>
    <p:sldId id="1765" r:id="rId25"/>
    <p:sldId id="1779" r:id="rId26"/>
    <p:sldId id="1793" r:id="rId27"/>
    <p:sldId id="1774" r:id="rId28"/>
    <p:sldId id="1756" r:id="rId29"/>
    <p:sldId id="1768" r:id="rId30"/>
    <p:sldId id="1772" r:id="rId31"/>
    <p:sldId id="1758" r:id="rId32"/>
    <p:sldId id="1761" r:id="rId33"/>
    <p:sldId id="1762" r:id="rId34"/>
    <p:sldId id="1760" r:id="rId35"/>
    <p:sldId id="1764" r:id="rId36"/>
    <p:sldId id="1763" r:id="rId37"/>
    <p:sldId id="1759" r:id="rId38"/>
    <p:sldId id="1784" r:id="rId39"/>
    <p:sldId id="1792" r:id="rId40"/>
    <p:sldId id="1786" r:id="rId41"/>
    <p:sldId id="1688"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22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da Detman" initials="LD" lastIdx="11" clrIdx="0">
    <p:extLst>
      <p:ext uri="{19B8F6BF-5375-455C-9EA6-DF929625EA0E}">
        <p15:presenceInfo xmlns:p15="http://schemas.microsoft.com/office/powerpoint/2012/main" userId="S::ldetman@usf.edu::8e4e6305-95ec-46b5-9cda-5a00f03f893b" providerId="AD"/>
      </p:ext>
    </p:extLst>
  </p:cmAuthor>
  <p:cmAuthor id="2" name="William Sappenfield" initials="WS" lastIdx="1" clrIdx="1">
    <p:extLst>
      <p:ext uri="{19B8F6BF-5375-455C-9EA6-DF929625EA0E}">
        <p15:presenceInfo xmlns:p15="http://schemas.microsoft.com/office/powerpoint/2012/main" userId="S-1-5-21-150927795-2069884688-1238954376-2546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8422"/>
    <a:srgbClr val="7EB0A6"/>
    <a:srgbClr val="D67718"/>
    <a:srgbClr val="F6CBA0"/>
    <a:srgbClr val="329664"/>
    <a:srgbClr val="E60000"/>
    <a:srgbClr val="CC0000"/>
    <a:srgbClr val="FFCC00"/>
    <a:srgbClr val="FF0000"/>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24" autoAdjust="0"/>
    <p:restoredTop sz="95332" autoAdjust="0"/>
  </p:normalViewPr>
  <p:slideViewPr>
    <p:cSldViewPr snapToGrid="0">
      <p:cViewPr varScale="1">
        <p:scale>
          <a:sx n="84" d="100"/>
          <a:sy n="84" d="100"/>
        </p:scale>
        <p:origin x="485" y="82"/>
      </p:cViewPr>
      <p:guideLst>
        <p:guide orient="horz" pos="2160"/>
        <p:guide pos="3840"/>
        <p:guide orient="horz" pos="2260"/>
      </p:guideLst>
    </p:cSldViewPr>
  </p:slideViewPr>
  <p:outlineViewPr>
    <p:cViewPr>
      <p:scale>
        <a:sx n="33" d="100"/>
        <a:sy n="33" d="100"/>
      </p:scale>
      <p:origin x="0" y="-31934"/>
    </p:cViewPr>
  </p:outlineViewPr>
  <p:notesTextViewPr>
    <p:cViewPr>
      <p:scale>
        <a:sx n="1" d="1"/>
        <a:sy n="1" d="1"/>
      </p:scale>
      <p:origin x="0" y="0"/>
    </p:cViewPr>
  </p:notesTextViewPr>
  <p:sorterViewPr>
    <p:cViewPr varScale="1">
      <p:scale>
        <a:sx n="100" d="100"/>
        <a:sy n="100" d="100"/>
      </p:scale>
      <p:origin x="0" y="-7325"/>
    </p:cViewPr>
  </p:sorterViewPr>
  <p:notesViewPr>
    <p:cSldViewPr snapToGrid="0">
      <p:cViewPr varScale="1">
        <p:scale>
          <a:sx n="64" d="100"/>
          <a:sy n="64" d="100"/>
        </p:scale>
        <p:origin x="3115"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presProps" Target="presProps.xml"/><Relationship Id="rId20" Type="http://schemas.openxmlformats.org/officeDocument/2006/relationships/slide" Target="slides/slide11.xml"/><Relationship Id="rId41" Type="http://schemas.openxmlformats.org/officeDocument/2006/relationships/slide" Target="slides/slide32.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1.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2.xml"/></Relationships>
</file>

<file path=ppt/charts/_rels/chart8.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82413611114537"/>
          <c:y val="4.6670272978438371E-2"/>
          <c:w val="0.82204585281164222"/>
          <c:h val="0.78904602406649305"/>
        </c:manualLayout>
      </c:layout>
      <c:lineChart>
        <c:grouping val="standard"/>
        <c:varyColors val="0"/>
        <c:ser>
          <c:idx val="0"/>
          <c:order val="0"/>
          <c:tx>
            <c:strRef>
              <c:f>Sheet1!$B$1</c:f>
              <c:strCache>
                <c:ptCount val="1"/>
                <c:pt idx="0">
                  <c:v>PP Discharge</c:v>
                </c:pt>
              </c:strCache>
            </c:strRef>
          </c:tx>
          <c:spPr>
            <a:ln w="38100" cap="rnd">
              <a:solidFill>
                <a:srgbClr val="009374"/>
              </a:solidFill>
              <a:round/>
            </a:ln>
            <a:effectLst/>
          </c:spPr>
          <c:marker>
            <c:symbol val="none"/>
          </c:marker>
          <c:cat>
            <c:strRef>
              <c:f>Sheet1!$A$2:$A$11</c:f>
              <c:strCache>
                <c:ptCount val="10"/>
                <c:pt idx="0">
                  <c:v>2010</c:v>
                </c:pt>
                <c:pt idx="1">
                  <c:v>2011</c:v>
                </c:pt>
                <c:pt idx="2">
                  <c:v>2012</c:v>
                </c:pt>
                <c:pt idx="3">
                  <c:v>2013</c:v>
                </c:pt>
                <c:pt idx="4">
                  <c:v>2014</c:v>
                </c:pt>
                <c:pt idx="5">
                  <c:v>2015</c:v>
                </c:pt>
                <c:pt idx="6">
                  <c:v>2016</c:v>
                </c:pt>
                <c:pt idx="7">
                  <c:v>2017</c:v>
                </c:pt>
                <c:pt idx="8">
                  <c:v>2018</c:v>
                </c:pt>
                <c:pt idx="9">
                  <c:v>2019</c:v>
                </c:pt>
              </c:strCache>
            </c:strRef>
          </c:cat>
          <c:val>
            <c:numRef>
              <c:f>Sheet1!$B$2:$B$11</c:f>
              <c:numCache>
                <c:formatCode>_(* #,##0.00_);_(* \(#,##0.00\);_(* "-"??_);_(@_)</c:formatCode>
                <c:ptCount val="10"/>
                <c:pt idx="0">
                  <c:v>7.4585467953887532</c:v>
                </c:pt>
                <c:pt idx="1">
                  <c:v>5.1585794210198044</c:v>
                </c:pt>
                <c:pt idx="2">
                  <c:v>6.5741897311156405</c:v>
                </c:pt>
                <c:pt idx="3">
                  <c:v>6.9704545665771356</c:v>
                </c:pt>
                <c:pt idx="4">
                  <c:v>3.6379345626520547</c:v>
                </c:pt>
                <c:pt idx="5">
                  <c:v>4.4588514890334547</c:v>
                </c:pt>
                <c:pt idx="6">
                  <c:v>5.3329067007972695</c:v>
                </c:pt>
                <c:pt idx="7">
                  <c:v>5.8144995728579154</c:v>
                </c:pt>
                <c:pt idx="8">
                  <c:v>9.0290192679271186</c:v>
                </c:pt>
                <c:pt idx="9">
                  <c:v>6.8178719149129581</c:v>
                </c:pt>
              </c:numCache>
            </c:numRef>
          </c:val>
          <c:smooth val="0"/>
          <c:extLst>
            <c:ext xmlns:c16="http://schemas.microsoft.com/office/drawing/2014/chart" uri="{C3380CC4-5D6E-409C-BE32-E72D297353CC}">
              <c16:uniqueId val="{00000000-4A47-4972-BBAB-D39D62B08BC7}"/>
            </c:ext>
          </c:extLst>
        </c:ser>
        <c:ser>
          <c:idx val="1"/>
          <c:order val="1"/>
          <c:tx>
            <c:strRef>
              <c:f>Sheet1!$C$1</c:f>
              <c:strCache>
                <c:ptCount val="1"/>
                <c:pt idx="0">
                  <c:v>All</c:v>
                </c:pt>
              </c:strCache>
            </c:strRef>
          </c:tx>
          <c:spPr>
            <a:ln w="38100" cap="rnd">
              <a:solidFill>
                <a:srgbClr val="F1A962"/>
              </a:solidFill>
              <a:round/>
            </a:ln>
            <a:effectLst/>
          </c:spPr>
          <c:marker>
            <c:symbol val="none"/>
          </c:marker>
          <c:cat>
            <c:strRef>
              <c:f>Sheet1!$A$2:$A$11</c:f>
              <c:strCache>
                <c:ptCount val="10"/>
                <c:pt idx="0">
                  <c:v>2010</c:v>
                </c:pt>
                <c:pt idx="1">
                  <c:v>2011</c:v>
                </c:pt>
                <c:pt idx="2">
                  <c:v>2012</c:v>
                </c:pt>
                <c:pt idx="3">
                  <c:v>2013</c:v>
                </c:pt>
                <c:pt idx="4">
                  <c:v>2014</c:v>
                </c:pt>
                <c:pt idx="5">
                  <c:v>2015</c:v>
                </c:pt>
                <c:pt idx="6">
                  <c:v>2016</c:v>
                </c:pt>
                <c:pt idx="7">
                  <c:v>2017</c:v>
                </c:pt>
                <c:pt idx="8">
                  <c:v>2018</c:v>
                </c:pt>
                <c:pt idx="9">
                  <c:v>2019</c:v>
                </c:pt>
              </c:strCache>
            </c:strRef>
          </c:cat>
          <c:val>
            <c:numRef>
              <c:f>Sheet1!$C$2:$C$11</c:f>
              <c:numCache>
                <c:formatCode>_(* #,##0.00_);_(* \(#,##0.00\);_(* "-"??_);_(@_)</c:formatCode>
                <c:ptCount val="10"/>
                <c:pt idx="0">
                  <c:v>20.511003687319072</c:v>
                </c:pt>
                <c:pt idx="1">
                  <c:v>18.289508856342945</c:v>
                </c:pt>
                <c:pt idx="2">
                  <c:v>18.78339923175897</c:v>
                </c:pt>
                <c:pt idx="3">
                  <c:v>25.093636439677685</c:v>
                </c:pt>
                <c:pt idx="4">
                  <c:v>15.915963711602739</c:v>
                </c:pt>
                <c:pt idx="5">
                  <c:v>16.943635658327128</c:v>
                </c:pt>
                <c:pt idx="6">
                  <c:v>12.887857860260066</c:v>
                </c:pt>
                <c:pt idx="7">
                  <c:v>15.65442192692516</c:v>
                </c:pt>
                <c:pt idx="8">
                  <c:v>16.252234682268814</c:v>
                </c:pt>
                <c:pt idx="9">
                  <c:v>19.544566156083814</c:v>
                </c:pt>
              </c:numCache>
            </c:numRef>
          </c:val>
          <c:smooth val="0"/>
          <c:extLst>
            <c:ext xmlns:c16="http://schemas.microsoft.com/office/drawing/2014/chart" uri="{C3380CC4-5D6E-409C-BE32-E72D297353CC}">
              <c16:uniqueId val="{00000001-4A47-4972-BBAB-D39D62B08BC7}"/>
            </c:ext>
          </c:extLst>
        </c:ser>
        <c:dLbls>
          <c:showLegendKey val="0"/>
          <c:showVal val="0"/>
          <c:showCatName val="0"/>
          <c:showSerName val="0"/>
          <c:showPercent val="0"/>
          <c:showBubbleSize val="0"/>
        </c:dLbls>
        <c:smooth val="0"/>
        <c:axId val="1799146703"/>
        <c:axId val="1799147119"/>
      </c:lineChart>
      <c:catAx>
        <c:axId val="1799146703"/>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2"/>
                </a:solidFill>
                <a:latin typeface="+mn-lt"/>
                <a:ea typeface="+mn-ea"/>
                <a:cs typeface="+mn-cs"/>
              </a:defRPr>
            </a:pPr>
            <a:endParaRPr lang="en-US"/>
          </a:p>
        </c:txPr>
        <c:crossAx val="1799147119"/>
        <c:crosses val="autoZero"/>
        <c:auto val="1"/>
        <c:lblAlgn val="ctr"/>
        <c:lblOffset val="100"/>
        <c:noMultiLvlLbl val="0"/>
      </c:catAx>
      <c:valAx>
        <c:axId val="1799147119"/>
        <c:scaling>
          <c:orientation val="minMax"/>
        </c:scaling>
        <c:delete val="0"/>
        <c:axPos val="l"/>
        <c:majorGridlines>
          <c:spPr>
            <a:ln w="9525" cap="flat" cmpd="sng" algn="ctr">
              <a:solidFill>
                <a:schemeClr val="bg1">
                  <a:lumMod val="50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2"/>
                    </a:solidFill>
                    <a:latin typeface="+mn-lt"/>
                    <a:ea typeface="+mn-ea"/>
                    <a:cs typeface="+mn-cs"/>
                  </a:defRPr>
                </a:pPr>
                <a:r>
                  <a:rPr lang="en-US" sz="2000" b="1" dirty="0">
                    <a:solidFill>
                      <a:schemeClr val="tx2"/>
                    </a:solidFill>
                  </a:rPr>
                  <a:t>Deaths per 100,000</a:t>
                </a:r>
              </a:p>
            </c:rich>
          </c:tx>
          <c:layout>
            <c:manualLayout>
              <c:xMode val="edge"/>
              <c:yMode val="edge"/>
              <c:x val="2.0470730623429398E-2"/>
              <c:y val="0.2023206716668613"/>
            </c:manualLayout>
          </c:layout>
          <c:overlay val="0"/>
          <c:spPr>
            <a:noFill/>
            <a:ln>
              <a:noFill/>
            </a:ln>
            <a:effectLst/>
          </c:spPr>
          <c:txPr>
            <a:bodyPr rot="-5400000" spcFirstLastPara="1" vertOverflow="ellipsis" vert="horz" wrap="square" anchor="ctr" anchorCtr="1"/>
            <a:lstStyle/>
            <a:p>
              <a:pPr>
                <a:defRPr sz="2000" b="1" i="0" u="none" strike="noStrike" kern="1200" baseline="0">
                  <a:solidFill>
                    <a:schemeClr val="tx2"/>
                  </a:solidFill>
                  <a:latin typeface="+mn-lt"/>
                  <a:ea typeface="+mn-ea"/>
                  <a:cs typeface="+mn-cs"/>
                </a:defRPr>
              </a:pPr>
              <a:endParaRPr lang="en-US"/>
            </a:p>
          </c:txPr>
        </c:title>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2000" b="0" i="0" u="none" strike="noStrike" kern="1200" baseline="0">
                <a:solidFill>
                  <a:schemeClr val="tx2"/>
                </a:solidFill>
                <a:latin typeface="+mn-lt"/>
                <a:ea typeface="+mn-ea"/>
                <a:cs typeface="+mn-cs"/>
              </a:defRPr>
            </a:pPr>
            <a:endParaRPr lang="en-US"/>
          </a:p>
        </c:txPr>
        <c:crossAx val="1799146703"/>
        <c:crosses val="autoZero"/>
        <c:crossBetween val="between"/>
      </c:valAx>
      <c:spPr>
        <a:noFill/>
        <a:ln>
          <a:solidFill>
            <a:schemeClr val="tx2"/>
          </a:solidFill>
        </a:ln>
        <a:effectLst/>
      </c:spPr>
    </c:plotArea>
    <c:legend>
      <c:legendPos val="r"/>
      <c:layout>
        <c:manualLayout>
          <c:xMode val="edge"/>
          <c:yMode val="edge"/>
          <c:x val="0.64914799371318854"/>
          <c:y val="0.10181150660520104"/>
          <c:w val="0.18222766342602104"/>
          <c:h val="0.19043887076371138"/>
        </c:manualLayout>
      </c:layout>
      <c:overlay val="0"/>
      <c:spPr>
        <a:solidFill>
          <a:schemeClr val="bg1"/>
        </a:solidFill>
        <a:ln>
          <a:solidFill>
            <a:schemeClr val="tx1"/>
          </a:solidFill>
        </a:ln>
        <a:effectLst/>
      </c:spPr>
      <c:txPr>
        <a:bodyPr rot="0" spcFirstLastPara="1" vertOverflow="ellipsis" vert="horz" wrap="square" anchor="ctr" anchorCtr="1"/>
        <a:lstStyle/>
        <a:p>
          <a:pPr>
            <a:defRPr sz="20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59133312825638"/>
          <c:y val="5.2420322413857114E-2"/>
          <c:w val="0.81627865979940417"/>
          <c:h val="0.78904602406649305"/>
        </c:manualLayout>
      </c:layout>
      <c:barChart>
        <c:barDir val="col"/>
        <c:grouping val="clustered"/>
        <c:varyColors val="0"/>
        <c:ser>
          <c:idx val="0"/>
          <c:order val="0"/>
          <c:tx>
            <c:strRef>
              <c:f>Sheet1!$B$1</c:f>
              <c:strCache>
                <c:ptCount val="1"/>
              </c:strCache>
            </c:strRef>
          </c:tx>
          <c:spPr>
            <a:solidFill>
              <a:srgbClr val="E68422"/>
            </a:solidFill>
            <a:ln w="9525">
              <a:solidFill>
                <a:schemeClr val="tx2"/>
              </a:solidFill>
            </a:ln>
            <a:effectLst/>
          </c:spPr>
          <c:invertIfNegative val="0"/>
          <c:dPt>
            <c:idx val="1"/>
            <c:invertIfNegative val="0"/>
            <c:bubble3D val="0"/>
            <c:spPr>
              <a:solidFill>
                <a:srgbClr val="009374"/>
              </a:solidFill>
              <a:ln w="9525">
                <a:solidFill>
                  <a:schemeClr val="tx2"/>
                </a:solidFill>
              </a:ln>
              <a:effectLst/>
            </c:spPr>
            <c:extLst>
              <c:ext xmlns:c16="http://schemas.microsoft.com/office/drawing/2014/chart" uri="{C3380CC4-5D6E-409C-BE32-E72D297353CC}">
                <c16:uniqueId val="{00000001-1E24-4006-B65F-98C4EAF42354}"/>
              </c:ext>
            </c:extLst>
          </c:dPt>
          <c:dPt>
            <c:idx val="2"/>
            <c:invertIfNegative val="0"/>
            <c:bubble3D val="0"/>
            <c:spPr>
              <a:solidFill>
                <a:srgbClr val="F6CBA0"/>
              </a:solidFill>
              <a:ln w="9525">
                <a:solidFill>
                  <a:schemeClr val="tx2"/>
                </a:solidFill>
              </a:ln>
              <a:effectLst/>
            </c:spPr>
            <c:extLst>
              <c:ext xmlns:c16="http://schemas.microsoft.com/office/drawing/2014/chart" uri="{C3380CC4-5D6E-409C-BE32-E72D297353CC}">
                <c16:uniqueId val="{00000000-1E24-4006-B65F-98C4EAF42354}"/>
              </c:ext>
            </c:extLst>
          </c:dPt>
          <c:dPt>
            <c:idx val="3"/>
            <c:invertIfNegative val="0"/>
            <c:bubble3D val="0"/>
            <c:spPr>
              <a:solidFill>
                <a:srgbClr val="7EB0A6"/>
              </a:solidFill>
              <a:ln w="9525">
                <a:solidFill>
                  <a:schemeClr val="tx2"/>
                </a:solidFill>
              </a:ln>
              <a:effectLst/>
            </c:spPr>
            <c:extLst>
              <c:ext xmlns:c16="http://schemas.microsoft.com/office/drawing/2014/chart" uri="{C3380CC4-5D6E-409C-BE32-E72D297353CC}">
                <c16:uniqueId val="{00000003-1E24-4006-B65F-98C4EAF4235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2"/>
                    </a:solidFill>
                    <a:effectLst/>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&lt;60</c:v>
                </c:pt>
                <c:pt idx="1">
                  <c:v>60-119 </c:v>
                </c:pt>
                <c:pt idx="2">
                  <c:v>120-180</c:v>
                </c:pt>
                <c:pt idx="3">
                  <c:v>180+</c:v>
                </c:pt>
              </c:strCache>
            </c:strRef>
          </c:cat>
          <c:val>
            <c:numRef>
              <c:f>Sheet1!$B$2:$B$5</c:f>
              <c:numCache>
                <c:formatCode>General</c:formatCode>
                <c:ptCount val="4"/>
                <c:pt idx="0">
                  <c:v>0.75</c:v>
                </c:pt>
                <c:pt idx="1">
                  <c:v>0.13235294117647059</c:v>
                </c:pt>
                <c:pt idx="2">
                  <c:v>7.3529411764705885E-2</c:v>
                </c:pt>
                <c:pt idx="3">
                  <c:v>4.4117647058823532E-2</c:v>
                </c:pt>
              </c:numCache>
            </c:numRef>
          </c:val>
          <c:extLst>
            <c:ext xmlns:c16="http://schemas.microsoft.com/office/drawing/2014/chart" uri="{C3380CC4-5D6E-409C-BE32-E72D297353CC}">
              <c16:uniqueId val="{00000000-4A47-4972-BBAB-D39D62B08BC7}"/>
            </c:ext>
          </c:extLst>
        </c:ser>
        <c:dLbls>
          <c:showLegendKey val="0"/>
          <c:showVal val="0"/>
          <c:showCatName val="0"/>
          <c:showSerName val="0"/>
          <c:showPercent val="0"/>
          <c:showBubbleSize val="0"/>
        </c:dLbls>
        <c:gapWidth val="150"/>
        <c:axId val="1799146703"/>
        <c:axId val="1799147119"/>
      </c:barChart>
      <c:catAx>
        <c:axId val="1799146703"/>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2"/>
                </a:solidFill>
                <a:latin typeface="+mn-lt"/>
                <a:ea typeface="+mn-ea"/>
                <a:cs typeface="+mn-cs"/>
              </a:defRPr>
            </a:pPr>
            <a:endParaRPr lang="en-US"/>
          </a:p>
        </c:txPr>
        <c:crossAx val="1799147119"/>
        <c:crosses val="autoZero"/>
        <c:auto val="1"/>
        <c:lblAlgn val="ctr"/>
        <c:lblOffset val="100"/>
        <c:noMultiLvlLbl val="0"/>
      </c:catAx>
      <c:valAx>
        <c:axId val="1799147119"/>
        <c:scaling>
          <c:orientation val="minMax"/>
        </c:scaling>
        <c:delete val="0"/>
        <c:axPos val="l"/>
        <c:title>
          <c:tx>
            <c:rich>
              <a:bodyPr rot="-5400000" spcFirstLastPara="1" vertOverflow="ellipsis" vert="horz" wrap="square" anchor="ctr" anchorCtr="1"/>
              <a:lstStyle/>
              <a:p>
                <a:pPr>
                  <a:defRPr sz="2000" b="0" i="0" u="none" strike="noStrike" kern="1200" baseline="0">
                    <a:solidFill>
                      <a:schemeClr val="tx2"/>
                    </a:solidFill>
                    <a:latin typeface="+mn-lt"/>
                    <a:ea typeface="+mn-ea"/>
                    <a:cs typeface="+mn-cs"/>
                  </a:defRPr>
                </a:pPr>
                <a:r>
                  <a:rPr lang="en-US" sz="2000" dirty="0">
                    <a:solidFill>
                      <a:schemeClr val="tx2"/>
                    </a:solidFill>
                  </a:rPr>
                  <a:t>Percentage</a:t>
                </a:r>
              </a:p>
            </c:rich>
          </c:tx>
          <c:layout>
            <c:manualLayout>
              <c:xMode val="edge"/>
              <c:yMode val="edge"/>
              <c:x val="2.3587664176225948E-2"/>
              <c:y val="0.2539246819642561"/>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2"/>
                  </a:solidFill>
                  <a:latin typeface="+mn-lt"/>
                  <a:ea typeface="+mn-ea"/>
                  <a:cs typeface="+mn-cs"/>
                </a:defRPr>
              </a:pPr>
              <a:endParaRPr lang="en-US"/>
            </a:p>
          </c:txPr>
        </c:title>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2000" b="0" i="0" u="none" strike="noStrike" kern="1200" baseline="0">
                <a:solidFill>
                  <a:schemeClr val="tx2"/>
                </a:solidFill>
                <a:latin typeface="+mn-lt"/>
                <a:ea typeface="+mn-ea"/>
                <a:cs typeface="+mn-cs"/>
              </a:defRPr>
            </a:pPr>
            <a:endParaRPr lang="en-US"/>
          </a:p>
        </c:txPr>
        <c:crossAx val="1799146703"/>
        <c:crosses val="autoZero"/>
        <c:crossBetween val="between"/>
      </c:valAx>
      <c:spPr>
        <a:noFill/>
        <a:ln w="9525">
          <a:solidFill>
            <a:schemeClr val="bg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1" i="0" u="sng" strike="noStrike" kern="1200" spc="0" baseline="0">
                <a:solidFill>
                  <a:srgbClr val="D67718"/>
                </a:solidFill>
                <a:latin typeface="+mn-lt"/>
                <a:ea typeface="+mn-ea"/>
                <a:cs typeface="+mn-cs"/>
              </a:defRPr>
            </a:pPr>
            <a:r>
              <a:rPr lang="en-US" sz="3200" b="1" u="sng" dirty="0">
                <a:solidFill>
                  <a:srgbClr val="D67718"/>
                </a:solidFill>
              </a:rPr>
              <a:t>Cause of Death</a:t>
            </a:r>
          </a:p>
        </c:rich>
      </c:tx>
      <c:layout>
        <c:manualLayout>
          <c:xMode val="edge"/>
          <c:yMode val="edge"/>
          <c:x val="0.64374173728879835"/>
          <c:y val="6.0780928669703825E-2"/>
        </c:manualLayout>
      </c:layout>
      <c:overlay val="0"/>
      <c:spPr>
        <a:noFill/>
        <a:ln>
          <a:noFill/>
        </a:ln>
        <a:effectLst/>
      </c:spPr>
      <c:txPr>
        <a:bodyPr rot="0" spcFirstLastPara="1" vertOverflow="ellipsis" vert="horz" wrap="square" anchor="ctr" anchorCtr="1"/>
        <a:lstStyle/>
        <a:p>
          <a:pPr>
            <a:defRPr sz="3200" b="1" i="0" u="sng" strike="noStrike" kern="1200" spc="0" baseline="0">
              <a:solidFill>
                <a:srgbClr val="D67718"/>
              </a:solidFill>
              <a:latin typeface="+mn-lt"/>
              <a:ea typeface="+mn-ea"/>
              <a:cs typeface="+mn-cs"/>
            </a:defRPr>
          </a:pPr>
          <a:endParaRPr lang="en-US"/>
        </a:p>
      </c:txPr>
    </c:title>
    <c:autoTitleDeleted val="0"/>
    <c:plotArea>
      <c:layout>
        <c:manualLayout>
          <c:layoutTarget val="inner"/>
          <c:xMode val="edge"/>
          <c:yMode val="edge"/>
          <c:x val="9.1656381078636426E-2"/>
          <c:y val="8.7806230026301418E-2"/>
          <c:w val="0.52575397151702585"/>
          <c:h val="0.84018673136071642"/>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176-407E-93F5-66FB17604A5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176-407E-93F5-66FB17604A5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176-407E-93F5-66FB17604A5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176-407E-93F5-66FB17604A5C}"/>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B176-407E-93F5-66FB17604A5C}"/>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B176-407E-93F5-66FB17604A5C}"/>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B176-407E-93F5-66FB17604A5C}"/>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B176-407E-93F5-66FB17604A5C}"/>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B176-407E-93F5-66FB17604A5C}"/>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B176-407E-93F5-66FB17604A5C}"/>
              </c:ext>
            </c:extLst>
          </c:dPt>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effectLst/>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Sheet1!$A$2:$A$11</c:f>
              <c:strCache>
                <c:ptCount val="10"/>
                <c:pt idx="0">
                  <c:v>Cardiomyopathy</c:v>
                </c:pt>
                <c:pt idx="1">
                  <c:v>Cardiovascular</c:v>
                </c:pt>
                <c:pt idx="2">
                  <c:v>Thromboembolism</c:v>
                </c:pt>
                <c:pt idx="3">
                  <c:v>Infection</c:v>
                </c:pt>
                <c:pt idx="4">
                  <c:v>CVA</c:v>
                </c:pt>
                <c:pt idx="5">
                  <c:v>Hypertension</c:v>
                </c:pt>
                <c:pt idx="6">
                  <c:v>Depression</c:v>
                </c:pt>
                <c:pt idx="7">
                  <c:v>Anesthesia</c:v>
                </c:pt>
                <c:pt idx="8">
                  <c:v>Other</c:v>
                </c:pt>
                <c:pt idx="9">
                  <c:v>Unknown</c:v>
                </c:pt>
              </c:strCache>
            </c:strRef>
          </c:cat>
          <c:val>
            <c:numRef>
              <c:f>Sheet1!$B$2:$B$11</c:f>
              <c:numCache>
                <c:formatCode>General</c:formatCode>
                <c:ptCount val="10"/>
                <c:pt idx="0">
                  <c:v>5</c:v>
                </c:pt>
                <c:pt idx="1">
                  <c:v>11</c:v>
                </c:pt>
                <c:pt idx="2">
                  <c:v>9</c:v>
                </c:pt>
                <c:pt idx="3">
                  <c:v>8</c:v>
                </c:pt>
                <c:pt idx="4">
                  <c:v>6</c:v>
                </c:pt>
                <c:pt idx="5">
                  <c:v>4</c:v>
                </c:pt>
                <c:pt idx="6">
                  <c:v>1</c:v>
                </c:pt>
                <c:pt idx="7">
                  <c:v>1</c:v>
                </c:pt>
                <c:pt idx="8">
                  <c:v>3</c:v>
                </c:pt>
                <c:pt idx="9">
                  <c:v>3</c:v>
                </c:pt>
              </c:numCache>
            </c:numRef>
          </c:val>
          <c:extLst>
            <c:ext xmlns:c16="http://schemas.microsoft.com/office/drawing/2014/chart" uri="{C3380CC4-5D6E-409C-BE32-E72D297353CC}">
              <c16:uniqueId val="{00000014-B176-407E-93F5-66FB17604A5C}"/>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1308839379323776"/>
          <c:y val="0.18878718001226022"/>
          <c:w val="0.37199282253793575"/>
          <c:h val="0.75682432617220718"/>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2"/>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1" i="0" u="sng" strike="noStrike" kern="1200" spc="0" baseline="0">
                <a:solidFill>
                  <a:srgbClr val="D67718"/>
                </a:solidFill>
                <a:latin typeface="+mn-lt"/>
                <a:ea typeface="+mn-ea"/>
                <a:cs typeface="+mn-cs"/>
              </a:defRPr>
            </a:pPr>
            <a:r>
              <a:rPr lang="en-US" sz="3200" b="1" u="sng" dirty="0">
                <a:solidFill>
                  <a:srgbClr val="D67718"/>
                </a:solidFill>
              </a:rPr>
              <a:t>Cause of Death</a:t>
            </a:r>
          </a:p>
        </c:rich>
      </c:tx>
      <c:layout>
        <c:manualLayout>
          <c:xMode val="edge"/>
          <c:yMode val="edge"/>
          <c:x val="0.58925530840704765"/>
          <c:y val="6.9254550493859979E-2"/>
        </c:manualLayout>
      </c:layout>
      <c:overlay val="0"/>
      <c:spPr>
        <a:noFill/>
        <a:ln>
          <a:noFill/>
        </a:ln>
        <a:effectLst/>
      </c:spPr>
      <c:txPr>
        <a:bodyPr rot="0" spcFirstLastPara="1" vertOverflow="ellipsis" vert="horz" wrap="square" anchor="ctr" anchorCtr="1"/>
        <a:lstStyle/>
        <a:p>
          <a:pPr>
            <a:defRPr sz="3200" b="1" i="0" u="sng" strike="noStrike" kern="1200" spc="0" baseline="0">
              <a:solidFill>
                <a:srgbClr val="D67718"/>
              </a:solidFill>
              <a:latin typeface="+mn-lt"/>
              <a:ea typeface="+mn-ea"/>
              <a:cs typeface="+mn-cs"/>
            </a:defRPr>
          </a:pPr>
          <a:endParaRPr lang="en-US"/>
        </a:p>
      </c:txPr>
    </c:title>
    <c:autoTitleDeleted val="0"/>
    <c:plotArea>
      <c:layout>
        <c:manualLayout>
          <c:layoutTarget val="inner"/>
          <c:xMode val="edge"/>
          <c:yMode val="edge"/>
          <c:x val="3.1836956529105176E-2"/>
          <c:y val="9.3525051891942296E-2"/>
          <c:w val="0.52575397151702585"/>
          <c:h val="0.84018673136071642"/>
        </c:manualLayout>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65D-4E82-BF6F-09FA86583CD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65D-4E82-BF6F-09FA86583CD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65D-4E82-BF6F-09FA86583CD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65D-4E82-BF6F-09FA86583CD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665D-4E82-BF6F-09FA86583CD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665D-4E82-BF6F-09FA86583CD2}"/>
              </c:ext>
            </c:extLst>
          </c:dPt>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Cardiomyopathy</c:v>
                </c:pt>
                <c:pt idx="1">
                  <c:v>Thromboembolism</c:v>
                </c:pt>
                <c:pt idx="2">
                  <c:v>Infection</c:v>
                </c:pt>
                <c:pt idx="3">
                  <c:v>CVA</c:v>
                </c:pt>
                <c:pt idx="4">
                  <c:v>Depression</c:v>
                </c:pt>
                <c:pt idx="5">
                  <c:v>Other</c:v>
                </c:pt>
              </c:strCache>
            </c:strRef>
          </c:cat>
          <c:val>
            <c:numRef>
              <c:f>Sheet1!$B$2:$B$7</c:f>
              <c:numCache>
                <c:formatCode>General</c:formatCode>
                <c:ptCount val="6"/>
                <c:pt idx="0">
                  <c:v>9</c:v>
                </c:pt>
                <c:pt idx="1">
                  <c:v>1</c:v>
                </c:pt>
                <c:pt idx="2">
                  <c:v>1</c:v>
                </c:pt>
                <c:pt idx="3">
                  <c:v>1</c:v>
                </c:pt>
                <c:pt idx="4">
                  <c:v>1</c:v>
                </c:pt>
                <c:pt idx="5">
                  <c:v>3</c:v>
                </c:pt>
              </c:numCache>
            </c:numRef>
          </c:val>
          <c:extLst>
            <c:ext xmlns:c16="http://schemas.microsoft.com/office/drawing/2014/chart" uri="{C3380CC4-5D6E-409C-BE32-E72D297353CC}">
              <c16:uniqueId val="{0000000C-665D-4E82-BF6F-09FA86583CD2}"/>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55341721609264116"/>
          <c:y val="0.18455147185855533"/>
          <c:w val="0.43912346650348222"/>
          <c:h val="0.75682432617220718"/>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tx2"/>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59133312825638"/>
          <c:y val="5.2420322413857114E-2"/>
          <c:w val="0.81627865979940417"/>
          <c:h val="0.78904602406649305"/>
        </c:manualLayout>
      </c:layout>
      <c:barChart>
        <c:barDir val="col"/>
        <c:grouping val="clustered"/>
        <c:varyColors val="0"/>
        <c:ser>
          <c:idx val="0"/>
          <c:order val="0"/>
          <c:tx>
            <c:strRef>
              <c:f>Sheet1!$B$1</c:f>
              <c:strCache>
                <c:ptCount val="1"/>
              </c:strCache>
            </c:strRef>
          </c:tx>
          <c:spPr>
            <a:solidFill>
              <a:srgbClr val="E68422"/>
            </a:solidFill>
            <a:ln w="9525">
              <a:solidFill>
                <a:schemeClr val="tx2"/>
              </a:solidFill>
            </a:ln>
            <a:effectLst/>
          </c:spPr>
          <c:invertIfNegative val="0"/>
          <c:dPt>
            <c:idx val="1"/>
            <c:invertIfNegative val="0"/>
            <c:bubble3D val="0"/>
            <c:spPr>
              <a:solidFill>
                <a:srgbClr val="009374"/>
              </a:solidFill>
              <a:ln w="9525">
                <a:solidFill>
                  <a:schemeClr val="tx2"/>
                </a:solidFill>
              </a:ln>
              <a:effectLst/>
            </c:spPr>
            <c:extLst>
              <c:ext xmlns:c16="http://schemas.microsoft.com/office/drawing/2014/chart" uri="{C3380CC4-5D6E-409C-BE32-E72D297353CC}">
                <c16:uniqueId val="{00000001-1E24-4006-B65F-98C4EAF42354}"/>
              </c:ext>
            </c:extLst>
          </c:dPt>
          <c:dPt>
            <c:idx val="2"/>
            <c:invertIfNegative val="0"/>
            <c:bubble3D val="0"/>
            <c:spPr>
              <a:solidFill>
                <a:srgbClr val="F6CBA0"/>
              </a:solidFill>
              <a:ln w="9525">
                <a:solidFill>
                  <a:schemeClr val="tx2"/>
                </a:solidFill>
              </a:ln>
              <a:effectLst/>
            </c:spPr>
            <c:extLst>
              <c:ext xmlns:c16="http://schemas.microsoft.com/office/drawing/2014/chart" uri="{C3380CC4-5D6E-409C-BE32-E72D297353CC}">
                <c16:uniqueId val="{00000000-1E24-4006-B65F-98C4EAF42354}"/>
              </c:ext>
            </c:extLst>
          </c:dPt>
          <c:dPt>
            <c:idx val="3"/>
            <c:invertIfNegative val="0"/>
            <c:bubble3D val="0"/>
            <c:spPr>
              <a:solidFill>
                <a:srgbClr val="7EB0A6"/>
              </a:solidFill>
              <a:ln w="9525">
                <a:solidFill>
                  <a:schemeClr val="tx2"/>
                </a:solidFill>
              </a:ln>
              <a:effectLst/>
            </c:spPr>
            <c:extLst>
              <c:ext xmlns:c16="http://schemas.microsoft.com/office/drawing/2014/chart" uri="{C3380CC4-5D6E-409C-BE32-E72D297353CC}">
                <c16:uniqueId val="{00000003-1E24-4006-B65F-98C4EAF4235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2"/>
                    </a:solidFill>
                    <a:effectLst/>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0-13 days</c:v>
                </c:pt>
                <c:pt idx="1">
                  <c:v>14-60 days</c:v>
                </c:pt>
                <c:pt idx="2">
                  <c:v>61-180 days</c:v>
                </c:pt>
                <c:pt idx="3">
                  <c:v>181+ days</c:v>
                </c:pt>
              </c:strCache>
            </c:strRef>
          </c:cat>
          <c:val>
            <c:numRef>
              <c:f>Sheet1!$B$2:$B$5</c:f>
              <c:numCache>
                <c:formatCode>General</c:formatCode>
                <c:ptCount val="4"/>
                <c:pt idx="0">
                  <c:v>0.318</c:v>
                </c:pt>
                <c:pt idx="1">
                  <c:v>0.25</c:v>
                </c:pt>
                <c:pt idx="2">
                  <c:v>0.308</c:v>
                </c:pt>
                <c:pt idx="3">
                  <c:v>0.66700000000000004</c:v>
                </c:pt>
              </c:numCache>
            </c:numRef>
          </c:val>
          <c:extLst>
            <c:ext xmlns:c16="http://schemas.microsoft.com/office/drawing/2014/chart" uri="{C3380CC4-5D6E-409C-BE32-E72D297353CC}">
              <c16:uniqueId val="{00000000-4A47-4972-BBAB-D39D62B08BC7}"/>
            </c:ext>
          </c:extLst>
        </c:ser>
        <c:dLbls>
          <c:showLegendKey val="0"/>
          <c:showVal val="0"/>
          <c:showCatName val="0"/>
          <c:showSerName val="0"/>
          <c:showPercent val="0"/>
          <c:showBubbleSize val="0"/>
        </c:dLbls>
        <c:gapWidth val="150"/>
        <c:axId val="1799146703"/>
        <c:axId val="1799147119"/>
      </c:barChart>
      <c:catAx>
        <c:axId val="1799146703"/>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2"/>
                </a:solidFill>
                <a:latin typeface="+mn-lt"/>
                <a:ea typeface="+mn-ea"/>
                <a:cs typeface="+mn-cs"/>
              </a:defRPr>
            </a:pPr>
            <a:endParaRPr lang="en-US"/>
          </a:p>
        </c:txPr>
        <c:crossAx val="1799147119"/>
        <c:crosses val="autoZero"/>
        <c:auto val="1"/>
        <c:lblAlgn val="ctr"/>
        <c:lblOffset val="100"/>
        <c:noMultiLvlLbl val="0"/>
      </c:catAx>
      <c:valAx>
        <c:axId val="1799147119"/>
        <c:scaling>
          <c:orientation val="minMax"/>
        </c:scaling>
        <c:delete val="0"/>
        <c:axPos val="l"/>
        <c:title>
          <c:tx>
            <c:rich>
              <a:bodyPr rot="-5400000" spcFirstLastPara="1" vertOverflow="ellipsis" vert="horz" wrap="square" anchor="ctr" anchorCtr="1"/>
              <a:lstStyle/>
              <a:p>
                <a:pPr>
                  <a:defRPr sz="2000" b="0" i="0" u="none" strike="noStrike" kern="1200" baseline="0">
                    <a:solidFill>
                      <a:schemeClr val="tx2"/>
                    </a:solidFill>
                    <a:latin typeface="+mn-lt"/>
                    <a:ea typeface="+mn-ea"/>
                    <a:cs typeface="+mn-cs"/>
                  </a:defRPr>
                </a:pPr>
                <a:r>
                  <a:rPr lang="en-US" sz="2000" dirty="0">
                    <a:solidFill>
                      <a:schemeClr val="tx2"/>
                    </a:solidFill>
                  </a:rPr>
                  <a:t>Percentage</a:t>
                </a:r>
              </a:p>
            </c:rich>
          </c:tx>
          <c:layout>
            <c:manualLayout>
              <c:xMode val="edge"/>
              <c:yMode val="edge"/>
              <c:x val="2.5894552845506305E-2"/>
              <c:y val="0.26254961031622925"/>
            </c:manualLayout>
          </c:layout>
          <c:overlay val="0"/>
          <c:spPr>
            <a:noFill/>
            <a:ln>
              <a:noFill/>
            </a:ln>
            <a:effectLst/>
          </c:spPr>
          <c:txPr>
            <a:bodyPr rot="-5400000" spcFirstLastPara="1" vertOverflow="ellipsis" vert="horz" wrap="square" anchor="ctr" anchorCtr="1"/>
            <a:lstStyle/>
            <a:p>
              <a:pPr>
                <a:defRPr sz="2000" b="0" i="0" u="none" strike="noStrike" kern="1200" baseline="0">
                  <a:solidFill>
                    <a:schemeClr val="tx2"/>
                  </a:solidFill>
                  <a:latin typeface="+mn-lt"/>
                  <a:ea typeface="+mn-ea"/>
                  <a:cs typeface="+mn-cs"/>
                </a:defRPr>
              </a:pPr>
              <a:endParaRPr lang="en-US"/>
            </a:p>
          </c:txPr>
        </c:title>
        <c:numFmt formatCode="0%"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2000" b="0" i="0" u="none" strike="noStrike" kern="1200" baseline="0">
                <a:solidFill>
                  <a:schemeClr val="tx2"/>
                </a:solidFill>
                <a:latin typeface="+mn-lt"/>
                <a:ea typeface="+mn-ea"/>
                <a:cs typeface="+mn-cs"/>
              </a:defRPr>
            </a:pPr>
            <a:endParaRPr lang="en-US"/>
          </a:p>
        </c:txPr>
        <c:crossAx val="1799146703"/>
        <c:crosses val="autoZero"/>
        <c:crossBetween val="between"/>
      </c:valAx>
      <c:spPr>
        <a:noFill/>
        <a:ln w="9525">
          <a:solidFill>
            <a:schemeClr val="bg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430484942766835"/>
          <c:y val="8.2066078972206687E-3"/>
          <c:w val="0.74856519628901341"/>
          <c:h val="0.83026332468897091"/>
        </c:manualLayout>
      </c:layout>
      <c:barChart>
        <c:barDir val="bar"/>
        <c:grouping val="clustered"/>
        <c:varyColors val="0"/>
        <c:ser>
          <c:idx val="0"/>
          <c:order val="0"/>
          <c:tx>
            <c:strRef>
              <c:f>Sheet1!$B$1</c:f>
              <c:strCache>
                <c:ptCount val="1"/>
              </c:strCache>
            </c:strRef>
          </c:tx>
          <c:spPr>
            <a:solidFill>
              <a:srgbClr val="E68422"/>
            </a:solidFill>
            <a:ln w="9525">
              <a:solidFill>
                <a:schemeClr val="tx2"/>
              </a:solidFill>
            </a:ln>
            <a:effectLst/>
          </c:spPr>
          <c:invertIfNegative val="0"/>
          <c:dPt>
            <c:idx val="0"/>
            <c:invertIfNegative val="0"/>
            <c:bubble3D val="0"/>
            <c:spPr>
              <a:solidFill>
                <a:srgbClr val="466069"/>
              </a:solidFill>
              <a:ln w="9525">
                <a:solidFill>
                  <a:schemeClr val="tx2"/>
                </a:solidFill>
              </a:ln>
              <a:effectLst/>
            </c:spPr>
            <c:extLst>
              <c:ext xmlns:c16="http://schemas.microsoft.com/office/drawing/2014/chart" uri="{C3380CC4-5D6E-409C-BE32-E72D297353CC}">
                <c16:uniqueId val="{00000002-1E24-4006-B65F-98C4EAF42354}"/>
              </c:ext>
            </c:extLst>
          </c:dPt>
          <c:dPt>
            <c:idx val="1"/>
            <c:invertIfNegative val="0"/>
            <c:bubble3D val="0"/>
            <c:spPr>
              <a:solidFill>
                <a:srgbClr val="CFC493"/>
              </a:solidFill>
              <a:ln w="9525">
                <a:solidFill>
                  <a:schemeClr val="tx2"/>
                </a:solidFill>
              </a:ln>
              <a:effectLst/>
            </c:spPr>
            <c:extLst>
              <c:ext xmlns:c16="http://schemas.microsoft.com/office/drawing/2014/chart" uri="{C3380CC4-5D6E-409C-BE32-E72D297353CC}">
                <c16:uniqueId val="{0000000F-D60C-4AD7-A02C-8414BF20636F}"/>
              </c:ext>
            </c:extLst>
          </c:dPt>
          <c:dPt>
            <c:idx val="2"/>
            <c:invertIfNegative val="0"/>
            <c:bubble3D val="0"/>
            <c:spPr>
              <a:solidFill>
                <a:srgbClr val="7EB0A6"/>
              </a:solidFill>
              <a:ln w="9525">
                <a:solidFill>
                  <a:schemeClr val="tx2"/>
                </a:solidFill>
              </a:ln>
              <a:effectLst/>
            </c:spPr>
            <c:extLst>
              <c:ext xmlns:c16="http://schemas.microsoft.com/office/drawing/2014/chart" uri="{C3380CC4-5D6E-409C-BE32-E72D297353CC}">
                <c16:uniqueId val="{0000000E-D60C-4AD7-A02C-8414BF20636F}"/>
              </c:ext>
            </c:extLst>
          </c:dPt>
          <c:dPt>
            <c:idx val="4"/>
            <c:invertIfNegative val="0"/>
            <c:bubble3D val="0"/>
            <c:spPr>
              <a:solidFill>
                <a:srgbClr val="009374"/>
              </a:solidFill>
              <a:ln w="9525">
                <a:solidFill>
                  <a:schemeClr val="tx2"/>
                </a:solidFill>
              </a:ln>
              <a:effectLst/>
            </c:spPr>
            <c:extLst>
              <c:ext xmlns:c16="http://schemas.microsoft.com/office/drawing/2014/chart" uri="{C3380CC4-5D6E-409C-BE32-E72D297353CC}">
                <c16:uniqueId val="{00000007-42B2-4D04-BEB4-24607F5AF6F8}"/>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2"/>
                    </a:solidFill>
                    <a:effectLst/>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Race/Ethnicity</c:v>
                </c:pt>
                <c:pt idx="1">
                  <c:v>Age</c:v>
                </c:pt>
                <c:pt idx="2">
                  <c:v>BMI</c:v>
                </c:pt>
                <c:pt idx="3">
                  <c:v>Insurance</c:v>
                </c:pt>
                <c:pt idx="4">
                  <c:v>All</c:v>
                </c:pt>
              </c:strCache>
            </c:strRef>
          </c:cat>
          <c:val>
            <c:numRef>
              <c:f>Sheet1!$B$2:$B$6</c:f>
              <c:numCache>
                <c:formatCode>_(* #,##0.00_);_(* \(#,##0.00\);_(* "-"??_);_(@_)</c:formatCode>
                <c:ptCount val="5"/>
                <c:pt idx="0">
                  <c:v>13.9</c:v>
                </c:pt>
                <c:pt idx="1">
                  <c:v>11.9</c:v>
                </c:pt>
                <c:pt idx="2">
                  <c:v>30.3</c:v>
                </c:pt>
                <c:pt idx="3" formatCode="General">
                  <c:v>8.8000000000000007</c:v>
                </c:pt>
                <c:pt idx="4" formatCode="General">
                  <c:v>6.8</c:v>
                </c:pt>
              </c:numCache>
            </c:numRef>
          </c:val>
          <c:extLst>
            <c:ext xmlns:c16="http://schemas.microsoft.com/office/drawing/2014/chart" uri="{C3380CC4-5D6E-409C-BE32-E72D297353CC}">
              <c16:uniqueId val="{00000000-4A47-4972-BBAB-D39D62B08BC7}"/>
            </c:ext>
          </c:extLst>
        </c:ser>
        <c:ser>
          <c:idx val="1"/>
          <c:order val="1"/>
          <c:tx>
            <c:strRef>
              <c:f>Sheet1!$C$1</c:f>
              <c:strCache>
                <c:ptCount val="1"/>
              </c:strCache>
            </c:strRef>
          </c:tx>
          <c:spPr>
            <a:solidFill>
              <a:schemeClr val="accent2"/>
            </a:solidFill>
            <a:ln>
              <a:solidFill>
                <a:schemeClr val="tx2"/>
              </a:solidFill>
            </a:ln>
            <a:effectLst/>
          </c:spPr>
          <c:invertIfNegative val="0"/>
          <c:dPt>
            <c:idx val="0"/>
            <c:invertIfNegative val="0"/>
            <c:bubble3D val="0"/>
            <c:spPr>
              <a:solidFill>
                <a:srgbClr val="466069"/>
              </a:solidFill>
              <a:ln>
                <a:solidFill>
                  <a:schemeClr val="tx2"/>
                </a:solidFill>
              </a:ln>
              <a:effectLst/>
            </c:spPr>
            <c:extLst>
              <c:ext xmlns:c16="http://schemas.microsoft.com/office/drawing/2014/chart" uri="{C3380CC4-5D6E-409C-BE32-E72D297353CC}">
                <c16:uniqueId val="{00000008-D60C-4AD7-A02C-8414BF20636F}"/>
              </c:ext>
            </c:extLst>
          </c:dPt>
          <c:dPt>
            <c:idx val="1"/>
            <c:invertIfNegative val="0"/>
            <c:bubble3D val="0"/>
            <c:spPr>
              <a:solidFill>
                <a:srgbClr val="CFC493"/>
              </a:solidFill>
              <a:ln>
                <a:solidFill>
                  <a:schemeClr val="tx2"/>
                </a:solidFill>
              </a:ln>
              <a:effectLst/>
            </c:spPr>
            <c:extLst>
              <c:ext xmlns:c16="http://schemas.microsoft.com/office/drawing/2014/chart" uri="{C3380CC4-5D6E-409C-BE32-E72D297353CC}">
                <c16:uniqueId val="{00000009-D60C-4AD7-A02C-8414BF20636F}"/>
              </c:ext>
            </c:extLst>
          </c:dPt>
          <c:dPt>
            <c:idx val="3"/>
            <c:invertIfNegative val="0"/>
            <c:bubble3D val="0"/>
            <c:spPr>
              <a:solidFill>
                <a:srgbClr val="E68422"/>
              </a:solidFill>
              <a:ln>
                <a:solidFill>
                  <a:schemeClr val="tx2"/>
                </a:solidFill>
              </a:ln>
              <a:effectLst/>
            </c:spPr>
            <c:extLst>
              <c:ext xmlns:c16="http://schemas.microsoft.com/office/drawing/2014/chart" uri="{C3380CC4-5D6E-409C-BE32-E72D297353CC}">
                <c16:uniqueId val="{0000000B-D60C-4AD7-A02C-8414BF20636F}"/>
              </c:ext>
            </c:extLst>
          </c:dPt>
          <c:dLbls>
            <c:dLbl>
              <c:idx val="0"/>
              <c:layout>
                <c:manualLayout>
                  <c:x val="0"/>
                  <c:y val="-5.507214450930718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60C-4AD7-A02C-8414BF20636F}"/>
                </c:ext>
              </c:extLst>
            </c:dLbl>
            <c:dLbl>
              <c:idx val="1"/>
              <c:layout>
                <c:manualLayout>
                  <c:x val="0"/>
                  <c:y val="-8.260821676396079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60C-4AD7-A02C-8414BF20636F}"/>
                </c:ext>
              </c:extLst>
            </c:dLbl>
            <c:dLbl>
              <c:idx val="2"/>
              <c:layout>
                <c:manualLayout>
                  <c:x val="0"/>
                  <c:y val="-1.92752505782575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60C-4AD7-A02C-8414BF20636F}"/>
                </c:ext>
              </c:extLst>
            </c:dLbl>
            <c:dLbl>
              <c:idx val="3"/>
              <c:layout>
                <c:manualLayout>
                  <c:x val="0"/>
                  <c:y val="-5.507214450930718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60C-4AD7-A02C-8414BF20636F}"/>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Race/Ethnicity</c:v>
                </c:pt>
                <c:pt idx="1">
                  <c:v>Age</c:v>
                </c:pt>
                <c:pt idx="2">
                  <c:v>BMI</c:v>
                </c:pt>
                <c:pt idx="3">
                  <c:v>Insurance</c:v>
                </c:pt>
                <c:pt idx="4">
                  <c:v>All</c:v>
                </c:pt>
              </c:strCache>
            </c:strRef>
          </c:cat>
          <c:val>
            <c:numRef>
              <c:f>Sheet1!$C$2:$C$6</c:f>
              <c:numCache>
                <c:formatCode>General</c:formatCode>
                <c:ptCount val="5"/>
                <c:pt idx="0">
                  <c:v>5.7</c:v>
                </c:pt>
                <c:pt idx="1">
                  <c:v>4.3</c:v>
                </c:pt>
                <c:pt idx="2">
                  <c:v>10.1</c:v>
                </c:pt>
                <c:pt idx="3">
                  <c:v>3.5</c:v>
                </c:pt>
              </c:numCache>
            </c:numRef>
          </c:val>
          <c:extLst>
            <c:ext xmlns:c16="http://schemas.microsoft.com/office/drawing/2014/chart" uri="{C3380CC4-5D6E-409C-BE32-E72D297353CC}">
              <c16:uniqueId val="{00000004-D60C-4AD7-A02C-8414BF20636F}"/>
            </c:ext>
          </c:extLst>
        </c:ser>
        <c:ser>
          <c:idx val="2"/>
          <c:order val="2"/>
          <c:tx>
            <c:strRef>
              <c:f>Sheet1!$D$1</c:f>
              <c:strCache>
                <c:ptCount val="1"/>
              </c:strCache>
            </c:strRef>
          </c:tx>
          <c:spPr>
            <a:solidFill>
              <a:srgbClr val="7EB0A6"/>
            </a:solidFill>
            <a:ln>
              <a:solidFill>
                <a:schemeClr val="tx2"/>
              </a:solidFill>
            </a:ln>
            <a:effectLst/>
          </c:spPr>
          <c:invertIfNegative val="0"/>
          <c:dPt>
            <c:idx val="0"/>
            <c:invertIfNegative val="0"/>
            <c:bubble3D val="0"/>
            <c:spPr>
              <a:solidFill>
                <a:srgbClr val="466069"/>
              </a:solidFill>
              <a:ln>
                <a:solidFill>
                  <a:schemeClr val="tx2"/>
                </a:solidFill>
              </a:ln>
              <a:effectLst/>
            </c:spPr>
            <c:extLst>
              <c:ext xmlns:c16="http://schemas.microsoft.com/office/drawing/2014/chart" uri="{C3380CC4-5D6E-409C-BE32-E72D297353CC}">
                <c16:uniqueId val="{00000007-D60C-4AD7-A02C-8414BF20636F}"/>
              </c:ext>
            </c:extLst>
          </c:dPt>
          <c:dLbls>
            <c:dLbl>
              <c:idx val="0"/>
              <c:layout>
                <c:manualLayout>
                  <c:x val="0"/>
                  <c:y val="-5.507214450930718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60C-4AD7-A02C-8414BF20636F}"/>
                </c:ext>
              </c:extLst>
            </c:dLbl>
            <c:dLbl>
              <c:idx val="2"/>
              <c:layout>
                <c:manualLayout>
                  <c:x val="-4.5557338908129541E-17"/>
                  <c:y val="-2.75360722546535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60C-4AD7-A02C-8414BF20636F}"/>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Race/Ethnicity</c:v>
                </c:pt>
                <c:pt idx="1">
                  <c:v>Age</c:v>
                </c:pt>
                <c:pt idx="2">
                  <c:v>BMI</c:v>
                </c:pt>
                <c:pt idx="3">
                  <c:v>Insurance</c:v>
                </c:pt>
                <c:pt idx="4">
                  <c:v>All</c:v>
                </c:pt>
              </c:strCache>
            </c:strRef>
          </c:cat>
          <c:val>
            <c:numRef>
              <c:f>Sheet1!$D$2:$D$6</c:f>
              <c:numCache>
                <c:formatCode>General</c:formatCode>
                <c:ptCount val="5"/>
                <c:pt idx="0">
                  <c:v>1.2</c:v>
                </c:pt>
                <c:pt idx="2">
                  <c:v>5.3</c:v>
                </c:pt>
              </c:numCache>
            </c:numRef>
          </c:val>
          <c:extLst>
            <c:ext xmlns:c16="http://schemas.microsoft.com/office/drawing/2014/chart" uri="{C3380CC4-5D6E-409C-BE32-E72D297353CC}">
              <c16:uniqueId val="{00000005-D60C-4AD7-A02C-8414BF20636F}"/>
            </c:ext>
          </c:extLst>
        </c:ser>
        <c:ser>
          <c:idx val="3"/>
          <c:order val="3"/>
          <c:tx>
            <c:strRef>
              <c:f>Sheet1!$E$1</c:f>
              <c:strCache>
                <c:ptCount val="1"/>
              </c:strCache>
            </c:strRef>
          </c:tx>
          <c:spPr>
            <a:solidFill>
              <a:schemeClr val="accent4"/>
            </a:solidFill>
            <a:ln>
              <a:solidFill>
                <a:schemeClr val="tx2"/>
              </a:solidFill>
            </a:ln>
            <a:effectLst/>
          </c:spPr>
          <c:invertIfNegative val="0"/>
          <c:dPt>
            <c:idx val="2"/>
            <c:invertIfNegative val="0"/>
            <c:bubble3D val="0"/>
            <c:spPr>
              <a:solidFill>
                <a:srgbClr val="7EB0A6"/>
              </a:solidFill>
              <a:ln>
                <a:solidFill>
                  <a:schemeClr val="tx2"/>
                </a:solidFill>
              </a:ln>
              <a:effectLst/>
            </c:spPr>
            <c:extLst>
              <c:ext xmlns:c16="http://schemas.microsoft.com/office/drawing/2014/chart" uri="{C3380CC4-5D6E-409C-BE32-E72D297353CC}">
                <c16:uniqueId val="{0000000C-D60C-4AD7-A02C-8414BF20636F}"/>
              </c:ext>
            </c:extLst>
          </c:dPt>
          <c:dLbls>
            <c:dLbl>
              <c:idx val="2"/>
              <c:layout>
                <c:manualLayout>
                  <c:x val="-3.7274616973960958E-3"/>
                  <c:y val="-1.10144983978911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60C-4AD7-A02C-8414BF20636F}"/>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Race/Ethnicity</c:v>
                </c:pt>
                <c:pt idx="1">
                  <c:v>Age</c:v>
                </c:pt>
                <c:pt idx="2">
                  <c:v>BMI</c:v>
                </c:pt>
                <c:pt idx="3">
                  <c:v>Insurance</c:v>
                </c:pt>
                <c:pt idx="4">
                  <c:v>All</c:v>
                </c:pt>
              </c:strCache>
            </c:strRef>
          </c:cat>
          <c:val>
            <c:numRef>
              <c:f>Sheet1!$E$2:$E$6</c:f>
              <c:numCache>
                <c:formatCode>General</c:formatCode>
                <c:ptCount val="5"/>
                <c:pt idx="2">
                  <c:v>5.4</c:v>
                </c:pt>
              </c:numCache>
            </c:numRef>
          </c:val>
          <c:extLst>
            <c:ext xmlns:c16="http://schemas.microsoft.com/office/drawing/2014/chart" uri="{C3380CC4-5D6E-409C-BE32-E72D297353CC}">
              <c16:uniqueId val="{00000006-D60C-4AD7-A02C-8414BF20636F}"/>
            </c:ext>
          </c:extLst>
        </c:ser>
        <c:dLbls>
          <c:showLegendKey val="0"/>
          <c:showVal val="0"/>
          <c:showCatName val="0"/>
          <c:showSerName val="0"/>
          <c:showPercent val="0"/>
          <c:showBubbleSize val="0"/>
        </c:dLbls>
        <c:gapWidth val="150"/>
        <c:axId val="1799146703"/>
        <c:axId val="1799147119"/>
      </c:barChart>
      <c:catAx>
        <c:axId val="1799146703"/>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crossAx val="1799147119"/>
        <c:crosses val="autoZero"/>
        <c:auto val="1"/>
        <c:lblAlgn val="ctr"/>
        <c:lblOffset val="100"/>
        <c:noMultiLvlLbl val="0"/>
      </c:catAx>
      <c:valAx>
        <c:axId val="1799147119"/>
        <c:scaling>
          <c:orientation val="minMax"/>
        </c:scaling>
        <c:delete val="0"/>
        <c:axPos val="b"/>
        <c:numFmt formatCode="General" sourceLinked="0"/>
        <c:majorTickMark val="none"/>
        <c:minorTickMark val="none"/>
        <c:tickLblPos val="nextTo"/>
        <c:spPr>
          <a:noFill/>
          <a:ln>
            <a:solidFill>
              <a:schemeClr val="tx2"/>
            </a:solidFill>
          </a:ln>
          <a:effectLst/>
        </c:spPr>
        <c:txPr>
          <a:bodyPr rot="-60000000" spcFirstLastPara="1" vertOverflow="ellipsis" vert="horz" wrap="square" anchor="ctr" anchorCtr="1"/>
          <a:lstStyle/>
          <a:p>
            <a:pPr>
              <a:defRPr sz="2000" b="0" i="0" u="none" strike="noStrike" kern="1200" baseline="0">
                <a:solidFill>
                  <a:schemeClr val="tx2"/>
                </a:solidFill>
                <a:latin typeface="+mn-lt"/>
                <a:ea typeface="+mn-ea"/>
                <a:cs typeface="+mn-cs"/>
              </a:defRPr>
            </a:pPr>
            <a:endParaRPr lang="en-US"/>
          </a:p>
        </c:txPr>
        <c:crossAx val="1799146703"/>
        <c:crosses val="autoZero"/>
        <c:crossBetween val="between"/>
      </c:valAx>
      <c:spPr>
        <a:noFill/>
        <a:ln w="9525">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731153767319044"/>
          <c:y val="4.4401347807133514E-2"/>
          <c:w val="0.67555845097330258"/>
          <c:h val="0.73912857050975123"/>
        </c:manualLayout>
      </c:layout>
      <c:barChart>
        <c:barDir val="bar"/>
        <c:grouping val="stacked"/>
        <c:varyColors val="0"/>
        <c:ser>
          <c:idx val="0"/>
          <c:order val="0"/>
          <c:tx>
            <c:strRef>
              <c:f>Sheet1!$B$1</c:f>
              <c:strCache>
                <c:ptCount val="1"/>
                <c:pt idx="0">
                  <c:v>Substantial</c:v>
                </c:pt>
              </c:strCache>
            </c:strRef>
          </c:tx>
          <c:spPr>
            <a:solidFill>
              <a:schemeClr val="accent3">
                <a:lumMod val="75000"/>
              </a:schemeClr>
            </a:solidFill>
            <a:ln w="9525">
              <a:solidFill>
                <a:schemeClr val="tx2"/>
              </a:solidFill>
            </a:ln>
            <a:effectLst/>
          </c:spPr>
          <c:invertIfNegative val="0"/>
          <c:cat>
            <c:strRef>
              <c:f>Sheet1!$A$2:$A$12</c:f>
              <c:strCache>
                <c:ptCount val="11"/>
                <c:pt idx="0">
                  <c:v>Unknown</c:v>
                </c:pt>
                <c:pt idx="1">
                  <c:v>Other</c:v>
                </c:pt>
                <c:pt idx="2">
                  <c:v>Hemorrhage</c:v>
                </c:pt>
                <c:pt idx="3">
                  <c:v>Anesthesia</c:v>
                </c:pt>
                <c:pt idx="4">
                  <c:v>Depression</c:v>
                </c:pt>
                <c:pt idx="5">
                  <c:v>Hypertensive Disorder</c:v>
                </c:pt>
                <c:pt idx="6">
                  <c:v>Cerebrovascular Accident</c:v>
                </c:pt>
                <c:pt idx="7">
                  <c:v>Thrombotic Embolism</c:v>
                </c:pt>
                <c:pt idx="8">
                  <c:v>Infection</c:v>
                </c:pt>
                <c:pt idx="9">
                  <c:v>Cardiovascular</c:v>
                </c:pt>
                <c:pt idx="10">
                  <c:v>Cardiomyopathy</c:v>
                </c:pt>
              </c:strCache>
            </c:strRef>
          </c:cat>
          <c:val>
            <c:numRef>
              <c:f>Sheet1!$B$2:$B$12</c:f>
              <c:numCache>
                <c:formatCode>_(* #,##0.00_);_(* \(#,##0.00\);_(* "-"??_);_(@_)</c:formatCode>
                <c:ptCount val="11"/>
                <c:pt idx="0" formatCode="General">
                  <c:v>1</c:v>
                </c:pt>
                <c:pt idx="1">
                  <c:v>2</c:v>
                </c:pt>
                <c:pt idx="2">
                  <c:v>1</c:v>
                </c:pt>
                <c:pt idx="3">
                  <c:v>1</c:v>
                </c:pt>
                <c:pt idx="4">
                  <c:v>1</c:v>
                </c:pt>
                <c:pt idx="5">
                  <c:v>1</c:v>
                </c:pt>
                <c:pt idx="6">
                  <c:v>1</c:v>
                </c:pt>
                <c:pt idx="7">
                  <c:v>4</c:v>
                </c:pt>
                <c:pt idx="8">
                  <c:v>6</c:v>
                </c:pt>
                <c:pt idx="9">
                  <c:v>1</c:v>
                </c:pt>
                <c:pt idx="10">
                  <c:v>4</c:v>
                </c:pt>
              </c:numCache>
            </c:numRef>
          </c:val>
          <c:extLst>
            <c:ext xmlns:c16="http://schemas.microsoft.com/office/drawing/2014/chart" uri="{C3380CC4-5D6E-409C-BE32-E72D297353CC}">
              <c16:uniqueId val="{00000000-4A47-4972-BBAB-D39D62B08BC7}"/>
            </c:ext>
          </c:extLst>
        </c:ser>
        <c:ser>
          <c:idx val="1"/>
          <c:order val="1"/>
          <c:tx>
            <c:strRef>
              <c:f>Sheet1!$C$1</c:f>
              <c:strCache>
                <c:ptCount val="1"/>
                <c:pt idx="0">
                  <c:v>Moderate</c:v>
                </c:pt>
              </c:strCache>
            </c:strRef>
          </c:tx>
          <c:spPr>
            <a:solidFill>
              <a:srgbClr val="7EB0A6"/>
            </a:solidFill>
            <a:ln w="9525">
              <a:solidFill>
                <a:schemeClr val="tx2"/>
              </a:solidFill>
            </a:ln>
            <a:effectLst/>
          </c:spPr>
          <c:invertIfNegative val="0"/>
          <c:cat>
            <c:strRef>
              <c:f>Sheet1!$A$2:$A$12</c:f>
              <c:strCache>
                <c:ptCount val="11"/>
                <c:pt idx="0">
                  <c:v>Unknown</c:v>
                </c:pt>
                <c:pt idx="1">
                  <c:v>Other</c:v>
                </c:pt>
                <c:pt idx="2">
                  <c:v>Hemorrhage</c:v>
                </c:pt>
                <c:pt idx="3">
                  <c:v>Anesthesia</c:v>
                </c:pt>
                <c:pt idx="4">
                  <c:v>Depression</c:v>
                </c:pt>
                <c:pt idx="5">
                  <c:v>Hypertensive Disorder</c:v>
                </c:pt>
                <c:pt idx="6">
                  <c:v>Cerebrovascular Accident</c:v>
                </c:pt>
                <c:pt idx="7">
                  <c:v>Thrombotic Embolism</c:v>
                </c:pt>
                <c:pt idx="8">
                  <c:v>Infection</c:v>
                </c:pt>
                <c:pt idx="9">
                  <c:v>Cardiovascular</c:v>
                </c:pt>
                <c:pt idx="10">
                  <c:v>Cardiomyopathy</c:v>
                </c:pt>
              </c:strCache>
            </c:strRef>
          </c:cat>
          <c:val>
            <c:numRef>
              <c:f>Sheet1!$C$2:$C$12</c:f>
              <c:numCache>
                <c:formatCode>_(* #,##0.00_);_(* \(#,##0.00\);_(* "-"??_);_(@_)</c:formatCode>
                <c:ptCount val="11"/>
                <c:pt idx="0" formatCode="General">
                  <c:v>2</c:v>
                </c:pt>
                <c:pt idx="1">
                  <c:v>3</c:v>
                </c:pt>
                <c:pt idx="2">
                  <c:v>0</c:v>
                </c:pt>
                <c:pt idx="3">
                  <c:v>0</c:v>
                </c:pt>
                <c:pt idx="4">
                  <c:v>1</c:v>
                </c:pt>
                <c:pt idx="5">
                  <c:v>2</c:v>
                </c:pt>
                <c:pt idx="6">
                  <c:v>2</c:v>
                </c:pt>
                <c:pt idx="7">
                  <c:v>4</c:v>
                </c:pt>
                <c:pt idx="8">
                  <c:v>4</c:v>
                </c:pt>
                <c:pt idx="9">
                  <c:v>3</c:v>
                </c:pt>
                <c:pt idx="10">
                  <c:v>4</c:v>
                </c:pt>
              </c:numCache>
            </c:numRef>
          </c:val>
          <c:extLst>
            <c:ext xmlns:c16="http://schemas.microsoft.com/office/drawing/2014/chart" uri="{C3380CC4-5D6E-409C-BE32-E72D297353CC}">
              <c16:uniqueId val="{00000001-4A47-4972-BBAB-D39D62B08BC7}"/>
            </c:ext>
          </c:extLst>
        </c:ser>
        <c:ser>
          <c:idx val="2"/>
          <c:order val="2"/>
          <c:tx>
            <c:strRef>
              <c:f>Sheet1!$D$1</c:f>
              <c:strCache>
                <c:ptCount val="1"/>
                <c:pt idx="0">
                  <c:v>Not</c:v>
                </c:pt>
              </c:strCache>
            </c:strRef>
          </c:tx>
          <c:spPr>
            <a:solidFill>
              <a:schemeClr val="bg1">
                <a:lumMod val="75000"/>
              </a:schemeClr>
            </a:solidFill>
            <a:ln>
              <a:solidFill>
                <a:schemeClr val="tx2"/>
              </a:solidFill>
            </a:ln>
            <a:effectLst/>
          </c:spPr>
          <c:invertIfNegative val="0"/>
          <c:cat>
            <c:strRef>
              <c:f>Sheet1!$A$2:$A$12</c:f>
              <c:strCache>
                <c:ptCount val="11"/>
                <c:pt idx="0">
                  <c:v>Unknown</c:v>
                </c:pt>
                <c:pt idx="1">
                  <c:v>Other</c:v>
                </c:pt>
                <c:pt idx="2">
                  <c:v>Hemorrhage</c:v>
                </c:pt>
                <c:pt idx="3">
                  <c:v>Anesthesia</c:v>
                </c:pt>
                <c:pt idx="4">
                  <c:v>Depression</c:v>
                </c:pt>
                <c:pt idx="5">
                  <c:v>Hypertensive Disorder</c:v>
                </c:pt>
                <c:pt idx="6">
                  <c:v>Cerebrovascular Accident</c:v>
                </c:pt>
                <c:pt idx="7">
                  <c:v>Thrombotic Embolism</c:v>
                </c:pt>
                <c:pt idx="8">
                  <c:v>Infection</c:v>
                </c:pt>
                <c:pt idx="9">
                  <c:v>Cardiovascular</c:v>
                </c:pt>
                <c:pt idx="10">
                  <c:v>Cardiomyopathy</c:v>
                </c:pt>
              </c:strCache>
            </c:strRef>
          </c:cat>
          <c:val>
            <c:numRef>
              <c:f>Sheet1!$D$2:$D$12</c:f>
              <c:numCache>
                <c:formatCode>General</c:formatCode>
                <c:ptCount val="11"/>
                <c:pt idx="0">
                  <c:v>0</c:v>
                </c:pt>
                <c:pt idx="1">
                  <c:v>1</c:v>
                </c:pt>
                <c:pt idx="2">
                  <c:v>0</c:v>
                </c:pt>
                <c:pt idx="3">
                  <c:v>0</c:v>
                </c:pt>
                <c:pt idx="4">
                  <c:v>0</c:v>
                </c:pt>
                <c:pt idx="5">
                  <c:v>1</c:v>
                </c:pt>
                <c:pt idx="6">
                  <c:v>4</c:v>
                </c:pt>
                <c:pt idx="7">
                  <c:v>2</c:v>
                </c:pt>
                <c:pt idx="8">
                  <c:v>0</c:v>
                </c:pt>
                <c:pt idx="9">
                  <c:v>7</c:v>
                </c:pt>
                <c:pt idx="10">
                  <c:v>7</c:v>
                </c:pt>
              </c:numCache>
            </c:numRef>
          </c:val>
          <c:extLst>
            <c:ext xmlns:c16="http://schemas.microsoft.com/office/drawing/2014/chart" uri="{C3380CC4-5D6E-409C-BE32-E72D297353CC}">
              <c16:uniqueId val="{00000000-ED07-4EDF-A46A-753AEE500536}"/>
            </c:ext>
          </c:extLst>
        </c:ser>
        <c:dLbls>
          <c:showLegendKey val="0"/>
          <c:showVal val="0"/>
          <c:showCatName val="0"/>
          <c:showSerName val="0"/>
          <c:showPercent val="0"/>
          <c:showBubbleSize val="0"/>
        </c:dLbls>
        <c:gapWidth val="150"/>
        <c:overlap val="100"/>
        <c:axId val="1799146703"/>
        <c:axId val="1799147119"/>
      </c:barChart>
      <c:catAx>
        <c:axId val="1799146703"/>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2"/>
                </a:solidFill>
                <a:latin typeface="+mn-lt"/>
                <a:ea typeface="+mn-ea"/>
                <a:cs typeface="+mn-cs"/>
              </a:defRPr>
            </a:pPr>
            <a:endParaRPr lang="en-US"/>
          </a:p>
        </c:txPr>
        <c:crossAx val="1799147119"/>
        <c:crosses val="autoZero"/>
        <c:auto val="1"/>
        <c:lblAlgn val="ctr"/>
        <c:lblOffset val="100"/>
        <c:noMultiLvlLbl val="0"/>
      </c:catAx>
      <c:valAx>
        <c:axId val="1799147119"/>
        <c:scaling>
          <c:orientation val="minMax"/>
        </c:scaling>
        <c:delete val="0"/>
        <c:axPos val="b"/>
        <c:majorGridlines>
          <c:spPr>
            <a:ln w="9525" cap="flat" cmpd="sng" algn="ctr">
              <a:solidFill>
                <a:schemeClr val="bg1">
                  <a:lumMod val="50000"/>
                </a:schemeClr>
              </a:solidFill>
              <a:round/>
            </a:ln>
            <a:effectLst/>
          </c:spPr>
        </c:majorGridlines>
        <c:numFmt formatCode="General" sourceLinked="0"/>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2000" b="0" i="0" u="none" strike="noStrike" kern="1200" baseline="0">
                <a:solidFill>
                  <a:schemeClr val="tx2"/>
                </a:solidFill>
                <a:latin typeface="+mn-lt"/>
                <a:ea typeface="+mn-ea"/>
                <a:cs typeface="+mn-cs"/>
              </a:defRPr>
            </a:pPr>
            <a:endParaRPr lang="en-US"/>
          </a:p>
        </c:txPr>
        <c:crossAx val="1799146703"/>
        <c:crosses val="autoZero"/>
        <c:crossBetween val="between"/>
      </c:valAx>
      <c:spPr>
        <a:noFill/>
        <a:ln>
          <a:solidFill>
            <a:schemeClr val="tx2"/>
          </a:solidFill>
        </a:ln>
        <a:effectLst/>
      </c:spPr>
    </c:plotArea>
    <c:legend>
      <c:legendPos val="r"/>
      <c:layout>
        <c:manualLayout>
          <c:xMode val="edge"/>
          <c:yMode val="edge"/>
          <c:x val="0.74997570127753455"/>
          <c:y val="0.46236734533448626"/>
          <c:w val="0.15339156683242661"/>
          <c:h val="0.19043887076371138"/>
        </c:manualLayout>
      </c:layout>
      <c:overlay val="0"/>
      <c:spPr>
        <a:solidFill>
          <a:schemeClr val="bg1"/>
        </a:solidFill>
        <a:ln>
          <a:solidFill>
            <a:schemeClr val="tx2"/>
          </a:solidFill>
        </a:ln>
        <a:effectLst/>
      </c:spPr>
      <c:txPr>
        <a:bodyPr rot="0" spcFirstLastPara="1" vertOverflow="ellipsis" vert="horz" wrap="square" anchor="ctr" anchorCtr="1"/>
        <a:lstStyle/>
        <a:p>
          <a:pPr>
            <a:defRPr sz="20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90717520445827"/>
          <c:y val="2.859497114088486E-2"/>
          <c:w val="0.8718653167886028"/>
          <c:h val="0.87332833710335245"/>
        </c:manualLayout>
      </c:layout>
      <c:lineChart>
        <c:grouping val="standard"/>
        <c:varyColors val="0"/>
        <c:ser>
          <c:idx val="0"/>
          <c:order val="0"/>
          <c:tx>
            <c:strRef>
              <c:f>Sheet1!$B$72</c:f>
              <c:strCache>
                <c:ptCount val="1"/>
                <c:pt idx="0">
                  <c:v>Drug related</c:v>
                </c:pt>
              </c:strCache>
            </c:strRef>
          </c:tx>
          <c:spPr>
            <a:ln w="38100" cap="rnd">
              <a:solidFill>
                <a:srgbClr val="E68422"/>
              </a:solidFill>
              <a:round/>
            </a:ln>
            <a:effectLst/>
          </c:spPr>
          <c:marker>
            <c:symbol val="triangle"/>
            <c:size val="5"/>
            <c:spPr>
              <a:solidFill>
                <a:srgbClr val="00AEEF"/>
              </a:solidFill>
              <a:ln w="38100">
                <a:solidFill>
                  <a:srgbClr val="E68422"/>
                </a:solidFill>
              </a:ln>
              <a:effectLst/>
            </c:spPr>
          </c:marker>
          <c:dPt>
            <c:idx val="0"/>
            <c:marker>
              <c:symbol val="triangle"/>
              <c:size val="5"/>
              <c:spPr>
                <a:solidFill>
                  <a:srgbClr val="00AEEF"/>
                </a:solidFill>
                <a:ln w="38100">
                  <a:solidFill>
                    <a:srgbClr val="E68422"/>
                  </a:solidFill>
                </a:ln>
                <a:effectLst/>
              </c:spPr>
            </c:marker>
            <c:bubble3D val="0"/>
            <c:spPr>
              <a:ln w="38100" cap="rnd">
                <a:solidFill>
                  <a:srgbClr val="E68422"/>
                </a:solidFill>
                <a:round/>
              </a:ln>
              <a:effectLst/>
            </c:spPr>
            <c:extLst>
              <c:ext xmlns:c16="http://schemas.microsoft.com/office/drawing/2014/chart" uri="{C3380CC4-5D6E-409C-BE32-E72D297353CC}">
                <c16:uniqueId val="{00000001-7C71-4C3C-957C-D27817412C8A}"/>
              </c:ext>
            </c:extLst>
          </c:dPt>
          <c:cat>
            <c:numRef>
              <c:f>Sheet1!$D$71:$N$71</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Sheet1!$D$65:$N$65</c:f>
              <c:numCache>
                <c:formatCode>0.0</c:formatCode>
                <c:ptCount val="11"/>
                <c:pt idx="0">
                  <c:v>12.120138542506725</c:v>
                </c:pt>
                <c:pt idx="1">
                  <c:v>7.5033882487560799</c:v>
                </c:pt>
                <c:pt idx="2">
                  <c:v>8.4525296542915367</c:v>
                </c:pt>
                <c:pt idx="3">
                  <c:v>11.617424277628558</c:v>
                </c:pt>
                <c:pt idx="4">
                  <c:v>11.368545508287671</c:v>
                </c:pt>
                <c:pt idx="5">
                  <c:v>10.701243573680292</c:v>
                </c:pt>
                <c:pt idx="6">
                  <c:v>15.109902318925595</c:v>
                </c:pt>
                <c:pt idx="7">
                  <c:v>17.890767916485895</c:v>
                </c:pt>
                <c:pt idx="8">
                  <c:v>16.703685645665168</c:v>
                </c:pt>
                <c:pt idx="9" formatCode="_(* #,##0.0_);_(* \(#,##0.0\);_(* &quot;-&quot;??_);_(@_)">
                  <c:v>19.999090950411343</c:v>
                </c:pt>
                <c:pt idx="10" formatCode="_(* #,##0.0_);_(* \(#,##0.0\);_(* &quot;-&quot;?_);_(@_)">
                  <c:v>28.619809678265643</c:v>
                </c:pt>
              </c:numCache>
            </c:numRef>
          </c:val>
          <c:smooth val="0"/>
          <c:extLst>
            <c:ext xmlns:c16="http://schemas.microsoft.com/office/drawing/2014/chart" uri="{C3380CC4-5D6E-409C-BE32-E72D297353CC}">
              <c16:uniqueId val="{00000002-7C71-4C3C-957C-D27817412C8A}"/>
            </c:ext>
          </c:extLst>
        </c:ser>
        <c:ser>
          <c:idx val="1"/>
          <c:order val="1"/>
          <c:tx>
            <c:strRef>
              <c:f>Sheet1!$B$73</c:f>
              <c:strCache>
                <c:ptCount val="1"/>
                <c:pt idx="0">
                  <c:v>Motor Vehicle Accident</c:v>
                </c:pt>
              </c:strCache>
            </c:strRef>
          </c:tx>
          <c:spPr>
            <a:ln w="38100" cap="rnd">
              <a:solidFill>
                <a:srgbClr val="C00000"/>
              </a:solidFill>
              <a:round/>
            </a:ln>
            <a:effectLst/>
          </c:spPr>
          <c:marker>
            <c:symbol val="circle"/>
            <c:size val="5"/>
            <c:spPr>
              <a:solidFill>
                <a:srgbClr val="F78E1E"/>
              </a:solidFill>
              <a:ln w="38100">
                <a:solidFill>
                  <a:srgbClr val="C00000"/>
                </a:solidFill>
              </a:ln>
              <a:effectLst/>
            </c:spPr>
          </c:marker>
          <c:cat>
            <c:numRef>
              <c:f>Sheet1!$D$71:$N$71</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Sheet1!$D$66:$N$66</c:f>
              <c:numCache>
                <c:formatCode>0.0</c:formatCode>
                <c:ptCount val="11"/>
                <c:pt idx="0">
                  <c:v>8.8570243195241449</c:v>
                </c:pt>
                <c:pt idx="1">
                  <c:v>9.3792353109450985</c:v>
                </c:pt>
                <c:pt idx="2">
                  <c:v>5.6350197695276911</c:v>
                </c:pt>
                <c:pt idx="3">
                  <c:v>11.152727306523417</c:v>
                </c:pt>
                <c:pt idx="4">
                  <c:v>9.5495782269616427</c:v>
                </c:pt>
                <c:pt idx="5">
                  <c:v>6.2423920846468368</c:v>
                </c:pt>
                <c:pt idx="6">
                  <c:v>7.1105422677296923</c:v>
                </c:pt>
                <c:pt idx="7">
                  <c:v>7.1563071665943587</c:v>
                </c:pt>
                <c:pt idx="8">
                  <c:v>13.09207793849432</c:v>
                </c:pt>
                <c:pt idx="9" formatCode="_(* #,##0.0_);_(* \(#,##0.0\);_(* &quot;-&quot;??_);_(@_)">
                  <c:v>8.6359710922230803</c:v>
                </c:pt>
                <c:pt idx="10" formatCode="_(* #,##0.0_);_(* \(#,##0.0\);_(* &quot;-&quot;?_);_(@_)">
                  <c:v>11.447923871306255</c:v>
                </c:pt>
              </c:numCache>
            </c:numRef>
          </c:val>
          <c:smooth val="0"/>
          <c:extLst>
            <c:ext xmlns:c16="http://schemas.microsoft.com/office/drawing/2014/chart" uri="{C3380CC4-5D6E-409C-BE32-E72D297353CC}">
              <c16:uniqueId val="{00000003-7C71-4C3C-957C-D27817412C8A}"/>
            </c:ext>
          </c:extLst>
        </c:ser>
        <c:ser>
          <c:idx val="2"/>
          <c:order val="2"/>
          <c:tx>
            <c:strRef>
              <c:f>Sheet1!$B$74</c:f>
              <c:strCache>
                <c:ptCount val="1"/>
                <c:pt idx="0">
                  <c:v>Suicide</c:v>
                </c:pt>
              </c:strCache>
            </c:strRef>
          </c:tx>
          <c:spPr>
            <a:ln w="38100" cap="rnd">
              <a:solidFill>
                <a:srgbClr val="329664"/>
              </a:solidFill>
              <a:round/>
            </a:ln>
            <a:effectLst/>
          </c:spPr>
          <c:marker>
            <c:symbol val="star"/>
            <c:size val="5"/>
            <c:spPr>
              <a:noFill/>
              <a:ln w="38100">
                <a:solidFill>
                  <a:srgbClr val="329664"/>
                </a:solidFill>
              </a:ln>
              <a:effectLst/>
            </c:spPr>
          </c:marker>
          <c:cat>
            <c:numRef>
              <c:f>Sheet1!$D$71:$N$71</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Sheet1!$D$67:$N$67</c:f>
              <c:numCache>
                <c:formatCode>0.0</c:formatCode>
                <c:ptCount val="11"/>
                <c:pt idx="0">
                  <c:v>2.7969550482707826</c:v>
                </c:pt>
                <c:pt idx="1">
                  <c:v>1.4068852966417646</c:v>
                </c:pt>
                <c:pt idx="2">
                  <c:v>2.8175098847638456</c:v>
                </c:pt>
                <c:pt idx="3">
                  <c:v>2.7881818266308542</c:v>
                </c:pt>
                <c:pt idx="4">
                  <c:v>3.6379345626520547</c:v>
                </c:pt>
                <c:pt idx="5">
                  <c:v>4.9047366379368</c:v>
                </c:pt>
                <c:pt idx="6">
                  <c:v>1.3332266751993174</c:v>
                </c:pt>
                <c:pt idx="7">
                  <c:v>0.89453839582429484</c:v>
                </c:pt>
                <c:pt idx="8">
                  <c:v>3.1601567437744915</c:v>
                </c:pt>
                <c:pt idx="9" formatCode="_(* #,##0.0_);_(* \(#,##0.0\);_(* &quot;-&quot;??_);_(@_)">
                  <c:v>1.3635743829825917</c:v>
                </c:pt>
                <c:pt idx="10" formatCode="_(* #,##0.0_);_(* \(#,##0.0\);_(* &quot;-&quot;?_);_(@_)">
                  <c:v>2.3849841398554701</c:v>
                </c:pt>
              </c:numCache>
            </c:numRef>
          </c:val>
          <c:smooth val="0"/>
          <c:extLst>
            <c:ext xmlns:c16="http://schemas.microsoft.com/office/drawing/2014/chart" uri="{C3380CC4-5D6E-409C-BE32-E72D297353CC}">
              <c16:uniqueId val="{00000004-7C71-4C3C-957C-D27817412C8A}"/>
            </c:ext>
          </c:extLst>
        </c:ser>
        <c:ser>
          <c:idx val="3"/>
          <c:order val="3"/>
          <c:tx>
            <c:strRef>
              <c:f>Sheet1!$B$75</c:f>
              <c:strCache>
                <c:ptCount val="1"/>
                <c:pt idx="0">
                  <c:v>Homicide</c:v>
                </c:pt>
              </c:strCache>
            </c:strRef>
          </c:tx>
          <c:spPr>
            <a:ln w="38100" cap="rnd">
              <a:solidFill>
                <a:schemeClr val="bg1">
                  <a:lumMod val="50000"/>
                </a:schemeClr>
              </a:solidFill>
              <a:round/>
            </a:ln>
            <a:effectLst/>
          </c:spPr>
          <c:marker>
            <c:symbol val="x"/>
            <c:size val="5"/>
            <c:spPr>
              <a:noFill/>
              <a:ln w="38100">
                <a:solidFill>
                  <a:schemeClr val="bg1">
                    <a:lumMod val="50000"/>
                  </a:schemeClr>
                </a:solidFill>
              </a:ln>
              <a:effectLst/>
            </c:spPr>
          </c:marker>
          <c:cat>
            <c:numRef>
              <c:f>Sheet1!$D$71:$N$71</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Sheet1!$D$68:$N$68</c:f>
              <c:numCache>
                <c:formatCode>0.0</c:formatCode>
                <c:ptCount val="11"/>
                <c:pt idx="0">
                  <c:v>5.5939100965415651</c:v>
                </c:pt>
                <c:pt idx="1">
                  <c:v>10.317158842039609</c:v>
                </c:pt>
                <c:pt idx="2">
                  <c:v>7.0437747119096139</c:v>
                </c:pt>
                <c:pt idx="3">
                  <c:v>8.8292424509977039</c:v>
                </c:pt>
                <c:pt idx="4">
                  <c:v>5.4569018439780814</c:v>
                </c:pt>
                <c:pt idx="5">
                  <c:v>6.2423920846468368</c:v>
                </c:pt>
                <c:pt idx="6">
                  <c:v>7.5549511594627976</c:v>
                </c:pt>
                <c:pt idx="7">
                  <c:v>5.3672303749457688</c:v>
                </c:pt>
                <c:pt idx="8">
                  <c:v>7.6746663777380499</c:v>
                </c:pt>
                <c:pt idx="9" formatCode="_(* #,##0.0_);_(* \(#,##0.0\);_(* &quot;-&quot;??_);_(@_)">
                  <c:v>6.8178719149129581</c:v>
                </c:pt>
                <c:pt idx="10" formatCode="_(* #,##0.0_);_(* \(#,##0.0\);_(* &quot;-&quot;?_);_(@_)">
                  <c:v>11.447923871306255</c:v>
                </c:pt>
              </c:numCache>
            </c:numRef>
          </c:val>
          <c:smooth val="0"/>
          <c:extLst>
            <c:ext xmlns:c16="http://schemas.microsoft.com/office/drawing/2014/chart" uri="{C3380CC4-5D6E-409C-BE32-E72D297353CC}">
              <c16:uniqueId val="{00000005-7C71-4C3C-957C-D27817412C8A}"/>
            </c:ext>
          </c:extLst>
        </c:ser>
        <c:ser>
          <c:idx val="4"/>
          <c:order val="4"/>
          <c:tx>
            <c:strRef>
              <c:f>Sheet1!$B$76</c:f>
              <c:strCache>
                <c:ptCount val="1"/>
                <c:pt idx="0">
                  <c:v>Other</c:v>
                </c:pt>
              </c:strCache>
            </c:strRef>
          </c:tx>
          <c:spPr>
            <a:ln w="38100" cap="rnd">
              <a:solidFill>
                <a:srgbClr val="0070C0"/>
              </a:solidFill>
              <a:round/>
            </a:ln>
            <a:effectLst/>
          </c:spPr>
          <c:marker>
            <c:symbol val="square"/>
            <c:size val="5"/>
            <c:spPr>
              <a:solidFill>
                <a:srgbClr val="F26841"/>
              </a:solidFill>
              <a:ln w="38100">
                <a:solidFill>
                  <a:srgbClr val="0070C0"/>
                </a:solidFill>
              </a:ln>
              <a:effectLst/>
            </c:spPr>
          </c:marker>
          <c:cat>
            <c:numRef>
              <c:f>Sheet1!$D$71:$N$71</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Sheet1!$D$69:$N$69</c:f>
              <c:numCache>
                <c:formatCode>0.0</c:formatCode>
                <c:ptCount val="11"/>
                <c:pt idx="0">
                  <c:v>21.443322036742664</c:v>
                </c:pt>
                <c:pt idx="1">
                  <c:v>21.57224121517373</c:v>
                </c:pt>
                <c:pt idx="2">
                  <c:v>24.418419001286665</c:v>
                </c:pt>
                <c:pt idx="3">
                  <c:v>19.052575815310835</c:v>
                </c:pt>
                <c:pt idx="4">
                  <c:v>16.370705531934245</c:v>
                </c:pt>
                <c:pt idx="5">
                  <c:v>18.281291105037166</c:v>
                </c:pt>
                <c:pt idx="6">
                  <c:v>18.665173452790444</c:v>
                </c:pt>
                <c:pt idx="7">
                  <c:v>18.338037114398041</c:v>
                </c:pt>
                <c:pt idx="8">
                  <c:v>16.703685645665168</c:v>
                </c:pt>
                <c:pt idx="9" formatCode="_(* #,##0.0_);_(* \(#,##0.0\);_(* &quot;-&quot;??_);_(@_)">
                  <c:v>19.544566156083814</c:v>
                </c:pt>
                <c:pt idx="10" formatCode="_(* #,##0.0_);_(* \(#,##0.0\);_(* &quot;-&quot;?_);_(@_)">
                  <c:v>17.648882634930477</c:v>
                </c:pt>
              </c:numCache>
            </c:numRef>
          </c:val>
          <c:smooth val="0"/>
          <c:extLst>
            <c:ext xmlns:c16="http://schemas.microsoft.com/office/drawing/2014/chart" uri="{C3380CC4-5D6E-409C-BE32-E72D297353CC}">
              <c16:uniqueId val="{00000006-7C71-4C3C-957C-D27817412C8A}"/>
            </c:ext>
          </c:extLst>
        </c:ser>
        <c:dLbls>
          <c:showLegendKey val="0"/>
          <c:showVal val="0"/>
          <c:showCatName val="0"/>
          <c:showSerName val="0"/>
          <c:showPercent val="0"/>
          <c:showBubbleSize val="0"/>
        </c:dLbls>
        <c:marker val="1"/>
        <c:smooth val="0"/>
        <c:axId val="1273692320"/>
        <c:axId val="975408592"/>
      </c:lineChart>
      <c:catAx>
        <c:axId val="1273692320"/>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crossAx val="975408592"/>
        <c:crosses val="autoZero"/>
        <c:auto val="1"/>
        <c:lblAlgn val="ctr"/>
        <c:lblOffset val="100"/>
        <c:noMultiLvlLbl val="0"/>
      </c:catAx>
      <c:valAx>
        <c:axId val="975408592"/>
        <c:scaling>
          <c:orientation val="minMax"/>
        </c:scaling>
        <c:delete val="0"/>
        <c:axPos val="l"/>
        <c:majorGridlines>
          <c:spPr>
            <a:ln w="9525" cap="flat" cmpd="sng" algn="ctr">
              <a:solidFill>
                <a:schemeClr val="tx2">
                  <a:lumMod val="50000"/>
                  <a:lumOff val="50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2"/>
                    </a:solidFill>
                    <a:latin typeface="+mn-lt"/>
                    <a:ea typeface="+mn-ea"/>
                    <a:cs typeface="+mn-cs"/>
                  </a:defRPr>
                </a:pPr>
                <a:r>
                  <a:rPr lang="en-US"/>
                  <a:t>Deaths per 100,000 Live Births</a:t>
                </a:r>
              </a:p>
            </c:rich>
          </c:tx>
          <c:layout>
            <c:manualLayout>
              <c:xMode val="edge"/>
              <c:yMode val="edge"/>
              <c:x val="1.0662211803788778E-2"/>
              <c:y val="5.6276811435611362E-2"/>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title>
        <c:numFmt formatCode="0" sourceLinked="0"/>
        <c:majorTickMark val="none"/>
        <c:minorTickMark val="none"/>
        <c:tickLblPos val="nextTo"/>
        <c:spPr>
          <a:noFill/>
          <a:ln>
            <a:solidFill>
              <a:schemeClr val="tx2"/>
            </a:solidFill>
          </a:ln>
          <a:effectLst/>
        </c:spPr>
        <c:txPr>
          <a:bodyPr rot="-6000000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crossAx val="1273692320"/>
        <c:crosses val="autoZero"/>
        <c:crossBetween val="between"/>
      </c:valAx>
      <c:spPr>
        <a:noFill/>
        <a:ln>
          <a:solidFill>
            <a:schemeClr val="tx2"/>
          </a:solidFill>
        </a:ln>
        <a:effectLst/>
      </c:spPr>
    </c:plotArea>
    <c:legend>
      <c:legendPos val="r"/>
      <c:layout>
        <c:manualLayout>
          <c:xMode val="edge"/>
          <c:yMode val="edge"/>
          <c:x val="0.48541272244075689"/>
          <c:y val="4.3910751692396215E-2"/>
          <c:w val="0.29030695115054039"/>
          <c:h val="0.34513837905562639"/>
        </c:manualLayout>
      </c:layout>
      <c:overlay val="0"/>
      <c:spPr>
        <a:solidFill>
          <a:schemeClr val="bg1"/>
        </a:solidFill>
        <a:ln>
          <a:solidFill>
            <a:schemeClr val="tx2"/>
          </a:solidFill>
        </a:ln>
        <a:effectLst/>
      </c:spPr>
      <c:txPr>
        <a:bodyPr rot="0" spcFirstLastPara="1" vertOverflow="ellipsis" vert="horz" wrap="square" anchor="ctr" anchorCtr="1"/>
        <a:lstStyle/>
        <a:p>
          <a:pPr>
            <a:defRPr sz="1800" b="0" i="0" u="none" strike="noStrike" kern="1200" baseline="0">
              <a:solidFill>
                <a:schemeClr val="tx2"/>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800">
          <a:solidFill>
            <a:schemeClr val="tx2"/>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0.11048</cdr:y>
    </cdr:from>
    <cdr:to>
      <cdr:x>0.0677</cdr:x>
      <cdr:y>0.1649</cdr:y>
    </cdr:to>
    <cdr:sp macro="" textlink="">
      <cdr:nvSpPr>
        <cdr:cNvPr id="2" name="TextBox 1"/>
        <cdr:cNvSpPr txBox="1"/>
      </cdr:nvSpPr>
      <cdr:spPr>
        <a:xfrm xmlns:a="http://schemas.openxmlformats.org/drawingml/2006/main">
          <a:off x="0" y="578682"/>
          <a:ext cx="691949" cy="2850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1800" b="1" dirty="0" smtClean="0"/>
            <a:t>All</a:t>
          </a:r>
          <a:endParaRPr lang="en-US" sz="1800" b="1" dirty="0"/>
        </a:p>
      </cdr:txBody>
    </cdr:sp>
  </cdr:relSizeAnchor>
  <cdr:relSizeAnchor xmlns:cdr="http://schemas.openxmlformats.org/drawingml/2006/chartDrawing">
    <cdr:from>
      <cdr:x>0.19487</cdr:x>
      <cdr:y>0.09293</cdr:y>
    </cdr:from>
    <cdr:to>
      <cdr:x>0.19487</cdr:x>
      <cdr:y>0.83912</cdr:y>
    </cdr:to>
    <cdr:cxnSp macro="">
      <cdr:nvCxnSpPr>
        <cdr:cNvPr id="4" name="Straight Connector 3"/>
        <cdr:cNvCxnSpPr/>
      </cdr:nvCxnSpPr>
      <cdr:spPr>
        <a:xfrm xmlns:a="http://schemas.openxmlformats.org/drawingml/2006/main" flipV="1">
          <a:off x="1991831" y="486802"/>
          <a:ext cx="0" cy="3908612"/>
        </a:xfrm>
        <a:prstGeom xmlns:a="http://schemas.openxmlformats.org/drawingml/2006/main" prst="line">
          <a:avLst/>
        </a:prstGeom>
        <a:ln xmlns:a="http://schemas.openxmlformats.org/drawingml/2006/main">
          <a:solidFill>
            <a:schemeClr val="tx2"/>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0.75002</cdr:x>
      <cdr:y>0.40204</cdr:y>
    </cdr:from>
    <cdr:to>
      <cdr:x>0.90366</cdr:x>
      <cdr:y>0.46738</cdr:y>
    </cdr:to>
    <cdr:sp macro="" textlink="">
      <cdr:nvSpPr>
        <cdr:cNvPr id="2" name="TextBox 1"/>
        <cdr:cNvSpPr txBox="1"/>
      </cdr:nvSpPr>
      <cdr:spPr>
        <a:xfrm xmlns:a="http://schemas.openxmlformats.org/drawingml/2006/main">
          <a:off x="9144236" y="2250298"/>
          <a:ext cx="1873178" cy="365760"/>
        </a:xfrm>
        <a:prstGeom xmlns:a="http://schemas.openxmlformats.org/drawingml/2006/main" prst="rect">
          <a:avLst/>
        </a:prstGeom>
        <a:solidFill xmlns:a="http://schemas.openxmlformats.org/drawingml/2006/main">
          <a:schemeClr val="bg1"/>
        </a:solidFill>
        <a:ln xmlns:a="http://schemas.openxmlformats.org/drawingml/2006/main">
          <a:solidFill>
            <a:schemeClr val="tx2"/>
          </a:solidFill>
        </a:ln>
      </cdr:spPr>
      <cdr:txBody>
        <a:bodyPr xmlns:a="http://schemas.openxmlformats.org/drawingml/2006/main" vertOverflow="clip" wrap="square" rtlCol="0"/>
        <a:lstStyle xmlns:a="http://schemas.openxmlformats.org/drawingml/2006/main"/>
        <a:p xmlns:a="http://schemas.openxmlformats.org/drawingml/2006/main">
          <a:pPr algn="ctr"/>
          <a:r>
            <a:rPr lang="en-US" sz="2000" b="1" dirty="0"/>
            <a:t>Preventability</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3FA602-C245-4F3C-A7CD-BF9EC04A8476}" type="datetimeFigureOut">
              <a:rPr lang="en-US" smtClean="0"/>
              <a:t>11/9/2022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4441189-BCC6-404A-83C6-29505E7C42B3}" type="slidenum">
              <a:rPr lang="en-US" smtClean="0"/>
              <a:t>‹#›</a:t>
            </a:fld>
            <a:endParaRPr lang="en-US"/>
          </a:p>
        </p:txBody>
      </p:sp>
    </p:spTree>
    <p:extLst>
      <p:ext uri="{BB962C8B-B14F-4D97-AF65-F5344CB8AC3E}">
        <p14:creationId xmlns:p14="http://schemas.microsoft.com/office/powerpoint/2010/main" val="26440417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8B7EA4-2E17-42C3-91BA-B9E0976F6E79}" type="datetimeFigureOut">
              <a:rPr lang="en-US" smtClean="0"/>
              <a:t>11/9/2022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EED1A0-66BD-4F1F-A0A9-A5A89052D3E6}" type="slidenum">
              <a:rPr lang="en-US" smtClean="0"/>
              <a:t>‹#›</a:t>
            </a:fld>
            <a:endParaRPr lang="en-US"/>
          </a:p>
        </p:txBody>
      </p:sp>
    </p:spTree>
    <p:extLst>
      <p:ext uri="{BB962C8B-B14F-4D97-AF65-F5344CB8AC3E}">
        <p14:creationId xmlns:p14="http://schemas.microsoft.com/office/powerpoint/2010/main" val="1200711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B95FEE-6075-4A9E-9EF2-68CBDFE65B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20738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defTabSz="931863">
              <a:defRPr sz="3200">
                <a:solidFill>
                  <a:schemeClr val="tx1"/>
                </a:solidFill>
                <a:latin typeface="Arial" panose="020B0604020202020204" pitchFamily="34" charset="0"/>
              </a:defRPr>
            </a:lvl1pPr>
            <a:lvl2pPr marL="742950" indent="-285750" defTabSz="931863">
              <a:defRPr sz="3200">
                <a:solidFill>
                  <a:schemeClr val="tx1"/>
                </a:solidFill>
                <a:latin typeface="Arial" panose="020B0604020202020204" pitchFamily="34" charset="0"/>
              </a:defRPr>
            </a:lvl2pPr>
            <a:lvl3pPr marL="1143000" indent="-228600" defTabSz="931863">
              <a:defRPr sz="3200">
                <a:solidFill>
                  <a:schemeClr val="tx1"/>
                </a:solidFill>
                <a:latin typeface="Arial" panose="020B0604020202020204" pitchFamily="34" charset="0"/>
              </a:defRPr>
            </a:lvl3pPr>
            <a:lvl4pPr marL="1600200" indent="-228600" defTabSz="931863">
              <a:defRPr sz="3200">
                <a:solidFill>
                  <a:schemeClr val="tx1"/>
                </a:solidFill>
                <a:latin typeface="Arial" panose="020B0604020202020204" pitchFamily="34" charset="0"/>
              </a:defRPr>
            </a:lvl4pPr>
            <a:lvl5pPr marL="2057400" indent="-228600" defTabSz="931863">
              <a:defRPr sz="3200">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sz="3200">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sz="3200">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sz="3200">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sz="3200">
                <a:solidFill>
                  <a:schemeClr val="tx1"/>
                </a:solidFill>
                <a:latin typeface="Arial" panose="020B0604020202020204" pitchFamily="34" charset="0"/>
              </a:defRPr>
            </a:lvl9pPr>
          </a:lstStyle>
          <a:p>
            <a:fld id="{16A7C581-C09F-48DB-9884-B21AB3A5A91B}" type="slidenum">
              <a:rPr lang="en-US" altLang="en-US" sz="1200"/>
              <a:pPr/>
              <a:t>5</a:t>
            </a:fld>
            <a:endParaRPr lang="en-US" altLang="en-US" sz="120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542766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the Pregnancy-Associated Mortality Ratios by Cause of Death excluding pregnancy-related mortality.  Drug-related deaths are the leading cause of death by far and increasing over time especially in 2020.  There are more drug-related deaths each year in Florida than all of those death due to pregnancy complications.  Most notably, more than 75% of these mothers die after being discharged after delivery.  </a:t>
            </a:r>
            <a:endParaRPr lang="en-US" dirty="0"/>
          </a:p>
        </p:txBody>
      </p:sp>
      <p:sp>
        <p:nvSpPr>
          <p:cNvPr id="4" name="Slide Number Placeholder 3"/>
          <p:cNvSpPr>
            <a:spLocks noGrp="1"/>
          </p:cNvSpPr>
          <p:nvPr>
            <p:ph type="sldNum" sz="quarter" idx="5"/>
          </p:nvPr>
        </p:nvSpPr>
        <p:spPr/>
        <p:txBody>
          <a:bodyPr/>
          <a:lstStyle/>
          <a:p>
            <a:fld id="{FE357B06-4878-490C-BA6A-FDC2B32D813E}" type="slidenum">
              <a:rPr lang="en-US" smtClean="0"/>
              <a:t>14</a:t>
            </a:fld>
            <a:endParaRPr lang="en-US" dirty="0"/>
          </a:p>
        </p:txBody>
      </p:sp>
    </p:spTree>
    <p:extLst>
      <p:ext uri="{BB962C8B-B14F-4D97-AF65-F5344CB8AC3E}">
        <p14:creationId xmlns:p14="http://schemas.microsoft.com/office/powerpoint/2010/main" val="1588429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6.xml"/><Relationship Id="rId4" Type="http://schemas.openxmlformats.org/officeDocument/2006/relationships/image" Target="../media/image15.png"/></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2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21.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2.pn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2.pn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2.pn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6.xml"/><Relationship Id="rId4" Type="http://schemas.openxmlformats.org/officeDocument/2006/relationships/image" Target="../media/image8.png"/></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6.xml"/><Relationship Id="rId4" Type="http://schemas.openxmlformats.org/officeDocument/2006/relationships/image" Target="../media/image12.pn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6.xml"/><Relationship Id="rId4"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20205" y="1122363"/>
            <a:ext cx="10113852" cy="2387600"/>
          </a:xfrm>
        </p:spPr>
        <p:txBody>
          <a:bodyPr anchor="b"/>
          <a:lstStyle>
            <a:lvl1pPr algn="l">
              <a:defRPr sz="6000"/>
            </a:lvl1pPr>
          </a:lstStyle>
          <a:p>
            <a:r>
              <a:rPr lang="en-US" dirty="0"/>
              <a:t>Click to edit title</a:t>
            </a:r>
          </a:p>
        </p:txBody>
      </p:sp>
      <p:sp>
        <p:nvSpPr>
          <p:cNvPr id="3" name="Subtitle 2"/>
          <p:cNvSpPr>
            <a:spLocks noGrp="1"/>
          </p:cNvSpPr>
          <p:nvPr>
            <p:ph type="subTitle" idx="1" hasCustomPrompt="1"/>
          </p:nvPr>
        </p:nvSpPr>
        <p:spPr>
          <a:xfrm>
            <a:off x="1120205" y="3748686"/>
            <a:ext cx="10113852" cy="1655762"/>
          </a:xfrm>
        </p:spPr>
        <p:txBody>
          <a:bodyPr/>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11" name="Rectangle 10">
            <a:extLst>
              <a:ext uri="{FF2B5EF4-FFF2-40B4-BE49-F238E27FC236}">
                <a16:creationId xmlns:a16="http://schemas.microsoft.com/office/drawing/2014/main" id="{854930D1-E2DC-47A5-A9FA-77714AF5F5C3}"/>
              </a:ext>
            </a:extLst>
          </p:cNvPr>
          <p:cNvSpPr/>
          <p:nvPr userDrawn="1"/>
        </p:nvSpPr>
        <p:spPr>
          <a:xfrm>
            <a:off x="11937442" y="5735637"/>
            <a:ext cx="254558" cy="1122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5C2D7699-85F7-4DED-9E0E-49CBD7644A2E}"/>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0" y="6111381"/>
            <a:ext cx="9837335" cy="559005"/>
          </a:xfrm>
          <a:prstGeom prst="rect">
            <a:avLst/>
          </a:prstGeom>
        </p:spPr>
      </p:pic>
      <p:pic>
        <p:nvPicPr>
          <p:cNvPr id="8" name="Graphic 7">
            <a:extLst>
              <a:ext uri="{FF2B5EF4-FFF2-40B4-BE49-F238E27FC236}">
                <a16:creationId xmlns:a16="http://schemas.microsoft.com/office/drawing/2014/main" id="{0F246682-EDB2-4388-A838-0F8E801BF88B}"/>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l="93318" t="-86863" b="-1"/>
          <a:stretch/>
        </p:blipFill>
        <p:spPr>
          <a:xfrm rot="10800000">
            <a:off x="11482197" y="6111381"/>
            <a:ext cx="701711" cy="1049392"/>
          </a:xfrm>
          <a:prstGeom prst="rect">
            <a:avLst/>
          </a:prstGeom>
        </p:spPr>
      </p:pic>
      <p:pic>
        <p:nvPicPr>
          <p:cNvPr id="5" name="Picture 4" descr="A close up of a sign&#10;&#10;Description automatically generated">
            <a:extLst>
              <a:ext uri="{FF2B5EF4-FFF2-40B4-BE49-F238E27FC236}">
                <a16:creationId xmlns:a16="http://schemas.microsoft.com/office/drawing/2014/main" id="{8B981269-9F5D-4EC8-A441-59F0BC2DCF8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63169" y="5941084"/>
            <a:ext cx="1500283" cy="995838"/>
          </a:xfrm>
          <a:prstGeom prst="rect">
            <a:avLst/>
          </a:prstGeom>
        </p:spPr>
      </p:pic>
    </p:spTree>
    <p:extLst>
      <p:ext uri="{BB962C8B-B14F-4D97-AF65-F5344CB8AC3E}">
        <p14:creationId xmlns:p14="http://schemas.microsoft.com/office/powerpoint/2010/main" val="3045548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no logo">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6C6481-51DB-41E9-ADD6-8F08BFE9B2C4}" type="datetime4">
              <a:rPr lang="en-US" smtClean="0"/>
              <a:t>November 9, 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5C0C21-B7CE-4F0B-81CD-4269BE354346}" type="slidenum">
              <a:rPr lang="en-US" smtClean="0"/>
              <a:t>‹#›</a:t>
            </a:fld>
            <a:endParaRPr lang="en-US"/>
          </a:p>
        </p:txBody>
      </p:sp>
    </p:spTree>
    <p:extLst>
      <p:ext uri="{BB962C8B-B14F-4D97-AF65-F5344CB8AC3E}">
        <p14:creationId xmlns:p14="http://schemas.microsoft.com/office/powerpoint/2010/main" val="894228054"/>
      </p:ext>
    </p:extLst>
  </p:cSld>
  <p:clrMapOvr>
    <a:overrideClrMapping bg1="lt1" tx1="dk1" bg2="lt2" tx2="dk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Head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8C45FF7-8C63-4AF0-8122-692B54E32491}" type="datetime4">
              <a:rPr lang="en-US" smtClean="0"/>
              <a:t>November 9, 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11190863" y="6395116"/>
            <a:ext cx="888520" cy="286169"/>
          </a:xfrm>
        </p:spPr>
        <p:txBody>
          <a:bodyPr/>
          <a:lstStyle>
            <a:lvl1pPr>
              <a:defRPr sz="1600" b="1">
                <a:effectLst>
                  <a:outerShdw blurRad="38100" dist="38100" dir="2700000" algn="tl">
                    <a:srgbClr val="000000">
                      <a:alpha val="43137"/>
                    </a:srgbClr>
                  </a:outerShdw>
                </a:effectLst>
              </a:defRPr>
            </a:lvl1pPr>
          </a:lstStyle>
          <a:p>
            <a:fld id="{E25C0C21-B7CE-4F0B-81CD-4269BE354346}" type="slidenum">
              <a:rPr lang="en-US" smtClean="0"/>
              <a:pPr/>
              <a:t>‹#›</a:t>
            </a:fld>
            <a:endParaRPr lang="en-US"/>
          </a:p>
        </p:txBody>
      </p:sp>
    </p:spTree>
    <p:extLst>
      <p:ext uri="{BB962C8B-B14F-4D97-AF65-F5344CB8AC3E}">
        <p14:creationId xmlns:p14="http://schemas.microsoft.com/office/powerpoint/2010/main" val="428719489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Blank with logo">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CFCA1-D4F3-477E-B945-80FEF29F5C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9009C9-D22A-4588-88D9-C3B5602ACA72}"/>
              </a:ext>
            </a:extLst>
          </p:cNvPr>
          <p:cNvSpPr>
            <a:spLocks noGrp="1"/>
          </p:cNvSpPr>
          <p:nvPr>
            <p:ph type="dt" sz="half" idx="10"/>
          </p:nvPr>
        </p:nvSpPr>
        <p:spPr/>
        <p:txBody>
          <a:bodyPr/>
          <a:lstStyle/>
          <a:p>
            <a:fld id="{CFB6FE5C-FA4F-4EA5-AD84-F5C3455B3CDE}" type="datetime4">
              <a:rPr lang="en-US" smtClean="0"/>
              <a:t>November 9, 2022</a:t>
            </a:fld>
            <a:endParaRPr lang="en-US"/>
          </a:p>
        </p:txBody>
      </p:sp>
      <p:sp>
        <p:nvSpPr>
          <p:cNvPr id="4" name="Footer Placeholder 3">
            <a:extLst>
              <a:ext uri="{FF2B5EF4-FFF2-40B4-BE49-F238E27FC236}">
                <a16:creationId xmlns:a16="http://schemas.microsoft.com/office/drawing/2014/main" id="{4AE0FB6E-239B-4065-AE65-29EF4D395F4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15D9D93-9CED-4551-8524-E66DFEEF3BF5}"/>
              </a:ext>
            </a:extLst>
          </p:cNvPr>
          <p:cNvSpPr>
            <a:spLocks noGrp="1"/>
          </p:cNvSpPr>
          <p:nvPr>
            <p:ph type="sldNum" sz="quarter" idx="12"/>
          </p:nvPr>
        </p:nvSpPr>
        <p:spPr/>
        <p:txBody>
          <a:bodyPr/>
          <a:lstStyle/>
          <a:p>
            <a:r>
              <a:rPr lang="en-US"/>
              <a:t>|  </a:t>
            </a:r>
            <a:fld id="{E25C0C21-B7CE-4F0B-81CD-4269BE354346}" type="slidenum">
              <a:rPr lang="en-US" smtClean="0"/>
              <a:pPr/>
              <a:t>‹#›</a:t>
            </a:fld>
            <a:endParaRPr lang="en-US" dirty="0"/>
          </a:p>
        </p:txBody>
      </p:sp>
      <p:pic>
        <p:nvPicPr>
          <p:cNvPr id="7" name="Picture 6">
            <a:extLst>
              <a:ext uri="{FF2B5EF4-FFF2-40B4-BE49-F238E27FC236}">
                <a16:creationId xmlns:a16="http://schemas.microsoft.com/office/drawing/2014/main" id="{67DF294E-C019-4C8F-A7F6-FA4F57D1B4E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9321" y="6219419"/>
            <a:ext cx="1092680" cy="638582"/>
          </a:xfrm>
          <a:prstGeom prst="rect">
            <a:avLst/>
          </a:prstGeom>
        </p:spPr>
      </p:pic>
    </p:spTree>
    <p:extLst>
      <p:ext uri="{BB962C8B-B14F-4D97-AF65-F5344CB8AC3E}">
        <p14:creationId xmlns:p14="http://schemas.microsoft.com/office/powerpoint/2010/main" val="3996366803"/>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blank" preserve="1">
  <p:cSld name="Blank no logo">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FBCE43-B976-49F6-B923-14ED9C52710B}" type="datetime4">
              <a:rPr lang="en-US" smtClean="0"/>
              <a:t>November 9, 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5C0C21-B7CE-4F0B-81CD-4269BE354346}" type="slidenum">
              <a:rPr lang="en-US" smtClean="0"/>
              <a:t>‹#›</a:t>
            </a:fld>
            <a:endParaRPr lang="en-US"/>
          </a:p>
        </p:txBody>
      </p:sp>
    </p:spTree>
    <p:extLst>
      <p:ext uri="{BB962C8B-B14F-4D97-AF65-F5344CB8AC3E}">
        <p14:creationId xmlns:p14="http://schemas.microsoft.com/office/powerpoint/2010/main" val="1895045652"/>
      </p:ext>
    </p:extLst>
  </p:cSld>
  <p:clrMapOvr>
    <a:overrideClrMapping bg1="lt1" tx1="dk1" bg2="lt2" tx2="dk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75116" y="365127"/>
            <a:ext cx="9880272" cy="10151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75115" y="1526882"/>
            <a:ext cx="4802727" cy="63835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475115" y="2311893"/>
            <a:ext cx="4802727" cy="38777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43236" y="1526882"/>
            <a:ext cx="4826379" cy="63835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543236" y="2311893"/>
            <a:ext cx="4826379" cy="38777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3C0FD00-CBAE-4C14-9A5E-335948A0B6C7}" type="datetime4">
              <a:rPr lang="en-US" smtClean="0"/>
              <a:t>November 9, 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5C0C21-B7CE-4F0B-81CD-4269BE354346}" type="slidenum">
              <a:rPr lang="en-US" smtClean="0"/>
              <a:t>‹#›</a:t>
            </a:fld>
            <a:endParaRPr lang="en-US"/>
          </a:p>
        </p:txBody>
      </p:sp>
    </p:spTree>
    <p:extLst>
      <p:ext uri="{BB962C8B-B14F-4D97-AF65-F5344CB8AC3E}">
        <p14:creationId xmlns:p14="http://schemas.microsoft.com/office/powerpoint/2010/main" val="244147572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Conten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1475115" y="457200"/>
            <a:ext cx="3916395" cy="1600200"/>
          </a:xfrm>
        </p:spPr>
        <p:txBody>
          <a:bodyPr anchor="ct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15796" y="813917"/>
            <a:ext cx="5739592" cy="504713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hasCustomPrompt="1"/>
          </p:nvPr>
        </p:nvSpPr>
        <p:spPr>
          <a:xfrm>
            <a:off x="1475115" y="2057400"/>
            <a:ext cx="391639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Edit Master text styles</a:t>
            </a:r>
          </a:p>
        </p:txBody>
      </p:sp>
      <p:sp>
        <p:nvSpPr>
          <p:cNvPr id="5" name="Date Placeholder 4"/>
          <p:cNvSpPr>
            <a:spLocks noGrp="1"/>
          </p:cNvSpPr>
          <p:nvPr>
            <p:ph type="dt" sz="half" idx="10"/>
          </p:nvPr>
        </p:nvSpPr>
        <p:spPr/>
        <p:txBody>
          <a:bodyPr/>
          <a:lstStyle/>
          <a:p>
            <a:fld id="{95B7F35F-3E03-48EF-8406-1A85DFEEFD8F}" type="datetime4">
              <a:rPr lang="en-US" smtClean="0"/>
              <a:t>November 9, 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5C0C21-B7CE-4F0B-81CD-4269BE354346}" type="slidenum">
              <a:rPr lang="en-US" smtClean="0"/>
              <a:t>‹#›</a:t>
            </a:fld>
            <a:endParaRPr lang="en-US"/>
          </a:p>
        </p:txBody>
      </p:sp>
    </p:spTree>
    <p:extLst>
      <p:ext uri="{BB962C8B-B14F-4D97-AF65-F5344CB8AC3E}">
        <p14:creationId xmlns:p14="http://schemas.microsoft.com/office/powerpoint/2010/main" val="41079734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5114" y="457200"/>
            <a:ext cx="3830131" cy="1600200"/>
          </a:xfrm>
        </p:spPr>
        <p:txBody>
          <a:bodyPr anchor="ctr"/>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5538158" y="864158"/>
            <a:ext cx="5817231" cy="499689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75114" y="2057400"/>
            <a:ext cx="3830131"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Edit Master text styles</a:t>
            </a:r>
          </a:p>
        </p:txBody>
      </p:sp>
      <p:sp>
        <p:nvSpPr>
          <p:cNvPr id="5" name="Date Placeholder 4"/>
          <p:cNvSpPr>
            <a:spLocks noGrp="1"/>
          </p:cNvSpPr>
          <p:nvPr>
            <p:ph type="dt" sz="half" idx="10"/>
          </p:nvPr>
        </p:nvSpPr>
        <p:spPr/>
        <p:txBody>
          <a:bodyPr/>
          <a:lstStyle/>
          <a:p>
            <a:fld id="{782E11E7-BD7B-49A9-AD67-C3CC94DDFA97}" type="datetime4">
              <a:rPr lang="en-US" smtClean="0"/>
              <a:t>November 9, 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5C0C21-B7CE-4F0B-81CD-4269BE354346}" type="slidenum">
              <a:rPr lang="en-US" smtClean="0"/>
              <a:t>‹#›</a:t>
            </a:fld>
            <a:endParaRPr lang="en-US"/>
          </a:p>
        </p:txBody>
      </p:sp>
    </p:spTree>
    <p:extLst>
      <p:ext uri="{BB962C8B-B14F-4D97-AF65-F5344CB8AC3E}">
        <p14:creationId xmlns:p14="http://schemas.microsoft.com/office/powerpoint/2010/main" val="239067886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9610530-C120-42F5-BC5C-50D8C27DBA1D}"/>
              </a:ext>
            </a:extLst>
          </p:cNvPr>
          <p:cNvSpPr/>
          <p:nvPr userDrawn="1"/>
        </p:nvSpPr>
        <p:spPr>
          <a:xfrm>
            <a:off x="0" y="813447"/>
            <a:ext cx="12192000" cy="38301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1054954B-B384-49AA-A711-7F3F9C2A029D}"/>
              </a:ext>
            </a:extLst>
          </p:cNvPr>
          <p:cNvSpPr/>
          <p:nvPr userDrawn="1"/>
        </p:nvSpPr>
        <p:spPr>
          <a:xfrm>
            <a:off x="0" y="989441"/>
            <a:ext cx="12192000" cy="34895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1159833" y="309894"/>
            <a:ext cx="9889587" cy="2744597"/>
          </a:xfrm>
        </p:spPr>
        <p:txBody>
          <a:bodyPr anchor="b">
            <a:normAutofit/>
          </a:bodyPr>
          <a:lstStyle>
            <a:lvl1pPr algn="ctr">
              <a:defRPr sz="3600" b="1">
                <a:solidFill>
                  <a:schemeClr val="bg1"/>
                </a:solidFill>
              </a:defRPr>
            </a:lvl1pPr>
          </a:lstStyle>
          <a:p>
            <a:r>
              <a:rPr lang="en-US" dirty="0"/>
              <a:t>Thank you</a:t>
            </a:r>
          </a:p>
        </p:txBody>
      </p:sp>
      <p:cxnSp>
        <p:nvCxnSpPr>
          <p:cNvPr id="11" name="Straight Connector 10">
            <a:extLst>
              <a:ext uri="{FF2B5EF4-FFF2-40B4-BE49-F238E27FC236}">
                <a16:creationId xmlns:a16="http://schemas.microsoft.com/office/drawing/2014/main" id="{732C7634-0492-40B1-8525-F74FD5E500FD}"/>
              </a:ext>
            </a:extLst>
          </p:cNvPr>
          <p:cNvCxnSpPr>
            <a:cxnSpLocks/>
          </p:cNvCxnSpPr>
          <p:nvPr userDrawn="1"/>
        </p:nvCxnSpPr>
        <p:spPr>
          <a:xfrm>
            <a:off x="1164564" y="3072668"/>
            <a:ext cx="988958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descr="A close up of a logo&#10;&#10;Description automatically generated">
            <a:extLst>
              <a:ext uri="{FF2B5EF4-FFF2-40B4-BE49-F238E27FC236}">
                <a16:creationId xmlns:a16="http://schemas.microsoft.com/office/drawing/2014/main" id="{B8A0DA13-57CC-4C3B-9D44-56EACA00AE2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5400" y="5267390"/>
            <a:ext cx="2187661" cy="1392207"/>
          </a:xfrm>
          <a:prstGeom prst="rect">
            <a:avLst/>
          </a:prstGeom>
        </p:spPr>
      </p:pic>
      <p:sp>
        <p:nvSpPr>
          <p:cNvPr id="13" name="Title 1">
            <a:extLst>
              <a:ext uri="{FF2B5EF4-FFF2-40B4-BE49-F238E27FC236}">
                <a16:creationId xmlns:a16="http://schemas.microsoft.com/office/drawing/2014/main" id="{FBB7243D-01C7-40E4-B0AC-AD1B89923EC5}"/>
              </a:ext>
            </a:extLst>
          </p:cNvPr>
          <p:cNvSpPr txBox="1">
            <a:spLocks/>
          </p:cNvSpPr>
          <p:nvPr userDrawn="1"/>
        </p:nvSpPr>
        <p:spPr>
          <a:xfrm>
            <a:off x="5573485" y="5155898"/>
            <a:ext cx="5608235" cy="1392207"/>
          </a:xfrm>
          <a:prstGeom prst="rect">
            <a:avLst/>
          </a:prstGeom>
        </p:spPr>
        <p:txBody>
          <a:bodyPr vert="horz" lIns="68580" tIns="34290" rIns="68580" bIns="34290" rtlCol="0" anchor="ctr">
            <a:normAutofit/>
          </a:bodyPr>
          <a:lstStyle>
            <a:lvl1pPr algn="ctr" defTabSz="914400" rtl="0" eaLnBrk="1" latinLnBrk="0" hangingPunct="1">
              <a:lnSpc>
                <a:spcPct val="90000"/>
              </a:lnSpc>
              <a:spcBef>
                <a:spcPct val="0"/>
              </a:spcBef>
              <a:buNone/>
              <a:defRPr sz="4800" b="1" kern="1200">
                <a:solidFill>
                  <a:schemeClr val="bg1"/>
                </a:solidFill>
                <a:latin typeface="+mj-lt"/>
                <a:ea typeface="+mj-ea"/>
                <a:cs typeface="+mj-cs"/>
              </a:defRPr>
            </a:lvl1pPr>
          </a:lstStyle>
          <a:p>
            <a:pPr algn="l"/>
            <a:r>
              <a:rPr lang="en-US" sz="2400" dirty="0">
                <a:solidFill>
                  <a:schemeClr val="tx1"/>
                </a:solidFill>
                <a:latin typeface="+mj-lt"/>
              </a:rPr>
              <a:t>Florida Perinatal</a:t>
            </a:r>
          </a:p>
          <a:p>
            <a:pPr algn="l"/>
            <a:r>
              <a:rPr lang="en-US" sz="2400" dirty="0">
                <a:solidFill>
                  <a:schemeClr val="tx1"/>
                </a:solidFill>
                <a:latin typeface="+mj-lt"/>
              </a:rPr>
              <a:t>Quality Collaborative</a:t>
            </a:r>
          </a:p>
        </p:txBody>
      </p:sp>
    </p:spTree>
    <p:extLst>
      <p:ext uri="{BB962C8B-B14F-4D97-AF65-F5344CB8AC3E}">
        <p14:creationId xmlns:p14="http://schemas.microsoft.com/office/powerpoint/2010/main" val="17815650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E3BD2C-03CC-4DEB-891A-6F8D152AEFA3}" type="datetime4">
              <a:rPr lang="en-US" smtClean="0"/>
              <a:t>November 9, 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5C0C21-B7CE-4F0B-81CD-4269BE354346}" type="slidenum">
              <a:rPr lang="en-US" smtClean="0"/>
              <a:t>‹#›</a:t>
            </a:fld>
            <a:endParaRPr lang="en-US"/>
          </a:p>
        </p:txBody>
      </p:sp>
    </p:spTree>
    <p:extLst>
      <p:ext uri="{BB962C8B-B14F-4D97-AF65-F5344CB8AC3E}">
        <p14:creationId xmlns:p14="http://schemas.microsoft.com/office/powerpoint/2010/main" val="385203866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5F6D6AD7-E03F-46E4-919E-DEB05584ABC8}"/>
              </a:ext>
            </a:extLst>
          </p:cNvPr>
          <p:cNvSpPr>
            <a:spLocks noGrp="1"/>
          </p:cNvSpPr>
          <p:nvPr>
            <p:ph type="dt" sz="half" idx="10"/>
          </p:nvPr>
        </p:nvSpPr>
        <p:spPr/>
        <p:txBody>
          <a:bodyPr/>
          <a:lstStyle/>
          <a:p>
            <a:fld id="{0AE45C43-341E-42BF-9CEB-CFABE92EC68E}" type="datetime4">
              <a:rPr lang="en-US" smtClean="0"/>
              <a:t>November 9, 2022</a:t>
            </a:fld>
            <a:endParaRPr lang="en-US"/>
          </a:p>
        </p:txBody>
      </p:sp>
      <p:sp>
        <p:nvSpPr>
          <p:cNvPr id="8" name="Footer Placeholder 7">
            <a:extLst>
              <a:ext uri="{FF2B5EF4-FFF2-40B4-BE49-F238E27FC236}">
                <a16:creationId xmlns:a16="http://schemas.microsoft.com/office/drawing/2014/main" id="{E0DF1D96-9B48-4DDE-A7D2-9AFAFA02CDD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E9331C5-FE2F-4E6A-B2E9-D698BF234300}"/>
              </a:ext>
            </a:extLst>
          </p:cNvPr>
          <p:cNvSpPr>
            <a:spLocks noGrp="1"/>
          </p:cNvSpPr>
          <p:nvPr>
            <p:ph type="sldNum" sz="quarter" idx="12"/>
          </p:nvPr>
        </p:nvSpPr>
        <p:spPr/>
        <p:txBody>
          <a:bodyPr/>
          <a:lstStyle/>
          <a:p>
            <a:r>
              <a:rPr lang="en-US"/>
              <a:t>|  </a:t>
            </a:r>
            <a:fld id="{E25C0C21-B7CE-4F0B-81CD-4269BE354346}" type="slidenum">
              <a:rPr lang="en-US" smtClean="0"/>
              <a:pPr/>
              <a:t>‹#›</a:t>
            </a:fld>
            <a:endParaRPr lang="en-US" dirty="0"/>
          </a:p>
        </p:txBody>
      </p:sp>
    </p:spTree>
    <p:extLst>
      <p:ext uri="{BB962C8B-B14F-4D97-AF65-F5344CB8AC3E}">
        <p14:creationId xmlns:p14="http://schemas.microsoft.com/office/powerpoint/2010/main" val="58506621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1_Basic Slide (Title &amp;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a:extLst>
              <a:ext uri="{FF2B5EF4-FFF2-40B4-BE49-F238E27FC236}">
                <a16:creationId xmlns:a16="http://schemas.microsoft.com/office/drawing/2014/main" id="{EBD6980D-02E2-410F-8C4F-1250C5CD9084}"/>
              </a:ext>
            </a:extLst>
          </p:cNvPr>
          <p:cNvSpPr>
            <a:spLocks noGrp="1"/>
          </p:cNvSpPr>
          <p:nvPr>
            <p:ph type="title" hasCustomPrompt="1"/>
          </p:nvPr>
        </p:nvSpPr>
        <p:spPr/>
        <p:txBody>
          <a:bodyPr/>
          <a:lstStyle>
            <a:lvl1pPr>
              <a:defRPr/>
            </a:lvl1pPr>
          </a:lstStyle>
          <a:p>
            <a:r>
              <a:rPr lang="en-US" dirty="0"/>
              <a:t>Click to edit header</a:t>
            </a:r>
          </a:p>
        </p:txBody>
      </p:sp>
      <p:sp>
        <p:nvSpPr>
          <p:cNvPr id="2" name="Date Placeholder 1">
            <a:extLst>
              <a:ext uri="{FF2B5EF4-FFF2-40B4-BE49-F238E27FC236}">
                <a16:creationId xmlns:a16="http://schemas.microsoft.com/office/drawing/2014/main" id="{39CCFA91-B5AF-4D41-87D6-E5484BE7FC44}"/>
              </a:ext>
            </a:extLst>
          </p:cNvPr>
          <p:cNvSpPr>
            <a:spLocks noGrp="1"/>
          </p:cNvSpPr>
          <p:nvPr>
            <p:ph type="dt" sz="half" idx="10"/>
          </p:nvPr>
        </p:nvSpPr>
        <p:spPr/>
        <p:txBody>
          <a:bodyPr/>
          <a:lstStyle/>
          <a:p>
            <a:fld id="{5753B7D4-BA1B-48E1-9DFE-F8D51AA0EAAA}" type="datetime4">
              <a:rPr lang="en-US" smtClean="0"/>
              <a:t>November 9, 2022</a:t>
            </a:fld>
            <a:endParaRPr lang="en-US"/>
          </a:p>
        </p:txBody>
      </p:sp>
      <p:sp>
        <p:nvSpPr>
          <p:cNvPr id="4" name="Footer Placeholder 3">
            <a:extLst>
              <a:ext uri="{FF2B5EF4-FFF2-40B4-BE49-F238E27FC236}">
                <a16:creationId xmlns:a16="http://schemas.microsoft.com/office/drawing/2014/main" id="{D39E1626-AABC-4FFD-9B5E-40C878F1F6B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ECDD6B-9730-417B-AAD3-9D6F37FF8B83}"/>
              </a:ext>
            </a:extLst>
          </p:cNvPr>
          <p:cNvSpPr>
            <a:spLocks noGrp="1"/>
          </p:cNvSpPr>
          <p:nvPr>
            <p:ph type="sldNum" sz="quarter" idx="12"/>
          </p:nvPr>
        </p:nvSpPr>
        <p:spPr/>
        <p:txBody>
          <a:bodyPr/>
          <a:lstStyle/>
          <a:p>
            <a:r>
              <a:rPr lang="en-US"/>
              <a:t>|  </a:t>
            </a:r>
            <a:fld id="{E25C0C21-B7CE-4F0B-81CD-4269BE354346}" type="slidenum">
              <a:rPr lang="en-US" smtClean="0"/>
              <a:pPr/>
              <a:t>‹#›</a:t>
            </a:fld>
            <a:endParaRPr lang="en-US" dirty="0"/>
          </a:p>
        </p:txBody>
      </p:sp>
    </p:spTree>
    <p:extLst>
      <p:ext uri="{BB962C8B-B14F-4D97-AF65-F5344CB8AC3E}">
        <p14:creationId xmlns:p14="http://schemas.microsoft.com/office/powerpoint/2010/main" val="3561211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75116" y="365125"/>
            <a:ext cx="9880272"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75115" y="1768415"/>
            <a:ext cx="4802726" cy="63835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75115" y="2505075"/>
            <a:ext cx="480272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43236" y="1768415"/>
            <a:ext cx="4826378" cy="63835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43236" y="2505075"/>
            <a:ext cx="482637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9C9A60D-2023-404C-8F27-743A0D44EF45}" type="datetime4">
              <a:rPr lang="en-US" smtClean="0"/>
              <a:t>November 9, 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5C0C21-B7CE-4F0B-81CD-4269BE354346}" type="slidenum">
              <a:rPr lang="en-US" smtClean="0"/>
              <a:t>‹#›</a:t>
            </a:fld>
            <a:endParaRPr lang="en-US"/>
          </a:p>
        </p:txBody>
      </p:sp>
    </p:spTree>
    <p:extLst>
      <p:ext uri="{BB962C8B-B14F-4D97-AF65-F5344CB8AC3E}">
        <p14:creationId xmlns:p14="http://schemas.microsoft.com/office/powerpoint/2010/main" val="147491374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userDrawn="1">
  <p:cSld name="1_Title/Transition">
    <p:spTree>
      <p:nvGrpSpPr>
        <p:cNvPr id="1" name=""/>
        <p:cNvGrpSpPr/>
        <p:nvPr/>
      </p:nvGrpSpPr>
      <p:grpSpPr>
        <a:xfrm>
          <a:off x="0" y="0"/>
          <a:ext cx="0" cy="0"/>
          <a:chOff x="0" y="0"/>
          <a:chExt cx="0" cy="0"/>
        </a:xfrm>
      </p:grpSpPr>
      <p:sp>
        <p:nvSpPr>
          <p:cNvPr id="21" name="Flowchart: Off-page Connector 20">
            <a:extLst>
              <a:ext uri="{FF2B5EF4-FFF2-40B4-BE49-F238E27FC236}">
                <a16:creationId xmlns:a16="http://schemas.microsoft.com/office/drawing/2014/main" id="{CDFA2D1E-8CC3-4A8A-ACBC-ADE3D7507028}"/>
              </a:ext>
            </a:extLst>
          </p:cNvPr>
          <p:cNvSpPr/>
          <p:nvPr userDrawn="1"/>
        </p:nvSpPr>
        <p:spPr>
          <a:xfrm rot="16200000">
            <a:off x="2171580" y="1131567"/>
            <a:ext cx="6868045" cy="4604912"/>
          </a:xfrm>
          <a:prstGeom prst="flowChartOffpageConnector">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Isosceles Triangle 10">
            <a:extLst>
              <a:ext uri="{FF2B5EF4-FFF2-40B4-BE49-F238E27FC236}">
                <a16:creationId xmlns:a16="http://schemas.microsoft.com/office/drawing/2014/main" id="{0BD5DFED-EA4A-43F0-BE94-B26B6F6DA67A}"/>
              </a:ext>
            </a:extLst>
          </p:cNvPr>
          <p:cNvSpPr/>
          <p:nvPr userDrawn="1"/>
        </p:nvSpPr>
        <p:spPr>
          <a:xfrm rot="5400000">
            <a:off x="3804162" y="2966636"/>
            <a:ext cx="6858001" cy="92473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BB75A8E6-AAC3-415E-B4F3-FCAFA5B6AA93}"/>
              </a:ext>
            </a:extLst>
          </p:cNvPr>
          <p:cNvSpPr/>
          <p:nvPr userDrawn="1"/>
        </p:nvSpPr>
        <p:spPr>
          <a:xfrm>
            <a:off x="2" y="0"/>
            <a:ext cx="677079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Text Placeholder 2">
            <a:extLst>
              <a:ext uri="{FF2B5EF4-FFF2-40B4-BE49-F238E27FC236}">
                <a16:creationId xmlns:a16="http://schemas.microsoft.com/office/drawing/2014/main" id="{89C0C49A-E3F4-4827-AA73-8A61B482693C}"/>
              </a:ext>
            </a:extLst>
          </p:cNvPr>
          <p:cNvSpPr>
            <a:spLocks noGrp="1"/>
          </p:cNvSpPr>
          <p:nvPr>
            <p:ph type="body" idx="1" hasCustomPrompt="1"/>
          </p:nvPr>
        </p:nvSpPr>
        <p:spPr>
          <a:xfrm>
            <a:off x="370936" y="3968371"/>
            <a:ext cx="5796949" cy="1500187"/>
          </a:xfrm>
        </p:spPr>
        <p:txBody>
          <a:bodyPr>
            <a:normAutofit/>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Subtitle</a:t>
            </a:r>
          </a:p>
        </p:txBody>
      </p:sp>
      <p:cxnSp>
        <p:nvCxnSpPr>
          <p:cNvPr id="8" name="Straight Connector 7">
            <a:extLst>
              <a:ext uri="{FF2B5EF4-FFF2-40B4-BE49-F238E27FC236}">
                <a16:creationId xmlns:a16="http://schemas.microsoft.com/office/drawing/2014/main" id="{157A4762-8EAA-4F57-A866-DB6CAB1366E5}"/>
              </a:ext>
            </a:extLst>
          </p:cNvPr>
          <p:cNvCxnSpPr/>
          <p:nvPr userDrawn="1"/>
        </p:nvCxnSpPr>
        <p:spPr>
          <a:xfrm>
            <a:off x="370937" y="3777471"/>
            <a:ext cx="425528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0" name="Picture 19" descr="A picture containing drawing&#10;&#10;Description automatically generated">
            <a:extLst>
              <a:ext uri="{FF2B5EF4-FFF2-40B4-BE49-F238E27FC236}">
                <a16:creationId xmlns:a16="http://schemas.microsoft.com/office/drawing/2014/main" id="{CAB69222-5E7F-4221-8B25-FAA565CE82D4}"/>
              </a:ext>
            </a:extLst>
          </p:cNvPr>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300600" y="6008622"/>
            <a:ext cx="971829" cy="788797"/>
          </a:xfrm>
          <a:prstGeom prst="rect">
            <a:avLst/>
          </a:prstGeom>
        </p:spPr>
      </p:pic>
      <p:sp>
        <p:nvSpPr>
          <p:cNvPr id="27" name="Picture Placeholder 26">
            <a:extLst>
              <a:ext uri="{FF2B5EF4-FFF2-40B4-BE49-F238E27FC236}">
                <a16:creationId xmlns:a16="http://schemas.microsoft.com/office/drawing/2014/main" id="{9CCC78DE-9A3A-4138-83A8-1AF56BC2E791}"/>
              </a:ext>
            </a:extLst>
          </p:cNvPr>
          <p:cNvSpPr>
            <a:spLocks noGrp="1"/>
          </p:cNvSpPr>
          <p:nvPr>
            <p:ph type="pic" sz="quarter" idx="10" hasCustomPrompt="1"/>
          </p:nvPr>
        </p:nvSpPr>
        <p:spPr>
          <a:xfrm>
            <a:off x="6972829" y="-10048"/>
            <a:ext cx="5219767" cy="6868048"/>
          </a:xfrm>
          <a:custGeom>
            <a:avLst/>
            <a:gdLst>
              <a:gd name="connsiteX0" fmla="*/ 0 w 5229225"/>
              <a:gd name="connsiteY0" fmla="*/ 0 h 6858000"/>
              <a:gd name="connsiteX1" fmla="*/ 4282631 w 5229225"/>
              <a:gd name="connsiteY1" fmla="*/ 0 h 6858000"/>
              <a:gd name="connsiteX2" fmla="*/ 5229225 w 5229225"/>
              <a:gd name="connsiteY2" fmla="*/ 3429000 h 6858000"/>
              <a:gd name="connsiteX3" fmla="*/ 4282631 w 5229225"/>
              <a:gd name="connsiteY3" fmla="*/ 6858000 h 6858000"/>
              <a:gd name="connsiteX4" fmla="*/ 0 w 5229225"/>
              <a:gd name="connsiteY4" fmla="*/ 6858000 h 6858000"/>
              <a:gd name="connsiteX5" fmla="*/ 946594 w 5229225"/>
              <a:gd name="connsiteY5" fmla="*/ 3429000 h 6858000"/>
              <a:gd name="connsiteX6" fmla="*/ 0 w 5229225"/>
              <a:gd name="connsiteY6" fmla="*/ 0 h 6858000"/>
              <a:gd name="connsiteX0" fmla="*/ 0 w 5237225"/>
              <a:gd name="connsiteY0" fmla="*/ 0 h 6858000"/>
              <a:gd name="connsiteX1" fmla="*/ 5237225 w 5237225"/>
              <a:gd name="connsiteY1" fmla="*/ 0 h 6858000"/>
              <a:gd name="connsiteX2" fmla="*/ 5229225 w 5237225"/>
              <a:gd name="connsiteY2" fmla="*/ 3429000 h 6858000"/>
              <a:gd name="connsiteX3" fmla="*/ 4282631 w 5237225"/>
              <a:gd name="connsiteY3" fmla="*/ 6858000 h 6858000"/>
              <a:gd name="connsiteX4" fmla="*/ 0 w 5237225"/>
              <a:gd name="connsiteY4" fmla="*/ 6858000 h 6858000"/>
              <a:gd name="connsiteX5" fmla="*/ 946594 w 5237225"/>
              <a:gd name="connsiteY5" fmla="*/ 3429000 h 6858000"/>
              <a:gd name="connsiteX6" fmla="*/ 0 w 5237225"/>
              <a:gd name="connsiteY6" fmla="*/ 0 h 6858000"/>
              <a:gd name="connsiteX0" fmla="*/ 0 w 5237225"/>
              <a:gd name="connsiteY0" fmla="*/ 0 h 6868048"/>
              <a:gd name="connsiteX1" fmla="*/ 5237225 w 5237225"/>
              <a:gd name="connsiteY1" fmla="*/ 0 h 6868048"/>
              <a:gd name="connsiteX2" fmla="*/ 5229225 w 5237225"/>
              <a:gd name="connsiteY2" fmla="*/ 3429000 h 6868048"/>
              <a:gd name="connsiteX3" fmla="*/ 5237225 w 5237225"/>
              <a:gd name="connsiteY3" fmla="*/ 6868048 h 6868048"/>
              <a:gd name="connsiteX4" fmla="*/ 0 w 5237225"/>
              <a:gd name="connsiteY4" fmla="*/ 6858000 h 6868048"/>
              <a:gd name="connsiteX5" fmla="*/ 946594 w 5237225"/>
              <a:gd name="connsiteY5" fmla="*/ 3429000 h 6868048"/>
              <a:gd name="connsiteX6" fmla="*/ 0 w 5237225"/>
              <a:gd name="connsiteY6" fmla="*/ 0 h 6868048"/>
              <a:gd name="connsiteX0" fmla="*/ 30145 w 5237225"/>
              <a:gd name="connsiteY0" fmla="*/ 10049 h 6868048"/>
              <a:gd name="connsiteX1" fmla="*/ 5237225 w 5237225"/>
              <a:gd name="connsiteY1" fmla="*/ 0 h 6868048"/>
              <a:gd name="connsiteX2" fmla="*/ 5229225 w 5237225"/>
              <a:gd name="connsiteY2" fmla="*/ 3429000 h 6868048"/>
              <a:gd name="connsiteX3" fmla="*/ 5237225 w 5237225"/>
              <a:gd name="connsiteY3" fmla="*/ 6868048 h 6868048"/>
              <a:gd name="connsiteX4" fmla="*/ 0 w 5237225"/>
              <a:gd name="connsiteY4" fmla="*/ 6858000 h 6868048"/>
              <a:gd name="connsiteX5" fmla="*/ 946594 w 5237225"/>
              <a:gd name="connsiteY5" fmla="*/ 3429000 h 6868048"/>
              <a:gd name="connsiteX6" fmla="*/ 30145 w 5237225"/>
              <a:gd name="connsiteY6" fmla="*/ 10049 h 6868048"/>
              <a:gd name="connsiteX0" fmla="*/ 20096 w 5227176"/>
              <a:gd name="connsiteY0" fmla="*/ 10049 h 6868048"/>
              <a:gd name="connsiteX1" fmla="*/ 5227176 w 5227176"/>
              <a:gd name="connsiteY1" fmla="*/ 0 h 6868048"/>
              <a:gd name="connsiteX2" fmla="*/ 5219176 w 5227176"/>
              <a:gd name="connsiteY2" fmla="*/ 3429000 h 6868048"/>
              <a:gd name="connsiteX3" fmla="*/ 5227176 w 5227176"/>
              <a:gd name="connsiteY3" fmla="*/ 6868048 h 6868048"/>
              <a:gd name="connsiteX4" fmla="*/ 0 w 5227176"/>
              <a:gd name="connsiteY4" fmla="*/ 6858000 h 6868048"/>
              <a:gd name="connsiteX5" fmla="*/ 936545 w 5227176"/>
              <a:gd name="connsiteY5" fmla="*/ 3429000 h 6868048"/>
              <a:gd name="connsiteX6" fmla="*/ 20096 w 5227176"/>
              <a:gd name="connsiteY6" fmla="*/ 10049 h 6868048"/>
              <a:gd name="connsiteX0" fmla="*/ 10047 w 5217127"/>
              <a:gd name="connsiteY0" fmla="*/ 10049 h 6868048"/>
              <a:gd name="connsiteX1" fmla="*/ 5217127 w 5217127"/>
              <a:gd name="connsiteY1" fmla="*/ 0 h 6868048"/>
              <a:gd name="connsiteX2" fmla="*/ 5209127 w 5217127"/>
              <a:gd name="connsiteY2" fmla="*/ 3429000 h 6868048"/>
              <a:gd name="connsiteX3" fmla="*/ 5217127 w 5217127"/>
              <a:gd name="connsiteY3" fmla="*/ 6868048 h 6868048"/>
              <a:gd name="connsiteX4" fmla="*/ 0 w 5217127"/>
              <a:gd name="connsiteY4" fmla="*/ 6868048 h 6868048"/>
              <a:gd name="connsiteX5" fmla="*/ 926496 w 5217127"/>
              <a:gd name="connsiteY5" fmla="*/ 3429000 h 6868048"/>
              <a:gd name="connsiteX6" fmla="*/ 10047 w 5217127"/>
              <a:gd name="connsiteY6" fmla="*/ 10049 h 6868048"/>
              <a:gd name="connsiteX0" fmla="*/ 10047 w 5219766"/>
              <a:gd name="connsiteY0" fmla="*/ 10049 h 6868048"/>
              <a:gd name="connsiteX1" fmla="*/ 5217127 w 5219766"/>
              <a:gd name="connsiteY1" fmla="*/ 0 h 6868048"/>
              <a:gd name="connsiteX2" fmla="*/ 5219176 w 5219766"/>
              <a:gd name="connsiteY2" fmla="*/ 3449097 h 6868048"/>
              <a:gd name="connsiteX3" fmla="*/ 5217127 w 5219766"/>
              <a:gd name="connsiteY3" fmla="*/ 6868048 h 6868048"/>
              <a:gd name="connsiteX4" fmla="*/ 0 w 5219766"/>
              <a:gd name="connsiteY4" fmla="*/ 6868048 h 6868048"/>
              <a:gd name="connsiteX5" fmla="*/ 926496 w 5219766"/>
              <a:gd name="connsiteY5" fmla="*/ 3429000 h 6868048"/>
              <a:gd name="connsiteX6" fmla="*/ 10047 w 5219766"/>
              <a:gd name="connsiteY6" fmla="*/ 10049 h 6868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9766" h="6868048">
                <a:moveTo>
                  <a:pt x="10047" y="10049"/>
                </a:moveTo>
                <a:lnTo>
                  <a:pt x="5217127" y="0"/>
                </a:lnTo>
                <a:cubicBezTo>
                  <a:pt x="5214460" y="1143000"/>
                  <a:pt x="5221843" y="2306097"/>
                  <a:pt x="5219176" y="3449097"/>
                </a:cubicBezTo>
                <a:cubicBezTo>
                  <a:pt x="5221843" y="4595446"/>
                  <a:pt x="5214460" y="5721699"/>
                  <a:pt x="5217127" y="6868048"/>
                </a:cubicBezTo>
                <a:lnTo>
                  <a:pt x="0" y="6868048"/>
                </a:lnTo>
                <a:lnTo>
                  <a:pt x="926496" y="3429000"/>
                </a:lnTo>
                <a:lnTo>
                  <a:pt x="10047" y="10049"/>
                </a:lnTo>
                <a:close/>
              </a:path>
            </a:pathLst>
          </a:custGeom>
        </p:spPr>
        <p:txBody>
          <a:bodyPr anchor="ctr"/>
          <a:lstStyle>
            <a:lvl1pPr marL="0" indent="0" algn="r">
              <a:buNone/>
              <a:defRPr/>
            </a:lvl1pPr>
          </a:lstStyle>
          <a:p>
            <a:r>
              <a:rPr lang="en-US" dirty="0"/>
              <a:t>Insert picture or delete</a:t>
            </a:r>
          </a:p>
        </p:txBody>
      </p:sp>
      <p:sp>
        <p:nvSpPr>
          <p:cNvPr id="33" name="Title 1">
            <a:extLst>
              <a:ext uri="{FF2B5EF4-FFF2-40B4-BE49-F238E27FC236}">
                <a16:creationId xmlns:a16="http://schemas.microsoft.com/office/drawing/2014/main" id="{F0D4F941-B98D-49EE-8437-FF61927CB2E7}"/>
              </a:ext>
            </a:extLst>
          </p:cNvPr>
          <p:cNvSpPr>
            <a:spLocks noGrp="1"/>
          </p:cNvSpPr>
          <p:nvPr>
            <p:ph type="title" hasCustomPrompt="1"/>
          </p:nvPr>
        </p:nvSpPr>
        <p:spPr>
          <a:xfrm>
            <a:off x="370936" y="841983"/>
            <a:ext cx="5796949" cy="2744597"/>
          </a:xfrm>
        </p:spPr>
        <p:txBody>
          <a:bodyPr anchor="b">
            <a:normAutofit/>
          </a:bodyPr>
          <a:lstStyle>
            <a:lvl1pPr algn="l">
              <a:defRPr sz="3600" b="1">
                <a:solidFill>
                  <a:schemeClr val="bg1"/>
                </a:solidFill>
              </a:defRPr>
            </a:lvl1pPr>
          </a:lstStyle>
          <a:p>
            <a:r>
              <a:rPr lang="en-US" dirty="0"/>
              <a:t>Slide title</a:t>
            </a:r>
          </a:p>
        </p:txBody>
      </p:sp>
    </p:spTree>
    <p:extLst>
      <p:ext uri="{BB962C8B-B14F-4D97-AF65-F5344CB8AC3E}">
        <p14:creationId xmlns:p14="http://schemas.microsoft.com/office/powerpoint/2010/main" val="255997697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userDrawn="1">
  <p:cSld name="1_Transition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9610530-C120-42F5-BC5C-50D8C27DBA1D}"/>
              </a:ext>
            </a:extLst>
          </p:cNvPr>
          <p:cNvSpPr/>
          <p:nvPr userDrawn="1"/>
        </p:nvSpPr>
        <p:spPr>
          <a:xfrm>
            <a:off x="0" y="1526876"/>
            <a:ext cx="12192000" cy="38301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1054954B-B384-49AA-A711-7F3F9C2A029D}"/>
              </a:ext>
            </a:extLst>
          </p:cNvPr>
          <p:cNvSpPr/>
          <p:nvPr userDrawn="1"/>
        </p:nvSpPr>
        <p:spPr>
          <a:xfrm>
            <a:off x="0" y="1692828"/>
            <a:ext cx="12192000" cy="34895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1159833" y="973086"/>
            <a:ext cx="9889587" cy="2744597"/>
          </a:xfrm>
        </p:spPr>
        <p:txBody>
          <a:bodyPr anchor="b">
            <a:normAutofit/>
          </a:bodyPr>
          <a:lstStyle>
            <a:lvl1pPr algn="ctr">
              <a:defRPr sz="3600" b="1">
                <a:solidFill>
                  <a:schemeClr val="bg1"/>
                </a:solidFill>
              </a:defRPr>
            </a:lvl1pPr>
          </a:lstStyle>
          <a:p>
            <a:r>
              <a:rPr lang="en-US" dirty="0"/>
              <a:t>Transition slide title</a:t>
            </a:r>
          </a:p>
        </p:txBody>
      </p:sp>
      <p:sp>
        <p:nvSpPr>
          <p:cNvPr id="7" name="Date Placeholder 6">
            <a:extLst>
              <a:ext uri="{FF2B5EF4-FFF2-40B4-BE49-F238E27FC236}">
                <a16:creationId xmlns:a16="http://schemas.microsoft.com/office/drawing/2014/main" id="{1FA8781A-4EC7-4D14-BBE0-80F3D6F9254E}"/>
              </a:ext>
            </a:extLst>
          </p:cNvPr>
          <p:cNvSpPr>
            <a:spLocks noGrp="1"/>
          </p:cNvSpPr>
          <p:nvPr>
            <p:ph type="dt" sz="half" idx="10"/>
          </p:nvPr>
        </p:nvSpPr>
        <p:spPr>
          <a:xfrm>
            <a:off x="7094137" y="6405166"/>
            <a:ext cx="1940859" cy="286169"/>
          </a:xfrm>
        </p:spPr>
        <p:txBody>
          <a:bodyPr/>
          <a:lstStyle>
            <a:lvl1pPr>
              <a:defRPr>
                <a:solidFill>
                  <a:schemeClr val="accent2"/>
                </a:solidFill>
              </a:defRPr>
            </a:lvl1pPr>
          </a:lstStyle>
          <a:p>
            <a:fld id="{33E3DDA0-BC19-4981-AAF7-8D7ECC5692DD}" type="datetime4">
              <a:rPr lang="en-US" smtClean="0"/>
              <a:t>November 9, 2022</a:t>
            </a:fld>
            <a:endParaRPr lang="en-US"/>
          </a:p>
        </p:txBody>
      </p:sp>
      <p:sp>
        <p:nvSpPr>
          <p:cNvPr id="8" name="Footer Placeholder 7">
            <a:extLst>
              <a:ext uri="{FF2B5EF4-FFF2-40B4-BE49-F238E27FC236}">
                <a16:creationId xmlns:a16="http://schemas.microsoft.com/office/drawing/2014/main" id="{C142DB4B-4017-4FC8-8755-DBE13FC809ED}"/>
              </a:ext>
            </a:extLst>
          </p:cNvPr>
          <p:cNvSpPr>
            <a:spLocks noGrp="1"/>
          </p:cNvSpPr>
          <p:nvPr>
            <p:ph type="ftr" sz="quarter" idx="11"/>
          </p:nvPr>
        </p:nvSpPr>
        <p:spPr>
          <a:xfrm>
            <a:off x="2029769" y="6405166"/>
            <a:ext cx="4926259" cy="286169"/>
          </a:xfrm>
        </p:spPr>
        <p:txBody>
          <a:bodyPr/>
          <a:lstStyle>
            <a:lvl1pPr>
              <a:defRPr>
                <a:solidFill>
                  <a:schemeClr val="accent2"/>
                </a:solidFill>
              </a:defRPr>
            </a:lvl1pPr>
          </a:lstStyle>
          <a:p>
            <a:endParaRPr lang="en-US" dirty="0"/>
          </a:p>
        </p:txBody>
      </p:sp>
      <p:sp>
        <p:nvSpPr>
          <p:cNvPr id="9" name="Slide Number Placeholder 8">
            <a:extLst>
              <a:ext uri="{FF2B5EF4-FFF2-40B4-BE49-F238E27FC236}">
                <a16:creationId xmlns:a16="http://schemas.microsoft.com/office/drawing/2014/main" id="{539129F5-5BAB-4E6D-A7AA-0F614AAFEB74}"/>
              </a:ext>
            </a:extLst>
          </p:cNvPr>
          <p:cNvSpPr>
            <a:spLocks noGrp="1"/>
          </p:cNvSpPr>
          <p:nvPr>
            <p:ph type="sldNum" sz="quarter" idx="12"/>
          </p:nvPr>
        </p:nvSpPr>
        <p:spPr>
          <a:xfrm>
            <a:off x="9135375" y="6405166"/>
            <a:ext cx="888520" cy="286169"/>
          </a:xfrm>
        </p:spPr>
        <p:txBody>
          <a:bodyPr/>
          <a:lstStyle>
            <a:lvl1pPr>
              <a:defRPr>
                <a:solidFill>
                  <a:schemeClr val="accent2"/>
                </a:solidFill>
              </a:defRPr>
            </a:lvl1pPr>
          </a:lstStyle>
          <a:p>
            <a:r>
              <a:rPr lang="en-US"/>
              <a:t>|  </a:t>
            </a:r>
            <a:fld id="{E25C0C21-B7CE-4F0B-81CD-4269BE354346}" type="slidenum">
              <a:rPr lang="en-US" smtClean="0"/>
              <a:pPr/>
              <a:t>‹#›</a:t>
            </a:fld>
            <a:endParaRPr lang="en-US" dirty="0"/>
          </a:p>
        </p:txBody>
      </p:sp>
      <p:cxnSp>
        <p:nvCxnSpPr>
          <p:cNvPr id="11" name="Straight Connector 10">
            <a:extLst>
              <a:ext uri="{FF2B5EF4-FFF2-40B4-BE49-F238E27FC236}">
                <a16:creationId xmlns:a16="http://schemas.microsoft.com/office/drawing/2014/main" id="{732C7634-0492-40B1-8525-F74FD5E500FD}"/>
              </a:ext>
            </a:extLst>
          </p:cNvPr>
          <p:cNvCxnSpPr>
            <a:cxnSpLocks/>
          </p:cNvCxnSpPr>
          <p:nvPr userDrawn="1"/>
        </p:nvCxnSpPr>
        <p:spPr>
          <a:xfrm>
            <a:off x="1164565" y="3786097"/>
            <a:ext cx="988958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descr="A close up of a logo&#10;&#10;Description automatically generated">
            <a:extLst>
              <a:ext uri="{FF2B5EF4-FFF2-40B4-BE49-F238E27FC236}">
                <a16:creationId xmlns:a16="http://schemas.microsoft.com/office/drawing/2014/main" id="{B8A0DA13-57CC-4C3B-9D44-56EACA00AE2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16886" y="6261834"/>
            <a:ext cx="855937" cy="694732"/>
          </a:xfrm>
          <a:prstGeom prst="rect">
            <a:avLst/>
          </a:prstGeom>
        </p:spPr>
      </p:pic>
    </p:spTree>
    <p:extLst>
      <p:ext uri="{BB962C8B-B14F-4D97-AF65-F5344CB8AC3E}">
        <p14:creationId xmlns:p14="http://schemas.microsoft.com/office/powerpoint/2010/main" val="174232629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userDrawn="1">
  <p:cSld name="1_Two Column Top Stripe">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1DF39C0-40C4-4330-9542-3C2512BFE734}"/>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t="-7373" r="2491" b="-1"/>
          <a:stretch/>
        </p:blipFill>
        <p:spPr>
          <a:xfrm rot="10800000">
            <a:off x="-1" y="301771"/>
            <a:ext cx="12192000" cy="642777"/>
          </a:xfrm>
          <a:prstGeom prst="rect">
            <a:avLst/>
          </a:prstGeom>
        </p:spPr>
      </p:pic>
      <p:sp>
        <p:nvSpPr>
          <p:cNvPr id="10" name="Title 9">
            <a:extLst>
              <a:ext uri="{FF2B5EF4-FFF2-40B4-BE49-F238E27FC236}">
                <a16:creationId xmlns:a16="http://schemas.microsoft.com/office/drawing/2014/main" id="{EBD6980D-02E2-410F-8C4F-1250C5CD9084}"/>
              </a:ext>
            </a:extLst>
          </p:cNvPr>
          <p:cNvSpPr>
            <a:spLocks noGrp="1"/>
          </p:cNvSpPr>
          <p:nvPr>
            <p:ph type="title" hasCustomPrompt="1"/>
          </p:nvPr>
        </p:nvSpPr>
        <p:spPr>
          <a:xfrm>
            <a:off x="752789" y="291722"/>
            <a:ext cx="10601011" cy="642779"/>
          </a:xfrm>
        </p:spPr>
        <p:txBody>
          <a:bodyPr/>
          <a:lstStyle>
            <a:lvl1pPr>
              <a:defRPr>
                <a:solidFill>
                  <a:schemeClr val="bg1"/>
                </a:solidFill>
              </a:defRPr>
            </a:lvl1pPr>
          </a:lstStyle>
          <a:p>
            <a:r>
              <a:rPr lang="en-US" dirty="0"/>
              <a:t>Click to edit header</a:t>
            </a:r>
          </a:p>
        </p:txBody>
      </p:sp>
      <p:pic>
        <p:nvPicPr>
          <p:cNvPr id="9" name="Picture 8" descr="A close up of a logo&#10;&#10;Description automatically generated">
            <a:extLst>
              <a:ext uri="{FF2B5EF4-FFF2-40B4-BE49-F238E27FC236}">
                <a16:creationId xmlns:a16="http://schemas.microsoft.com/office/drawing/2014/main" id="{C06351D5-E002-442A-BB97-A2456CD2974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03479" y="6166966"/>
            <a:ext cx="888520" cy="721178"/>
          </a:xfrm>
          <a:prstGeom prst="rect">
            <a:avLst/>
          </a:prstGeom>
        </p:spPr>
      </p:pic>
      <p:sp>
        <p:nvSpPr>
          <p:cNvPr id="11" name="Content Placeholder 2">
            <a:extLst>
              <a:ext uri="{FF2B5EF4-FFF2-40B4-BE49-F238E27FC236}">
                <a16:creationId xmlns:a16="http://schemas.microsoft.com/office/drawing/2014/main" id="{ADC823AF-08FC-4B75-A0B7-AE5286A96F55}"/>
              </a:ext>
            </a:extLst>
          </p:cNvPr>
          <p:cNvSpPr>
            <a:spLocks noGrp="1"/>
          </p:cNvSpPr>
          <p:nvPr>
            <p:ph sz="half" idx="1"/>
          </p:nvPr>
        </p:nvSpPr>
        <p:spPr>
          <a:xfrm>
            <a:off x="752791" y="1346479"/>
            <a:ext cx="4869615" cy="47332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F774BC80-8D75-46FF-A25A-C7BE7071B9A7}"/>
              </a:ext>
            </a:extLst>
          </p:cNvPr>
          <p:cNvSpPr>
            <a:spLocks noGrp="1"/>
          </p:cNvSpPr>
          <p:nvPr>
            <p:ph sz="half" idx="2"/>
          </p:nvPr>
        </p:nvSpPr>
        <p:spPr>
          <a:xfrm>
            <a:off x="6484187" y="1346479"/>
            <a:ext cx="4869615" cy="47332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833589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userDrawn="1">
  <p:cSld name="1_Blank with logo">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CFCA1-D4F3-477E-B945-80FEF29F5C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9009C9-D22A-4588-88D9-C3B5602ACA72}"/>
              </a:ext>
            </a:extLst>
          </p:cNvPr>
          <p:cNvSpPr>
            <a:spLocks noGrp="1"/>
          </p:cNvSpPr>
          <p:nvPr>
            <p:ph type="dt" sz="half" idx="10"/>
          </p:nvPr>
        </p:nvSpPr>
        <p:spPr/>
        <p:txBody>
          <a:bodyPr/>
          <a:lstStyle/>
          <a:p>
            <a:fld id="{5269D8F8-4FFC-4A51-8444-D1D92F7D2508}" type="datetime4">
              <a:rPr lang="en-US" smtClean="0"/>
              <a:t>November 9, 2022</a:t>
            </a:fld>
            <a:endParaRPr lang="en-US"/>
          </a:p>
        </p:txBody>
      </p:sp>
      <p:sp>
        <p:nvSpPr>
          <p:cNvPr id="4" name="Footer Placeholder 3">
            <a:extLst>
              <a:ext uri="{FF2B5EF4-FFF2-40B4-BE49-F238E27FC236}">
                <a16:creationId xmlns:a16="http://schemas.microsoft.com/office/drawing/2014/main" id="{4AE0FB6E-239B-4065-AE65-29EF4D395F4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15D9D93-9CED-4551-8524-E66DFEEF3BF5}"/>
              </a:ext>
            </a:extLst>
          </p:cNvPr>
          <p:cNvSpPr>
            <a:spLocks noGrp="1"/>
          </p:cNvSpPr>
          <p:nvPr>
            <p:ph type="sldNum" sz="quarter" idx="12"/>
          </p:nvPr>
        </p:nvSpPr>
        <p:spPr/>
        <p:txBody>
          <a:bodyPr/>
          <a:lstStyle/>
          <a:p>
            <a:r>
              <a:rPr lang="en-US"/>
              <a:t>|  </a:t>
            </a:r>
            <a:fld id="{E25C0C21-B7CE-4F0B-81CD-4269BE354346}" type="slidenum">
              <a:rPr lang="en-US" smtClean="0"/>
              <a:pPr/>
              <a:t>‹#›</a:t>
            </a:fld>
            <a:endParaRPr lang="en-US" dirty="0"/>
          </a:p>
        </p:txBody>
      </p:sp>
      <p:pic>
        <p:nvPicPr>
          <p:cNvPr id="7" name="Picture 6">
            <a:extLst>
              <a:ext uri="{FF2B5EF4-FFF2-40B4-BE49-F238E27FC236}">
                <a16:creationId xmlns:a16="http://schemas.microsoft.com/office/drawing/2014/main" id="{67DF294E-C019-4C8F-A7F6-FA4F57D1B4E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2557" y="6079257"/>
            <a:ext cx="959447" cy="778747"/>
          </a:xfrm>
          <a:prstGeom prst="rect">
            <a:avLst/>
          </a:prstGeom>
        </p:spPr>
      </p:pic>
    </p:spTree>
    <p:extLst>
      <p:ext uri="{BB962C8B-B14F-4D97-AF65-F5344CB8AC3E}">
        <p14:creationId xmlns:p14="http://schemas.microsoft.com/office/powerpoint/2010/main" val="757216035"/>
      </p:ext>
    </p:extLst>
  </p:cSld>
  <p:clrMapOvr>
    <a:overrideClrMapping bg1="lt1" tx1="dk1" bg2="lt2" tx2="dk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userDrawn="1">
  <p:cSld name="1_E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9610530-C120-42F5-BC5C-50D8C27DBA1D}"/>
              </a:ext>
            </a:extLst>
          </p:cNvPr>
          <p:cNvSpPr/>
          <p:nvPr userDrawn="1"/>
        </p:nvSpPr>
        <p:spPr>
          <a:xfrm>
            <a:off x="0" y="813447"/>
            <a:ext cx="12192000" cy="38301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1054954B-B384-49AA-A711-7F3F9C2A029D}"/>
              </a:ext>
            </a:extLst>
          </p:cNvPr>
          <p:cNvSpPr/>
          <p:nvPr userDrawn="1"/>
        </p:nvSpPr>
        <p:spPr>
          <a:xfrm>
            <a:off x="0" y="989441"/>
            <a:ext cx="12192000" cy="34895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1159833" y="309896"/>
            <a:ext cx="9889587" cy="2744597"/>
          </a:xfrm>
        </p:spPr>
        <p:txBody>
          <a:bodyPr anchor="b">
            <a:normAutofit/>
          </a:bodyPr>
          <a:lstStyle>
            <a:lvl1pPr algn="ctr">
              <a:defRPr sz="3600" b="1">
                <a:solidFill>
                  <a:schemeClr val="bg1"/>
                </a:solidFill>
              </a:defRPr>
            </a:lvl1pPr>
          </a:lstStyle>
          <a:p>
            <a:r>
              <a:rPr lang="en-US" dirty="0"/>
              <a:t>Thank you</a:t>
            </a:r>
          </a:p>
        </p:txBody>
      </p:sp>
      <p:cxnSp>
        <p:nvCxnSpPr>
          <p:cNvPr id="11" name="Straight Connector 10">
            <a:extLst>
              <a:ext uri="{FF2B5EF4-FFF2-40B4-BE49-F238E27FC236}">
                <a16:creationId xmlns:a16="http://schemas.microsoft.com/office/drawing/2014/main" id="{732C7634-0492-40B1-8525-F74FD5E500FD}"/>
              </a:ext>
            </a:extLst>
          </p:cNvPr>
          <p:cNvCxnSpPr>
            <a:cxnSpLocks/>
          </p:cNvCxnSpPr>
          <p:nvPr userDrawn="1"/>
        </p:nvCxnSpPr>
        <p:spPr>
          <a:xfrm>
            <a:off x="1164565" y="3072668"/>
            <a:ext cx="988958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descr="A close up of a logo&#10;&#10;Description automatically generated">
            <a:extLst>
              <a:ext uri="{FF2B5EF4-FFF2-40B4-BE49-F238E27FC236}">
                <a16:creationId xmlns:a16="http://schemas.microsoft.com/office/drawing/2014/main" id="{B8A0DA13-57CC-4C3B-9D44-56EACA00AE2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5400" y="5082358"/>
            <a:ext cx="2187661" cy="1775642"/>
          </a:xfrm>
          <a:prstGeom prst="rect">
            <a:avLst/>
          </a:prstGeom>
        </p:spPr>
      </p:pic>
      <p:sp>
        <p:nvSpPr>
          <p:cNvPr id="13" name="Title 1">
            <a:extLst>
              <a:ext uri="{FF2B5EF4-FFF2-40B4-BE49-F238E27FC236}">
                <a16:creationId xmlns:a16="http://schemas.microsoft.com/office/drawing/2014/main" id="{FBB7243D-01C7-40E4-B0AC-AD1B89923EC5}"/>
              </a:ext>
            </a:extLst>
          </p:cNvPr>
          <p:cNvSpPr txBox="1">
            <a:spLocks/>
          </p:cNvSpPr>
          <p:nvPr userDrawn="1"/>
        </p:nvSpPr>
        <p:spPr>
          <a:xfrm>
            <a:off x="5573485" y="5155900"/>
            <a:ext cx="5608235" cy="1392207"/>
          </a:xfrm>
          <a:prstGeom prst="rect">
            <a:avLst/>
          </a:prstGeom>
        </p:spPr>
        <p:txBody>
          <a:bodyPr vert="horz" lIns="68580" tIns="34290" rIns="68580" bIns="34290" rtlCol="0" anchor="ctr">
            <a:normAutofit/>
          </a:bodyPr>
          <a:lstStyle>
            <a:lvl1pPr algn="ctr" defTabSz="914400" rtl="0" eaLnBrk="1" latinLnBrk="0" hangingPunct="1">
              <a:lnSpc>
                <a:spcPct val="90000"/>
              </a:lnSpc>
              <a:spcBef>
                <a:spcPct val="0"/>
              </a:spcBef>
              <a:buNone/>
              <a:defRPr sz="4800" b="1" kern="1200">
                <a:solidFill>
                  <a:schemeClr val="bg1"/>
                </a:solidFill>
                <a:latin typeface="+mj-lt"/>
                <a:ea typeface="+mj-ea"/>
                <a:cs typeface="+mj-cs"/>
              </a:defRPr>
            </a:lvl1pPr>
          </a:lstStyle>
          <a:p>
            <a:pPr algn="l"/>
            <a:r>
              <a:rPr lang="en-US" sz="2400" dirty="0">
                <a:solidFill>
                  <a:schemeClr val="tx1"/>
                </a:solidFill>
                <a:latin typeface="+mj-lt"/>
              </a:rPr>
              <a:t>Florida Perinatal</a:t>
            </a:r>
          </a:p>
          <a:p>
            <a:pPr algn="l"/>
            <a:r>
              <a:rPr lang="en-US" sz="2400" dirty="0">
                <a:solidFill>
                  <a:schemeClr val="tx1"/>
                </a:solidFill>
                <a:latin typeface="+mj-lt"/>
              </a:rPr>
              <a:t>Quality Collaborative</a:t>
            </a:r>
          </a:p>
        </p:txBody>
      </p:sp>
    </p:spTree>
    <p:extLst>
      <p:ext uri="{BB962C8B-B14F-4D97-AF65-F5344CB8AC3E}">
        <p14:creationId xmlns:p14="http://schemas.microsoft.com/office/powerpoint/2010/main" val="265213986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r>
              <a:rPr lang="en-US"/>
              <a:t>|  </a:t>
            </a:r>
            <a:fld id="{E25C0C21-B7CE-4F0B-81CD-4269BE354346}" type="slidenum">
              <a:rPr lang="en-US" smtClean="0"/>
              <a:pPr/>
              <a:t>‹#›</a:t>
            </a:fld>
            <a:endParaRPr lang="en-US" dirty="0"/>
          </a:p>
        </p:txBody>
      </p:sp>
    </p:spTree>
    <p:extLst>
      <p:ext uri="{BB962C8B-B14F-4D97-AF65-F5344CB8AC3E}">
        <p14:creationId xmlns:p14="http://schemas.microsoft.com/office/powerpoint/2010/main" val="416203619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42650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Conten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1475115" y="457200"/>
            <a:ext cx="3916394" cy="1600200"/>
          </a:xfrm>
        </p:spPr>
        <p:txBody>
          <a:bodyPr anchor="ct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15796" y="813917"/>
            <a:ext cx="5739592" cy="504713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hasCustomPrompt="1"/>
          </p:nvPr>
        </p:nvSpPr>
        <p:spPr>
          <a:xfrm>
            <a:off x="1475115" y="2057400"/>
            <a:ext cx="3916394"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5551994C-2E22-454B-B6FC-BD206DCF0CBE}" type="datetime4">
              <a:rPr lang="en-US" smtClean="0"/>
              <a:t>November 9, 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5C0C21-B7CE-4F0B-81CD-4269BE354346}" type="slidenum">
              <a:rPr lang="en-US" smtClean="0"/>
              <a:t>‹#›</a:t>
            </a:fld>
            <a:endParaRPr lang="en-US"/>
          </a:p>
        </p:txBody>
      </p:sp>
    </p:spTree>
    <p:extLst>
      <p:ext uri="{BB962C8B-B14F-4D97-AF65-F5344CB8AC3E}">
        <p14:creationId xmlns:p14="http://schemas.microsoft.com/office/powerpoint/2010/main" val="284292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5115" y="457200"/>
            <a:ext cx="3830130" cy="1600200"/>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538158" y="864158"/>
            <a:ext cx="5817230" cy="49968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75115" y="2057400"/>
            <a:ext cx="383013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6C14AC47-BC9B-4208-8F01-26C5B8590F64}" type="datetime4">
              <a:rPr lang="en-US" smtClean="0"/>
              <a:t>November 9, 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5C0C21-B7CE-4F0B-81CD-4269BE354346}" type="slidenum">
              <a:rPr lang="en-US" smtClean="0"/>
              <a:t>‹#›</a:t>
            </a:fld>
            <a:endParaRPr lang="en-US"/>
          </a:p>
        </p:txBody>
      </p:sp>
    </p:spTree>
    <p:extLst>
      <p:ext uri="{BB962C8B-B14F-4D97-AF65-F5344CB8AC3E}">
        <p14:creationId xmlns:p14="http://schemas.microsoft.com/office/powerpoint/2010/main" val="23990882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9610530-C120-42F5-BC5C-50D8C27DBA1D}"/>
              </a:ext>
            </a:extLst>
          </p:cNvPr>
          <p:cNvSpPr/>
          <p:nvPr userDrawn="1"/>
        </p:nvSpPr>
        <p:spPr>
          <a:xfrm>
            <a:off x="0" y="813447"/>
            <a:ext cx="12192000" cy="38301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054954B-B384-49AA-A711-7F3F9C2A029D}"/>
              </a:ext>
            </a:extLst>
          </p:cNvPr>
          <p:cNvSpPr/>
          <p:nvPr userDrawn="1"/>
        </p:nvSpPr>
        <p:spPr>
          <a:xfrm>
            <a:off x="0" y="989441"/>
            <a:ext cx="12192000" cy="34895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159833" y="309892"/>
            <a:ext cx="9889586" cy="2744597"/>
          </a:xfrm>
        </p:spPr>
        <p:txBody>
          <a:bodyPr anchor="b">
            <a:normAutofit/>
          </a:bodyPr>
          <a:lstStyle>
            <a:lvl1pPr algn="ctr">
              <a:defRPr sz="4800" b="1">
                <a:solidFill>
                  <a:schemeClr val="bg1"/>
                </a:solidFill>
              </a:defRPr>
            </a:lvl1pPr>
          </a:lstStyle>
          <a:p>
            <a:r>
              <a:rPr lang="en-US" dirty="0"/>
              <a:t>Thank you</a:t>
            </a:r>
          </a:p>
        </p:txBody>
      </p:sp>
      <p:cxnSp>
        <p:nvCxnSpPr>
          <p:cNvPr id="11" name="Straight Connector 10">
            <a:extLst>
              <a:ext uri="{FF2B5EF4-FFF2-40B4-BE49-F238E27FC236}">
                <a16:creationId xmlns:a16="http://schemas.microsoft.com/office/drawing/2014/main" id="{732C7634-0492-40B1-8525-F74FD5E500FD}"/>
              </a:ext>
            </a:extLst>
          </p:cNvPr>
          <p:cNvCxnSpPr>
            <a:cxnSpLocks/>
          </p:cNvCxnSpPr>
          <p:nvPr userDrawn="1"/>
        </p:nvCxnSpPr>
        <p:spPr>
          <a:xfrm>
            <a:off x="1164564" y="3072668"/>
            <a:ext cx="9889586"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descr="A close up of a logo&#10;&#10;Description automatically generated">
            <a:extLst>
              <a:ext uri="{FF2B5EF4-FFF2-40B4-BE49-F238E27FC236}">
                <a16:creationId xmlns:a16="http://schemas.microsoft.com/office/drawing/2014/main" id="{B8A0DA13-57CC-4C3B-9D44-56EACA00AE2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5400" y="5082358"/>
            <a:ext cx="2187661" cy="1775642"/>
          </a:xfrm>
          <a:prstGeom prst="rect">
            <a:avLst/>
          </a:prstGeom>
        </p:spPr>
      </p:pic>
      <p:sp>
        <p:nvSpPr>
          <p:cNvPr id="13" name="Title 1">
            <a:extLst>
              <a:ext uri="{FF2B5EF4-FFF2-40B4-BE49-F238E27FC236}">
                <a16:creationId xmlns:a16="http://schemas.microsoft.com/office/drawing/2014/main" id="{FBB7243D-01C7-40E4-B0AC-AD1B89923EC5}"/>
              </a:ext>
            </a:extLst>
          </p:cNvPr>
          <p:cNvSpPr txBox="1">
            <a:spLocks/>
          </p:cNvSpPr>
          <p:nvPr userDrawn="1"/>
        </p:nvSpPr>
        <p:spPr>
          <a:xfrm>
            <a:off x="5573485" y="5155896"/>
            <a:ext cx="5608235" cy="139220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800" b="1" kern="1200">
                <a:solidFill>
                  <a:schemeClr val="bg1"/>
                </a:solidFill>
                <a:latin typeface="+mj-lt"/>
                <a:ea typeface="+mj-ea"/>
                <a:cs typeface="+mj-cs"/>
              </a:defRPr>
            </a:lvl1pPr>
          </a:lstStyle>
          <a:p>
            <a:pPr algn="l"/>
            <a:r>
              <a:rPr lang="en-US" sz="3200" dirty="0">
                <a:solidFill>
                  <a:schemeClr val="tx1"/>
                </a:solidFill>
                <a:latin typeface="+mj-lt"/>
              </a:rPr>
              <a:t>Florida Perinatal</a:t>
            </a:r>
          </a:p>
          <a:p>
            <a:pPr algn="l"/>
            <a:r>
              <a:rPr lang="en-US" sz="3200" dirty="0">
                <a:solidFill>
                  <a:schemeClr val="tx1"/>
                </a:solidFill>
                <a:latin typeface="+mj-lt"/>
              </a:rPr>
              <a:t>Quality Collaborative</a:t>
            </a:r>
          </a:p>
        </p:txBody>
      </p:sp>
    </p:spTree>
    <p:extLst>
      <p:ext uri="{BB962C8B-B14F-4D97-AF65-F5344CB8AC3E}">
        <p14:creationId xmlns:p14="http://schemas.microsoft.com/office/powerpoint/2010/main" val="26769514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ACC6D1-8B64-40C8-89D3-29351091D9EE}" type="datetime4">
              <a:rPr lang="en-US" smtClean="0"/>
              <a:t>November 9, 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5C0C21-B7CE-4F0B-81CD-4269BE354346}" type="slidenum">
              <a:rPr lang="en-US" smtClean="0"/>
              <a:t>‹#›</a:t>
            </a:fld>
            <a:endParaRPr lang="en-US"/>
          </a:p>
        </p:txBody>
      </p:sp>
    </p:spTree>
    <p:extLst>
      <p:ext uri="{BB962C8B-B14F-4D97-AF65-F5344CB8AC3E}">
        <p14:creationId xmlns:p14="http://schemas.microsoft.com/office/powerpoint/2010/main" val="34423314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5F6D6AD7-E03F-46E4-919E-DEB05584ABC8}"/>
              </a:ext>
            </a:extLst>
          </p:cNvPr>
          <p:cNvSpPr>
            <a:spLocks noGrp="1"/>
          </p:cNvSpPr>
          <p:nvPr>
            <p:ph type="dt" sz="half" idx="10"/>
          </p:nvPr>
        </p:nvSpPr>
        <p:spPr/>
        <p:txBody>
          <a:bodyPr/>
          <a:lstStyle/>
          <a:p>
            <a:fld id="{149CCECC-3159-4DB4-BFE5-1E0A48FF1418}" type="datetime4">
              <a:rPr lang="en-US" smtClean="0"/>
              <a:t>November 9, 2022</a:t>
            </a:fld>
            <a:endParaRPr lang="en-US"/>
          </a:p>
        </p:txBody>
      </p:sp>
      <p:sp>
        <p:nvSpPr>
          <p:cNvPr id="8" name="Footer Placeholder 7">
            <a:extLst>
              <a:ext uri="{FF2B5EF4-FFF2-40B4-BE49-F238E27FC236}">
                <a16:creationId xmlns:a16="http://schemas.microsoft.com/office/drawing/2014/main" id="{E0DF1D96-9B48-4DDE-A7D2-9AFAFA02CDD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E9331C5-FE2F-4E6A-B2E9-D698BF234300}"/>
              </a:ext>
            </a:extLst>
          </p:cNvPr>
          <p:cNvSpPr>
            <a:spLocks noGrp="1"/>
          </p:cNvSpPr>
          <p:nvPr>
            <p:ph type="sldNum" sz="quarter" idx="12"/>
          </p:nvPr>
        </p:nvSpPr>
        <p:spPr/>
        <p:txBody>
          <a:bodyPr/>
          <a:lstStyle/>
          <a:p>
            <a:r>
              <a:rPr lang="en-US"/>
              <a:t>|  </a:t>
            </a:r>
            <a:fld id="{E25C0C21-B7CE-4F0B-81CD-4269BE354346}" type="slidenum">
              <a:rPr lang="en-US" smtClean="0"/>
              <a:pPr/>
              <a:t>‹#›</a:t>
            </a:fld>
            <a:endParaRPr lang="en-US" dirty="0"/>
          </a:p>
        </p:txBody>
      </p:sp>
    </p:spTree>
    <p:extLst>
      <p:ext uri="{BB962C8B-B14F-4D97-AF65-F5344CB8AC3E}">
        <p14:creationId xmlns:p14="http://schemas.microsoft.com/office/powerpoint/2010/main" val="3802182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81528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20206" y="1122363"/>
            <a:ext cx="10113852" cy="2387600"/>
          </a:xfrm>
        </p:spPr>
        <p:txBody>
          <a:bodyPr anchor="b"/>
          <a:lstStyle>
            <a:lvl1pPr algn="l">
              <a:defRPr sz="4500"/>
            </a:lvl1pPr>
          </a:lstStyle>
          <a:p>
            <a:r>
              <a:rPr lang="en-US" dirty="0"/>
              <a:t>Click to edit title</a:t>
            </a:r>
          </a:p>
        </p:txBody>
      </p:sp>
      <p:sp>
        <p:nvSpPr>
          <p:cNvPr id="3" name="Subtitle 2"/>
          <p:cNvSpPr>
            <a:spLocks noGrp="1"/>
          </p:cNvSpPr>
          <p:nvPr>
            <p:ph type="subTitle" idx="1" hasCustomPrompt="1"/>
          </p:nvPr>
        </p:nvSpPr>
        <p:spPr>
          <a:xfrm>
            <a:off x="1120206" y="3748686"/>
            <a:ext cx="10113852" cy="1655762"/>
          </a:xfrm>
        </p:spPr>
        <p:txBody>
          <a:bodyPr/>
          <a:lstStyle>
            <a:lvl1pPr marL="0" indent="0" algn="l">
              <a:buNone/>
              <a:defRPr sz="18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subtitle</a:t>
            </a:r>
          </a:p>
        </p:txBody>
      </p:sp>
      <p:sp>
        <p:nvSpPr>
          <p:cNvPr id="11" name="Rectangle 10">
            <a:extLst>
              <a:ext uri="{FF2B5EF4-FFF2-40B4-BE49-F238E27FC236}">
                <a16:creationId xmlns:a16="http://schemas.microsoft.com/office/drawing/2014/main" id="{854930D1-E2DC-47A5-A9FA-77714AF5F5C3}"/>
              </a:ext>
            </a:extLst>
          </p:cNvPr>
          <p:cNvSpPr/>
          <p:nvPr userDrawn="1"/>
        </p:nvSpPr>
        <p:spPr>
          <a:xfrm>
            <a:off x="11937442" y="5735639"/>
            <a:ext cx="254559" cy="1122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Graphic 5">
            <a:extLst>
              <a:ext uri="{FF2B5EF4-FFF2-40B4-BE49-F238E27FC236}">
                <a16:creationId xmlns:a16="http://schemas.microsoft.com/office/drawing/2014/main" id="{5C2D7699-85F7-4DED-9E0E-49CBD7644A2E}"/>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3" y="6111383"/>
            <a:ext cx="10296605" cy="559005"/>
          </a:xfrm>
          <a:prstGeom prst="rect">
            <a:avLst/>
          </a:prstGeom>
        </p:spPr>
      </p:pic>
      <p:pic>
        <p:nvPicPr>
          <p:cNvPr id="8" name="Graphic 7">
            <a:extLst>
              <a:ext uri="{FF2B5EF4-FFF2-40B4-BE49-F238E27FC236}">
                <a16:creationId xmlns:a16="http://schemas.microsoft.com/office/drawing/2014/main" id="{0F246682-EDB2-4388-A838-0F8E801BF88B}"/>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l="93318" t="-86863" b="-1"/>
          <a:stretch/>
        </p:blipFill>
        <p:spPr>
          <a:xfrm rot="10800000">
            <a:off x="11388132" y="6111381"/>
            <a:ext cx="807277" cy="1049392"/>
          </a:xfrm>
          <a:prstGeom prst="rect">
            <a:avLst/>
          </a:prstGeom>
        </p:spPr>
      </p:pic>
      <p:pic>
        <p:nvPicPr>
          <p:cNvPr id="10" name="Picture 9" descr="A close up of a logo&#10;&#10;Description automatically generated">
            <a:extLst>
              <a:ext uri="{FF2B5EF4-FFF2-40B4-BE49-F238E27FC236}">
                <a16:creationId xmlns:a16="http://schemas.microsoft.com/office/drawing/2014/main" id="{B637F22A-7D42-4E11-949C-7E5B6AE1C23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53607" y="6065985"/>
            <a:ext cx="1190272" cy="730183"/>
          </a:xfrm>
          <a:prstGeom prst="rect">
            <a:avLst/>
          </a:prstGeom>
        </p:spPr>
      </p:pic>
    </p:spTree>
    <p:extLst>
      <p:ext uri="{BB962C8B-B14F-4D97-AF65-F5344CB8AC3E}">
        <p14:creationId xmlns:p14="http://schemas.microsoft.com/office/powerpoint/2010/main" val="37220774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Transition">
    <p:spTree>
      <p:nvGrpSpPr>
        <p:cNvPr id="1" name=""/>
        <p:cNvGrpSpPr/>
        <p:nvPr/>
      </p:nvGrpSpPr>
      <p:grpSpPr>
        <a:xfrm>
          <a:off x="0" y="0"/>
          <a:ext cx="0" cy="0"/>
          <a:chOff x="0" y="0"/>
          <a:chExt cx="0" cy="0"/>
        </a:xfrm>
      </p:grpSpPr>
      <p:sp>
        <p:nvSpPr>
          <p:cNvPr id="21" name="Flowchart: Off-page Connector 20">
            <a:extLst>
              <a:ext uri="{FF2B5EF4-FFF2-40B4-BE49-F238E27FC236}">
                <a16:creationId xmlns:a16="http://schemas.microsoft.com/office/drawing/2014/main" id="{CDFA2D1E-8CC3-4A8A-ACBC-ADE3D7507028}"/>
              </a:ext>
            </a:extLst>
          </p:cNvPr>
          <p:cNvSpPr/>
          <p:nvPr userDrawn="1"/>
        </p:nvSpPr>
        <p:spPr>
          <a:xfrm rot="16200000">
            <a:off x="2171579" y="1131567"/>
            <a:ext cx="6868045" cy="4604912"/>
          </a:xfrm>
          <a:prstGeom prst="flowChartOffpageConnector">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Isosceles Triangle 10">
            <a:extLst>
              <a:ext uri="{FF2B5EF4-FFF2-40B4-BE49-F238E27FC236}">
                <a16:creationId xmlns:a16="http://schemas.microsoft.com/office/drawing/2014/main" id="{0BD5DFED-EA4A-43F0-BE94-B26B6F6DA67A}"/>
              </a:ext>
            </a:extLst>
          </p:cNvPr>
          <p:cNvSpPr/>
          <p:nvPr userDrawn="1"/>
        </p:nvSpPr>
        <p:spPr>
          <a:xfrm rot="5400000">
            <a:off x="3804161" y="2966635"/>
            <a:ext cx="6858001" cy="92473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BB75A8E6-AAC3-415E-B4F3-FCAFA5B6AA93}"/>
              </a:ext>
            </a:extLst>
          </p:cNvPr>
          <p:cNvSpPr/>
          <p:nvPr userDrawn="1"/>
        </p:nvSpPr>
        <p:spPr>
          <a:xfrm>
            <a:off x="1" y="0"/>
            <a:ext cx="677079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Text Placeholder 2">
            <a:extLst>
              <a:ext uri="{FF2B5EF4-FFF2-40B4-BE49-F238E27FC236}">
                <a16:creationId xmlns:a16="http://schemas.microsoft.com/office/drawing/2014/main" id="{89C0C49A-E3F4-4827-AA73-8A61B482693C}"/>
              </a:ext>
            </a:extLst>
          </p:cNvPr>
          <p:cNvSpPr>
            <a:spLocks noGrp="1"/>
          </p:cNvSpPr>
          <p:nvPr>
            <p:ph type="body" idx="1" hasCustomPrompt="1"/>
          </p:nvPr>
        </p:nvSpPr>
        <p:spPr>
          <a:xfrm>
            <a:off x="370936" y="3968369"/>
            <a:ext cx="5796949" cy="1500187"/>
          </a:xfrm>
        </p:spPr>
        <p:txBody>
          <a:bodyPr>
            <a:normAutofit/>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Subtitle</a:t>
            </a:r>
          </a:p>
        </p:txBody>
      </p:sp>
      <p:cxnSp>
        <p:nvCxnSpPr>
          <p:cNvPr id="8" name="Straight Connector 7">
            <a:extLst>
              <a:ext uri="{FF2B5EF4-FFF2-40B4-BE49-F238E27FC236}">
                <a16:creationId xmlns:a16="http://schemas.microsoft.com/office/drawing/2014/main" id="{157A4762-8EAA-4F57-A866-DB6CAB1366E5}"/>
              </a:ext>
            </a:extLst>
          </p:cNvPr>
          <p:cNvCxnSpPr/>
          <p:nvPr userDrawn="1"/>
        </p:nvCxnSpPr>
        <p:spPr>
          <a:xfrm>
            <a:off x="370936" y="3777471"/>
            <a:ext cx="425528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0" name="Picture 19" descr="A picture containing drawing&#10;&#10;Description automatically generated">
            <a:extLst>
              <a:ext uri="{FF2B5EF4-FFF2-40B4-BE49-F238E27FC236}">
                <a16:creationId xmlns:a16="http://schemas.microsoft.com/office/drawing/2014/main" id="{CAB69222-5E7F-4221-8B25-FAA565CE82D4}"/>
              </a:ext>
            </a:extLst>
          </p:cNvPr>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185586" y="6102465"/>
            <a:ext cx="1125628" cy="694953"/>
          </a:xfrm>
          <a:prstGeom prst="rect">
            <a:avLst/>
          </a:prstGeom>
        </p:spPr>
      </p:pic>
      <p:sp>
        <p:nvSpPr>
          <p:cNvPr id="27" name="Picture Placeholder 26">
            <a:extLst>
              <a:ext uri="{FF2B5EF4-FFF2-40B4-BE49-F238E27FC236}">
                <a16:creationId xmlns:a16="http://schemas.microsoft.com/office/drawing/2014/main" id="{9CCC78DE-9A3A-4138-83A8-1AF56BC2E791}"/>
              </a:ext>
            </a:extLst>
          </p:cNvPr>
          <p:cNvSpPr>
            <a:spLocks noGrp="1"/>
          </p:cNvSpPr>
          <p:nvPr>
            <p:ph type="pic" sz="quarter" idx="10" hasCustomPrompt="1"/>
          </p:nvPr>
        </p:nvSpPr>
        <p:spPr>
          <a:xfrm>
            <a:off x="6972827" y="-10048"/>
            <a:ext cx="5219767" cy="6868048"/>
          </a:xfrm>
          <a:custGeom>
            <a:avLst/>
            <a:gdLst>
              <a:gd name="connsiteX0" fmla="*/ 0 w 5229225"/>
              <a:gd name="connsiteY0" fmla="*/ 0 h 6858000"/>
              <a:gd name="connsiteX1" fmla="*/ 4282631 w 5229225"/>
              <a:gd name="connsiteY1" fmla="*/ 0 h 6858000"/>
              <a:gd name="connsiteX2" fmla="*/ 5229225 w 5229225"/>
              <a:gd name="connsiteY2" fmla="*/ 3429000 h 6858000"/>
              <a:gd name="connsiteX3" fmla="*/ 4282631 w 5229225"/>
              <a:gd name="connsiteY3" fmla="*/ 6858000 h 6858000"/>
              <a:gd name="connsiteX4" fmla="*/ 0 w 5229225"/>
              <a:gd name="connsiteY4" fmla="*/ 6858000 h 6858000"/>
              <a:gd name="connsiteX5" fmla="*/ 946594 w 5229225"/>
              <a:gd name="connsiteY5" fmla="*/ 3429000 h 6858000"/>
              <a:gd name="connsiteX6" fmla="*/ 0 w 5229225"/>
              <a:gd name="connsiteY6" fmla="*/ 0 h 6858000"/>
              <a:gd name="connsiteX0" fmla="*/ 0 w 5237225"/>
              <a:gd name="connsiteY0" fmla="*/ 0 h 6858000"/>
              <a:gd name="connsiteX1" fmla="*/ 5237225 w 5237225"/>
              <a:gd name="connsiteY1" fmla="*/ 0 h 6858000"/>
              <a:gd name="connsiteX2" fmla="*/ 5229225 w 5237225"/>
              <a:gd name="connsiteY2" fmla="*/ 3429000 h 6858000"/>
              <a:gd name="connsiteX3" fmla="*/ 4282631 w 5237225"/>
              <a:gd name="connsiteY3" fmla="*/ 6858000 h 6858000"/>
              <a:gd name="connsiteX4" fmla="*/ 0 w 5237225"/>
              <a:gd name="connsiteY4" fmla="*/ 6858000 h 6858000"/>
              <a:gd name="connsiteX5" fmla="*/ 946594 w 5237225"/>
              <a:gd name="connsiteY5" fmla="*/ 3429000 h 6858000"/>
              <a:gd name="connsiteX6" fmla="*/ 0 w 5237225"/>
              <a:gd name="connsiteY6" fmla="*/ 0 h 6858000"/>
              <a:gd name="connsiteX0" fmla="*/ 0 w 5237225"/>
              <a:gd name="connsiteY0" fmla="*/ 0 h 6868048"/>
              <a:gd name="connsiteX1" fmla="*/ 5237225 w 5237225"/>
              <a:gd name="connsiteY1" fmla="*/ 0 h 6868048"/>
              <a:gd name="connsiteX2" fmla="*/ 5229225 w 5237225"/>
              <a:gd name="connsiteY2" fmla="*/ 3429000 h 6868048"/>
              <a:gd name="connsiteX3" fmla="*/ 5237225 w 5237225"/>
              <a:gd name="connsiteY3" fmla="*/ 6868048 h 6868048"/>
              <a:gd name="connsiteX4" fmla="*/ 0 w 5237225"/>
              <a:gd name="connsiteY4" fmla="*/ 6858000 h 6868048"/>
              <a:gd name="connsiteX5" fmla="*/ 946594 w 5237225"/>
              <a:gd name="connsiteY5" fmla="*/ 3429000 h 6868048"/>
              <a:gd name="connsiteX6" fmla="*/ 0 w 5237225"/>
              <a:gd name="connsiteY6" fmla="*/ 0 h 6868048"/>
              <a:gd name="connsiteX0" fmla="*/ 30145 w 5237225"/>
              <a:gd name="connsiteY0" fmla="*/ 10049 h 6868048"/>
              <a:gd name="connsiteX1" fmla="*/ 5237225 w 5237225"/>
              <a:gd name="connsiteY1" fmla="*/ 0 h 6868048"/>
              <a:gd name="connsiteX2" fmla="*/ 5229225 w 5237225"/>
              <a:gd name="connsiteY2" fmla="*/ 3429000 h 6868048"/>
              <a:gd name="connsiteX3" fmla="*/ 5237225 w 5237225"/>
              <a:gd name="connsiteY3" fmla="*/ 6868048 h 6868048"/>
              <a:gd name="connsiteX4" fmla="*/ 0 w 5237225"/>
              <a:gd name="connsiteY4" fmla="*/ 6858000 h 6868048"/>
              <a:gd name="connsiteX5" fmla="*/ 946594 w 5237225"/>
              <a:gd name="connsiteY5" fmla="*/ 3429000 h 6868048"/>
              <a:gd name="connsiteX6" fmla="*/ 30145 w 5237225"/>
              <a:gd name="connsiteY6" fmla="*/ 10049 h 6868048"/>
              <a:gd name="connsiteX0" fmla="*/ 20096 w 5227176"/>
              <a:gd name="connsiteY0" fmla="*/ 10049 h 6868048"/>
              <a:gd name="connsiteX1" fmla="*/ 5227176 w 5227176"/>
              <a:gd name="connsiteY1" fmla="*/ 0 h 6868048"/>
              <a:gd name="connsiteX2" fmla="*/ 5219176 w 5227176"/>
              <a:gd name="connsiteY2" fmla="*/ 3429000 h 6868048"/>
              <a:gd name="connsiteX3" fmla="*/ 5227176 w 5227176"/>
              <a:gd name="connsiteY3" fmla="*/ 6868048 h 6868048"/>
              <a:gd name="connsiteX4" fmla="*/ 0 w 5227176"/>
              <a:gd name="connsiteY4" fmla="*/ 6858000 h 6868048"/>
              <a:gd name="connsiteX5" fmla="*/ 936545 w 5227176"/>
              <a:gd name="connsiteY5" fmla="*/ 3429000 h 6868048"/>
              <a:gd name="connsiteX6" fmla="*/ 20096 w 5227176"/>
              <a:gd name="connsiteY6" fmla="*/ 10049 h 6868048"/>
              <a:gd name="connsiteX0" fmla="*/ 10047 w 5217127"/>
              <a:gd name="connsiteY0" fmla="*/ 10049 h 6868048"/>
              <a:gd name="connsiteX1" fmla="*/ 5217127 w 5217127"/>
              <a:gd name="connsiteY1" fmla="*/ 0 h 6868048"/>
              <a:gd name="connsiteX2" fmla="*/ 5209127 w 5217127"/>
              <a:gd name="connsiteY2" fmla="*/ 3429000 h 6868048"/>
              <a:gd name="connsiteX3" fmla="*/ 5217127 w 5217127"/>
              <a:gd name="connsiteY3" fmla="*/ 6868048 h 6868048"/>
              <a:gd name="connsiteX4" fmla="*/ 0 w 5217127"/>
              <a:gd name="connsiteY4" fmla="*/ 6868048 h 6868048"/>
              <a:gd name="connsiteX5" fmla="*/ 926496 w 5217127"/>
              <a:gd name="connsiteY5" fmla="*/ 3429000 h 6868048"/>
              <a:gd name="connsiteX6" fmla="*/ 10047 w 5217127"/>
              <a:gd name="connsiteY6" fmla="*/ 10049 h 6868048"/>
              <a:gd name="connsiteX0" fmla="*/ 10047 w 5219766"/>
              <a:gd name="connsiteY0" fmla="*/ 10049 h 6868048"/>
              <a:gd name="connsiteX1" fmla="*/ 5217127 w 5219766"/>
              <a:gd name="connsiteY1" fmla="*/ 0 h 6868048"/>
              <a:gd name="connsiteX2" fmla="*/ 5219176 w 5219766"/>
              <a:gd name="connsiteY2" fmla="*/ 3449097 h 6868048"/>
              <a:gd name="connsiteX3" fmla="*/ 5217127 w 5219766"/>
              <a:gd name="connsiteY3" fmla="*/ 6868048 h 6868048"/>
              <a:gd name="connsiteX4" fmla="*/ 0 w 5219766"/>
              <a:gd name="connsiteY4" fmla="*/ 6868048 h 6868048"/>
              <a:gd name="connsiteX5" fmla="*/ 926496 w 5219766"/>
              <a:gd name="connsiteY5" fmla="*/ 3429000 h 6868048"/>
              <a:gd name="connsiteX6" fmla="*/ 10047 w 5219766"/>
              <a:gd name="connsiteY6" fmla="*/ 10049 h 6868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9766" h="6868048">
                <a:moveTo>
                  <a:pt x="10047" y="10049"/>
                </a:moveTo>
                <a:lnTo>
                  <a:pt x="5217127" y="0"/>
                </a:lnTo>
                <a:cubicBezTo>
                  <a:pt x="5214460" y="1143000"/>
                  <a:pt x="5221843" y="2306097"/>
                  <a:pt x="5219176" y="3449097"/>
                </a:cubicBezTo>
                <a:cubicBezTo>
                  <a:pt x="5221843" y="4595446"/>
                  <a:pt x="5214460" y="5721699"/>
                  <a:pt x="5217127" y="6868048"/>
                </a:cubicBezTo>
                <a:lnTo>
                  <a:pt x="0" y="6868048"/>
                </a:lnTo>
                <a:lnTo>
                  <a:pt x="926496" y="3429000"/>
                </a:lnTo>
                <a:lnTo>
                  <a:pt x="10047" y="10049"/>
                </a:lnTo>
                <a:close/>
              </a:path>
            </a:pathLst>
          </a:custGeom>
        </p:spPr>
        <p:txBody>
          <a:bodyPr anchor="ctr"/>
          <a:lstStyle>
            <a:lvl1pPr marL="0" indent="0" algn="r">
              <a:buNone/>
              <a:defRPr/>
            </a:lvl1pPr>
          </a:lstStyle>
          <a:p>
            <a:r>
              <a:rPr lang="en-US" dirty="0"/>
              <a:t>Insert picture or delete</a:t>
            </a:r>
          </a:p>
        </p:txBody>
      </p:sp>
      <p:sp>
        <p:nvSpPr>
          <p:cNvPr id="33" name="Title 1">
            <a:extLst>
              <a:ext uri="{FF2B5EF4-FFF2-40B4-BE49-F238E27FC236}">
                <a16:creationId xmlns:a16="http://schemas.microsoft.com/office/drawing/2014/main" id="{F0D4F941-B98D-49EE-8437-FF61927CB2E7}"/>
              </a:ext>
            </a:extLst>
          </p:cNvPr>
          <p:cNvSpPr>
            <a:spLocks noGrp="1"/>
          </p:cNvSpPr>
          <p:nvPr>
            <p:ph type="title" hasCustomPrompt="1"/>
          </p:nvPr>
        </p:nvSpPr>
        <p:spPr>
          <a:xfrm>
            <a:off x="370936" y="841981"/>
            <a:ext cx="5796949" cy="2744597"/>
          </a:xfrm>
        </p:spPr>
        <p:txBody>
          <a:bodyPr anchor="b">
            <a:normAutofit/>
          </a:bodyPr>
          <a:lstStyle>
            <a:lvl1pPr algn="l">
              <a:defRPr sz="3600" b="1">
                <a:solidFill>
                  <a:schemeClr val="bg1"/>
                </a:solidFill>
              </a:defRPr>
            </a:lvl1pPr>
          </a:lstStyle>
          <a:p>
            <a:r>
              <a:rPr lang="en-US" dirty="0"/>
              <a:t>Slide title</a:t>
            </a:r>
          </a:p>
        </p:txBody>
      </p:sp>
    </p:spTree>
    <p:extLst>
      <p:ext uri="{BB962C8B-B14F-4D97-AF65-F5344CB8AC3E}">
        <p14:creationId xmlns:p14="http://schemas.microsoft.com/office/powerpoint/2010/main" val="1552489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Transition">
    <p:spTree>
      <p:nvGrpSpPr>
        <p:cNvPr id="1" name=""/>
        <p:cNvGrpSpPr/>
        <p:nvPr/>
      </p:nvGrpSpPr>
      <p:grpSpPr>
        <a:xfrm>
          <a:off x="0" y="0"/>
          <a:ext cx="0" cy="0"/>
          <a:chOff x="0" y="0"/>
          <a:chExt cx="0" cy="0"/>
        </a:xfrm>
      </p:grpSpPr>
      <p:sp>
        <p:nvSpPr>
          <p:cNvPr id="21" name="Flowchart: Off-page Connector 20">
            <a:extLst>
              <a:ext uri="{FF2B5EF4-FFF2-40B4-BE49-F238E27FC236}">
                <a16:creationId xmlns:a16="http://schemas.microsoft.com/office/drawing/2014/main" id="{CDFA2D1E-8CC3-4A8A-ACBC-ADE3D7507028}"/>
              </a:ext>
            </a:extLst>
          </p:cNvPr>
          <p:cNvSpPr/>
          <p:nvPr userDrawn="1"/>
        </p:nvSpPr>
        <p:spPr>
          <a:xfrm rot="16200000">
            <a:off x="2171578" y="1131567"/>
            <a:ext cx="6868045" cy="4604912"/>
          </a:xfrm>
          <a:prstGeom prst="flowChartOffpageConnector">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Isosceles Triangle 10">
            <a:extLst>
              <a:ext uri="{FF2B5EF4-FFF2-40B4-BE49-F238E27FC236}">
                <a16:creationId xmlns:a16="http://schemas.microsoft.com/office/drawing/2014/main" id="{0BD5DFED-EA4A-43F0-BE94-B26B6F6DA67A}"/>
              </a:ext>
            </a:extLst>
          </p:cNvPr>
          <p:cNvSpPr/>
          <p:nvPr userDrawn="1"/>
        </p:nvSpPr>
        <p:spPr>
          <a:xfrm rot="5400000">
            <a:off x="3804159" y="2966634"/>
            <a:ext cx="6858001" cy="92473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B75A8E6-AAC3-415E-B4F3-FCAFA5B6AA93}"/>
              </a:ext>
            </a:extLst>
          </p:cNvPr>
          <p:cNvSpPr/>
          <p:nvPr userDrawn="1"/>
        </p:nvSpPr>
        <p:spPr>
          <a:xfrm>
            <a:off x="0" y="0"/>
            <a:ext cx="677079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2">
            <a:extLst>
              <a:ext uri="{FF2B5EF4-FFF2-40B4-BE49-F238E27FC236}">
                <a16:creationId xmlns:a16="http://schemas.microsoft.com/office/drawing/2014/main" id="{89C0C49A-E3F4-4827-AA73-8A61B482693C}"/>
              </a:ext>
            </a:extLst>
          </p:cNvPr>
          <p:cNvSpPr>
            <a:spLocks noGrp="1"/>
          </p:cNvSpPr>
          <p:nvPr>
            <p:ph type="body" idx="1" hasCustomPrompt="1"/>
          </p:nvPr>
        </p:nvSpPr>
        <p:spPr>
          <a:xfrm>
            <a:off x="370936" y="3968367"/>
            <a:ext cx="5796949" cy="1500187"/>
          </a:xfrm>
        </p:spPr>
        <p:txBody>
          <a:bodyPr>
            <a:normAutofit/>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a:t>
            </a:r>
          </a:p>
        </p:txBody>
      </p:sp>
      <p:cxnSp>
        <p:nvCxnSpPr>
          <p:cNvPr id="8" name="Straight Connector 7">
            <a:extLst>
              <a:ext uri="{FF2B5EF4-FFF2-40B4-BE49-F238E27FC236}">
                <a16:creationId xmlns:a16="http://schemas.microsoft.com/office/drawing/2014/main" id="{157A4762-8EAA-4F57-A866-DB6CAB1366E5}"/>
              </a:ext>
            </a:extLst>
          </p:cNvPr>
          <p:cNvCxnSpPr/>
          <p:nvPr userDrawn="1"/>
        </p:nvCxnSpPr>
        <p:spPr>
          <a:xfrm>
            <a:off x="370936" y="3777471"/>
            <a:ext cx="4255282"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0" name="Picture 19" descr="A picture containing drawing&#10;&#10;Description automatically generated">
            <a:extLst>
              <a:ext uri="{FF2B5EF4-FFF2-40B4-BE49-F238E27FC236}">
                <a16:creationId xmlns:a16="http://schemas.microsoft.com/office/drawing/2014/main" id="{CAB69222-5E7F-4221-8B25-FAA565CE82D4}"/>
              </a:ext>
            </a:extLst>
          </p:cNvPr>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300600" y="6008618"/>
            <a:ext cx="971829" cy="788797"/>
          </a:xfrm>
          <a:prstGeom prst="rect">
            <a:avLst/>
          </a:prstGeom>
        </p:spPr>
      </p:pic>
      <p:sp>
        <p:nvSpPr>
          <p:cNvPr id="27" name="Picture Placeholder 26">
            <a:extLst>
              <a:ext uri="{FF2B5EF4-FFF2-40B4-BE49-F238E27FC236}">
                <a16:creationId xmlns:a16="http://schemas.microsoft.com/office/drawing/2014/main" id="{9CCC78DE-9A3A-4138-83A8-1AF56BC2E791}"/>
              </a:ext>
            </a:extLst>
          </p:cNvPr>
          <p:cNvSpPr>
            <a:spLocks noGrp="1"/>
          </p:cNvSpPr>
          <p:nvPr>
            <p:ph type="pic" sz="quarter" idx="10" hasCustomPrompt="1"/>
          </p:nvPr>
        </p:nvSpPr>
        <p:spPr>
          <a:xfrm>
            <a:off x="6972827" y="-10048"/>
            <a:ext cx="5219766" cy="6868048"/>
          </a:xfrm>
          <a:custGeom>
            <a:avLst/>
            <a:gdLst>
              <a:gd name="connsiteX0" fmla="*/ 0 w 5229225"/>
              <a:gd name="connsiteY0" fmla="*/ 0 h 6858000"/>
              <a:gd name="connsiteX1" fmla="*/ 4282631 w 5229225"/>
              <a:gd name="connsiteY1" fmla="*/ 0 h 6858000"/>
              <a:gd name="connsiteX2" fmla="*/ 5229225 w 5229225"/>
              <a:gd name="connsiteY2" fmla="*/ 3429000 h 6858000"/>
              <a:gd name="connsiteX3" fmla="*/ 4282631 w 5229225"/>
              <a:gd name="connsiteY3" fmla="*/ 6858000 h 6858000"/>
              <a:gd name="connsiteX4" fmla="*/ 0 w 5229225"/>
              <a:gd name="connsiteY4" fmla="*/ 6858000 h 6858000"/>
              <a:gd name="connsiteX5" fmla="*/ 946594 w 5229225"/>
              <a:gd name="connsiteY5" fmla="*/ 3429000 h 6858000"/>
              <a:gd name="connsiteX6" fmla="*/ 0 w 5229225"/>
              <a:gd name="connsiteY6" fmla="*/ 0 h 6858000"/>
              <a:gd name="connsiteX0" fmla="*/ 0 w 5237225"/>
              <a:gd name="connsiteY0" fmla="*/ 0 h 6858000"/>
              <a:gd name="connsiteX1" fmla="*/ 5237225 w 5237225"/>
              <a:gd name="connsiteY1" fmla="*/ 0 h 6858000"/>
              <a:gd name="connsiteX2" fmla="*/ 5229225 w 5237225"/>
              <a:gd name="connsiteY2" fmla="*/ 3429000 h 6858000"/>
              <a:gd name="connsiteX3" fmla="*/ 4282631 w 5237225"/>
              <a:gd name="connsiteY3" fmla="*/ 6858000 h 6858000"/>
              <a:gd name="connsiteX4" fmla="*/ 0 w 5237225"/>
              <a:gd name="connsiteY4" fmla="*/ 6858000 h 6858000"/>
              <a:gd name="connsiteX5" fmla="*/ 946594 w 5237225"/>
              <a:gd name="connsiteY5" fmla="*/ 3429000 h 6858000"/>
              <a:gd name="connsiteX6" fmla="*/ 0 w 5237225"/>
              <a:gd name="connsiteY6" fmla="*/ 0 h 6858000"/>
              <a:gd name="connsiteX0" fmla="*/ 0 w 5237225"/>
              <a:gd name="connsiteY0" fmla="*/ 0 h 6868048"/>
              <a:gd name="connsiteX1" fmla="*/ 5237225 w 5237225"/>
              <a:gd name="connsiteY1" fmla="*/ 0 h 6868048"/>
              <a:gd name="connsiteX2" fmla="*/ 5229225 w 5237225"/>
              <a:gd name="connsiteY2" fmla="*/ 3429000 h 6868048"/>
              <a:gd name="connsiteX3" fmla="*/ 5237225 w 5237225"/>
              <a:gd name="connsiteY3" fmla="*/ 6868048 h 6868048"/>
              <a:gd name="connsiteX4" fmla="*/ 0 w 5237225"/>
              <a:gd name="connsiteY4" fmla="*/ 6858000 h 6868048"/>
              <a:gd name="connsiteX5" fmla="*/ 946594 w 5237225"/>
              <a:gd name="connsiteY5" fmla="*/ 3429000 h 6868048"/>
              <a:gd name="connsiteX6" fmla="*/ 0 w 5237225"/>
              <a:gd name="connsiteY6" fmla="*/ 0 h 6868048"/>
              <a:gd name="connsiteX0" fmla="*/ 30145 w 5237225"/>
              <a:gd name="connsiteY0" fmla="*/ 10049 h 6868048"/>
              <a:gd name="connsiteX1" fmla="*/ 5237225 w 5237225"/>
              <a:gd name="connsiteY1" fmla="*/ 0 h 6868048"/>
              <a:gd name="connsiteX2" fmla="*/ 5229225 w 5237225"/>
              <a:gd name="connsiteY2" fmla="*/ 3429000 h 6868048"/>
              <a:gd name="connsiteX3" fmla="*/ 5237225 w 5237225"/>
              <a:gd name="connsiteY3" fmla="*/ 6868048 h 6868048"/>
              <a:gd name="connsiteX4" fmla="*/ 0 w 5237225"/>
              <a:gd name="connsiteY4" fmla="*/ 6858000 h 6868048"/>
              <a:gd name="connsiteX5" fmla="*/ 946594 w 5237225"/>
              <a:gd name="connsiteY5" fmla="*/ 3429000 h 6868048"/>
              <a:gd name="connsiteX6" fmla="*/ 30145 w 5237225"/>
              <a:gd name="connsiteY6" fmla="*/ 10049 h 6868048"/>
              <a:gd name="connsiteX0" fmla="*/ 20096 w 5227176"/>
              <a:gd name="connsiteY0" fmla="*/ 10049 h 6868048"/>
              <a:gd name="connsiteX1" fmla="*/ 5227176 w 5227176"/>
              <a:gd name="connsiteY1" fmla="*/ 0 h 6868048"/>
              <a:gd name="connsiteX2" fmla="*/ 5219176 w 5227176"/>
              <a:gd name="connsiteY2" fmla="*/ 3429000 h 6868048"/>
              <a:gd name="connsiteX3" fmla="*/ 5227176 w 5227176"/>
              <a:gd name="connsiteY3" fmla="*/ 6868048 h 6868048"/>
              <a:gd name="connsiteX4" fmla="*/ 0 w 5227176"/>
              <a:gd name="connsiteY4" fmla="*/ 6858000 h 6868048"/>
              <a:gd name="connsiteX5" fmla="*/ 936545 w 5227176"/>
              <a:gd name="connsiteY5" fmla="*/ 3429000 h 6868048"/>
              <a:gd name="connsiteX6" fmla="*/ 20096 w 5227176"/>
              <a:gd name="connsiteY6" fmla="*/ 10049 h 6868048"/>
              <a:gd name="connsiteX0" fmla="*/ 10047 w 5217127"/>
              <a:gd name="connsiteY0" fmla="*/ 10049 h 6868048"/>
              <a:gd name="connsiteX1" fmla="*/ 5217127 w 5217127"/>
              <a:gd name="connsiteY1" fmla="*/ 0 h 6868048"/>
              <a:gd name="connsiteX2" fmla="*/ 5209127 w 5217127"/>
              <a:gd name="connsiteY2" fmla="*/ 3429000 h 6868048"/>
              <a:gd name="connsiteX3" fmla="*/ 5217127 w 5217127"/>
              <a:gd name="connsiteY3" fmla="*/ 6868048 h 6868048"/>
              <a:gd name="connsiteX4" fmla="*/ 0 w 5217127"/>
              <a:gd name="connsiteY4" fmla="*/ 6868048 h 6868048"/>
              <a:gd name="connsiteX5" fmla="*/ 926496 w 5217127"/>
              <a:gd name="connsiteY5" fmla="*/ 3429000 h 6868048"/>
              <a:gd name="connsiteX6" fmla="*/ 10047 w 5217127"/>
              <a:gd name="connsiteY6" fmla="*/ 10049 h 6868048"/>
              <a:gd name="connsiteX0" fmla="*/ 10047 w 5219766"/>
              <a:gd name="connsiteY0" fmla="*/ 10049 h 6868048"/>
              <a:gd name="connsiteX1" fmla="*/ 5217127 w 5219766"/>
              <a:gd name="connsiteY1" fmla="*/ 0 h 6868048"/>
              <a:gd name="connsiteX2" fmla="*/ 5219176 w 5219766"/>
              <a:gd name="connsiteY2" fmla="*/ 3449097 h 6868048"/>
              <a:gd name="connsiteX3" fmla="*/ 5217127 w 5219766"/>
              <a:gd name="connsiteY3" fmla="*/ 6868048 h 6868048"/>
              <a:gd name="connsiteX4" fmla="*/ 0 w 5219766"/>
              <a:gd name="connsiteY4" fmla="*/ 6868048 h 6868048"/>
              <a:gd name="connsiteX5" fmla="*/ 926496 w 5219766"/>
              <a:gd name="connsiteY5" fmla="*/ 3429000 h 6868048"/>
              <a:gd name="connsiteX6" fmla="*/ 10047 w 5219766"/>
              <a:gd name="connsiteY6" fmla="*/ 10049 h 6868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9766" h="6868048">
                <a:moveTo>
                  <a:pt x="10047" y="10049"/>
                </a:moveTo>
                <a:lnTo>
                  <a:pt x="5217127" y="0"/>
                </a:lnTo>
                <a:cubicBezTo>
                  <a:pt x="5214460" y="1143000"/>
                  <a:pt x="5221843" y="2306097"/>
                  <a:pt x="5219176" y="3449097"/>
                </a:cubicBezTo>
                <a:cubicBezTo>
                  <a:pt x="5221843" y="4595446"/>
                  <a:pt x="5214460" y="5721699"/>
                  <a:pt x="5217127" y="6868048"/>
                </a:cubicBezTo>
                <a:lnTo>
                  <a:pt x="0" y="6868048"/>
                </a:lnTo>
                <a:lnTo>
                  <a:pt x="926496" y="3429000"/>
                </a:lnTo>
                <a:lnTo>
                  <a:pt x="10047" y="10049"/>
                </a:lnTo>
                <a:close/>
              </a:path>
            </a:pathLst>
          </a:custGeom>
        </p:spPr>
        <p:txBody>
          <a:bodyPr anchor="ctr"/>
          <a:lstStyle>
            <a:lvl1pPr marL="0" indent="0" algn="r">
              <a:buNone/>
              <a:defRPr/>
            </a:lvl1pPr>
          </a:lstStyle>
          <a:p>
            <a:r>
              <a:rPr lang="en-US" dirty="0"/>
              <a:t>Insert picture or delete</a:t>
            </a:r>
          </a:p>
        </p:txBody>
      </p:sp>
      <p:sp>
        <p:nvSpPr>
          <p:cNvPr id="33" name="Title 1">
            <a:extLst>
              <a:ext uri="{FF2B5EF4-FFF2-40B4-BE49-F238E27FC236}">
                <a16:creationId xmlns:a16="http://schemas.microsoft.com/office/drawing/2014/main" id="{F0D4F941-B98D-49EE-8437-FF61927CB2E7}"/>
              </a:ext>
            </a:extLst>
          </p:cNvPr>
          <p:cNvSpPr>
            <a:spLocks noGrp="1"/>
          </p:cNvSpPr>
          <p:nvPr>
            <p:ph type="title" hasCustomPrompt="1"/>
          </p:nvPr>
        </p:nvSpPr>
        <p:spPr>
          <a:xfrm>
            <a:off x="370936" y="841979"/>
            <a:ext cx="5796949" cy="2744597"/>
          </a:xfrm>
        </p:spPr>
        <p:txBody>
          <a:bodyPr anchor="b">
            <a:normAutofit/>
          </a:bodyPr>
          <a:lstStyle>
            <a:lvl1pPr algn="l">
              <a:defRPr sz="4800" b="1">
                <a:solidFill>
                  <a:schemeClr val="bg1"/>
                </a:solidFill>
              </a:defRPr>
            </a:lvl1pPr>
          </a:lstStyle>
          <a:p>
            <a:r>
              <a:rPr lang="en-US" dirty="0"/>
              <a:t>Slide title</a:t>
            </a:r>
          </a:p>
        </p:txBody>
      </p:sp>
    </p:spTree>
    <p:extLst>
      <p:ext uri="{BB962C8B-B14F-4D97-AF65-F5344CB8AC3E}">
        <p14:creationId xmlns:p14="http://schemas.microsoft.com/office/powerpoint/2010/main" val="30149486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ransition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9610530-C120-42F5-BC5C-50D8C27DBA1D}"/>
              </a:ext>
            </a:extLst>
          </p:cNvPr>
          <p:cNvSpPr/>
          <p:nvPr userDrawn="1"/>
        </p:nvSpPr>
        <p:spPr>
          <a:xfrm>
            <a:off x="0" y="1526876"/>
            <a:ext cx="12192000" cy="38301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1054954B-B384-49AA-A711-7F3F9C2A029D}"/>
              </a:ext>
            </a:extLst>
          </p:cNvPr>
          <p:cNvSpPr/>
          <p:nvPr userDrawn="1"/>
        </p:nvSpPr>
        <p:spPr>
          <a:xfrm>
            <a:off x="0" y="1692828"/>
            <a:ext cx="12192000" cy="34895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1159833" y="973084"/>
            <a:ext cx="9889587" cy="2744597"/>
          </a:xfrm>
        </p:spPr>
        <p:txBody>
          <a:bodyPr anchor="b">
            <a:normAutofit/>
          </a:bodyPr>
          <a:lstStyle>
            <a:lvl1pPr algn="ctr">
              <a:defRPr sz="3600" b="1">
                <a:solidFill>
                  <a:schemeClr val="bg1"/>
                </a:solidFill>
              </a:defRPr>
            </a:lvl1pPr>
          </a:lstStyle>
          <a:p>
            <a:r>
              <a:rPr lang="en-US" dirty="0"/>
              <a:t>Transition slide title</a:t>
            </a:r>
          </a:p>
        </p:txBody>
      </p:sp>
      <p:sp>
        <p:nvSpPr>
          <p:cNvPr id="7" name="Date Placeholder 6">
            <a:extLst>
              <a:ext uri="{FF2B5EF4-FFF2-40B4-BE49-F238E27FC236}">
                <a16:creationId xmlns:a16="http://schemas.microsoft.com/office/drawing/2014/main" id="{1FA8781A-4EC7-4D14-BBE0-80F3D6F9254E}"/>
              </a:ext>
            </a:extLst>
          </p:cNvPr>
          <p:cNvSpPr>
            <a:spLocks noGrp="1"/>
          </p:cNvSpPr>
          <p:nvPr>
            <p:ph type="dt" sz="half" idx="10"/>
          </p:nvPr>
        </p:nvSpPr>
        <p:spPr>
          <a:xfrm>
            <a:off x="7094136" y="6405164"/>
            <a:ext cx="1940859" cy="286169"/>
          </a:xfrm>
        </p:spPr>
        <p:txBody>
          <a:bodyPr/>
          <a:lstStyle>
            <a:lvl1pPr>
              <a:defRPr>
                <a:solidFill>
                  <a:schemeClr val="accent2"/>
                </a:solidFill>
              </a:defRPr>
            </a:lvl1pPr>
          </a:lstStyle>
          <a:p>
            <a:fld id="{80F52B98-905F-4C08-81F3-D8428E9BDF36}" type="datetime4">
              <a:rPr lang="en-US" smtClean="0"/>
              <a:t>November 9, 2022</a:t>
            </a:fld>
            <a:endParaRPr lang="en-US"/>
          </a:p>
        </p:txBody>
      </p:sp>
      <p:sp>
        <p:nvSpPr>
          <p:cNvPr id="8" name="Footer Placeholder 7">
            <a:extLst>
              <a:ext uri="{FF2B5EF4-FFF2-40B4-BE49-F238E27FC236}">
                <a16:creationId xmlns:a16="http://schemas.microsoft.com/office/drawing/2014/main" id="{C142DB4B-4017-4FC8-8755-DBE13FC809ED}"/>
              </a:ext>
            </a:extLst>
          </p:cNvPr>
          <p:cNvSpPr>
            <a:spLocks noGrp="1"/>
          </p:cNvSpPr>
          <p:nvPr>
            <p:ph type="ftr" sz="quarter" idx="11"/>
          </p:nvPr>
        </p:nvSpPr>
        <p:spPr>
          <a:xfrm>
            <a:off x="2029768" y="6405164"/>
            <a:ext cx="4926259" cy="286169"/>
          </a:xfrm>
        </p:spPr>
        <p:txBody>
          <a:bodyPr/>
          <a:lstStyle>
            <a:lvl1pPr>
              <a:defRPr>
                <a:solidFill>
                  <a:schemeClr val="accent2"/>
                </a:solidFill>
              </a:defRPr>
            </a:lvl1pPr>
          </a:lstStyle>
          <a:p>
            <a:endParaRPr lang="en-US" dirty="0"/>
          </a:p>
        </p:txBody>
      </p:sp>
      <p:sp>
        <p:nvSpPr>
          <p:cNvPr id="9" name="Slide Number Placeholder 8">
            <a:extLst>
              <a:ext uri="{FF2B5EF4-FFF2-40B4-BE49-F238E27FC236}">
                <a16:creationId xmlns:a16="http://schemas.microsoft.com/office/drawing/2014/main" id="{539129F5-5BAB-4E6D-A7AA-0F614AAFEB74}"/>
              </a:ext>
            </a:extLst>
          </p:cNvPr>
          <p:cNvSpPr>
            <a:spLocks noGrp="1"/>
          </p:cNvSpPr>
          <p:nvPr>
            <p:ph type="sldNum" sz="quarter" idx="12"/>
          </p:nvPr>
        </p:nvSpPr>
        <p:spPr>
          <a:xfrm>
            <a:off x="9135375" y="6405164"/>
            <a:ext cx="888520" cy="286169"/>
          </a:xfrm>
        </p:spPr>
        <p:txBody>
          <a:bodyPr/>
          <a:lstStyle>
            <a:lvl1pPr>
              <a:defRPr>
                <a:solidFill>
                  <a:schemeClr val="accent2"/>
                </a:solidFill>
              </a:defRPr>
            </a:lvl1pPr>
          </a:lstStyle>
          <a:p>
            <a:r>
              <a:rPr lang="en-US"/>
              <a:t>|  </a:t>
            </a:r>
            <a:fld id="{E25C0C21-B7CE-4F0B-81CD-4269BE354346}" type="slidenum">
              <a:rPr lang="en-US" smtClean="0"/>
              <a:pPr/>
              <a:t>‹#›</a:t>
            </a:fld>
            <a:endParaRPr lang="en-US" dirty="0"/>
          </a:p>
        </p:txBody>
      </p:sp>
      <p:cxnSp>
        <p:nvCxnSpPr>
          <p:cNvPr id="11" name="Straight Connector 10">
            <a:extLst>
              <a:ext uri="{FF2B5EF4-FFF2-40B4-BE49-F238E27FC236}">
                <a16:creationId xmlns:a16="http://schemas.microsoft.com/office/drawing/2014/main" id="{732C7634-0492-40B1-8525-F74FD5E500FD}"/>
              </a:ext>
            </a:extLst>
          </p:cNvPr>
          <p:cNvCxnSpPr>
            <a:cxnSpLocks/>
          </p:cNvCxnSpPr>
          <p:nvPr userDrawn="1"/>
        </p:nvCxnSpPr>
        <p:spPr>
          <a:xfrm>
            <a:off x="1164564" y="3786097"/>
            <a:ext cx="988958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descr="A close up of a logo&#10;&#10;Description automatically generated">
            <a:extLst>
              <a:ext uri="{FF2B5EF4-FFF2-40B4-BE49-F238E27FC236}">
                <a16:creationId xmlns:a16="http://schemas.microsoft.com/office/drawing/2014/main" id="{B8A0DA13-57CC-4C3B-9D44-56EACA00AE2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16883" y="6185140"/>
            <a:ext cx="1036796" cy="667914"/>
          </a:xfrm>
          <a:prstGeom prst="rect">
            <a:avLst/>
          </a:prstGeom>
        </p:spPr>
      </p:pic>
    </p:spTree>
    <p:extLst>
      <p:ext uri="{BB962C8B-B14F-4D97-AF65-F5344CB8AC3E}">
        <p14:creationId xmlns:p14="http://schemas.microsoft.com/office/powerpoint/2010/main" val="11370318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asic Slide (Title &amp;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a:extLst>
              <a:ext uri="{FF2B5EF4-FFF2-40B4-BE49-F238E27FC236}">
                <a16:creationId xmlns:a16="http://schemas.microsoft.com/office/drawing/2014/main" id="{EBD6980D-02E2-410F-8C4F-1250C5CD9084}"/>
              </a:ext>
            </a:extLst>
          </p:cNvPr>
          <p:cNvSpPr>
            <a:spLocks noGrp="1"/>
          </p:cNvSpPr>
          <p:nvPr>
            <p:ph type="title" hasCustomPrompt="1"/>
          </p:nvPr>
        </p:nvSpPr>
        <p:spPr/>
        <p:txBody>
          <a:bodyPr/>
          <a:lstStyle>
            <a:lvl1pPr>
              <a:defRPr/>
            </a:lvl1pPr>
          </a:lstStyle>
          <a:p>
            <a:r>
              <a:rPr lang="en-US" dirty="0"/>
              <a:t>Click to edit header</a:t>
            </a:r>
          </a:p>
        </p:txBody>
      </p:sp>
      <p:sp>
        <p:nvSpPr>
          <p:cNvPr id="2" name="Date Placeholder 1">
            <a:extLst>
              <a:ext uri="{FF2B5EF4-FFF2-40B4-BE49-F238E27FC236}">
                <a16:creationId xmlns:a16="http://schemas.microsoft.com/office/drawing/2014/main" id="{39CCFA91-B5AF-4D41-87D6-E5484BE7FC44}"/>
              </a:ext>
            </a:extLst>
          </p:cNvPr>
          <p:cNvSpPr>
            <a:spLocks noGrp="1"/>
          </p:cNvSpPr>
          <p:nvPr>
            <p:ph type="dt" sz="half" idx="10"/>
          </p:nvPr>
        </p:nvSpPr>
        <p:spPr/>
        <p:txBody>
          <a:bodyPr/>
          <a:lstStyle/>
          <a:p>
            <a:fld id="{3AFB1B7A-45F6-4C24-8DA2-A86AE73AC7F3}" type="datetime4">
              <a:rPr lang="en-US" smtClean="0"/>
              <a:t>November 9, 2022</a:t>
            </a:fld>
            <a:endParaRPr lang="en-US"/>
          </a:p>
        </p:txBody>
      </p:sp>
      <p:sp>
        <p:nvSpPr>
          <p:cNvPr id="4" name="Footer Placeholder 3">
            <a:extLst>
              <a:ext uri="{FF2B5EF4-FFF2-40B4-BE49-F238E27FC236}">
                <a16:creationId xmlns:a16="http://schemas.microsoft.com/office/drawing/2014/main" id="{D39E1626-AABC-4FFD-9B5E-40C878F1F6B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ECDD6B-9730-417B-AAD3-9D6F37FF8B83}"/>
              </a:ext>
            </a:extLst>
          </p:cNvPr>
          <p:cNvSpPr>
            <a:spLocks noGrp="1"/>
          </p:cNvSpPr>
          <p:nvPr>
            <p:ph type="sldNum" sz="quarter" idx="12"/>
          </p:nvPr>
        </p:nvSpPr>
        <p:spPr/>
        <p:txBody>
          <a:bodyPr/>
          <a:lstStyle/>
          <a:p>
            <a:r>
              <a:rPr lang="en-US"/>
              <a:t>|  </a:t>
            </a:r>
            <a:fld id="{E25C0C21-B7CE-4F0B-81CD-4269BE354346}" type="slidenum">
              <a:rPr lang="en-US" smtClean="0"/>
              <a:pPr/>
              <a:t>‹#›</a:t>
            </a:fld>
            <a:endParaRPr lang="en-US" dirty="0"/>
          </a:p>
        </p:txBody>
      </p:sp>
    </p:spTree>
    <p:extLst>
      <p:ext uri="{BB962C8B-B14F-4D97-AF65-F5344CB8AC3E}">
        <p14:creationId xmlns:p14="http://schemas.microsoft.com/office/powerpoint/2010/main" val="2429365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op Stripe Header">
    <p:spTree>
      <p:nvGrpSpPr>
        <p:cNvPr id="1" name=""/>
        <p:cNvGrpSpPr/>
        <p:nvPr/>
      </p:nvGrpSpPr>
      <p:grpSpPr>
        <a:xfrm>
          <a:off x="0" y="0"/>
          <a:ext cx="0" cy="0"/>
          <a:chOff x="0" y="0"/>
          <a:chExt cx="0" cy="0"/>
        </a:xfrm>
      </p:grpSpPr>
      <p:sp>
        <p:nvSpPr>
          <p:cNvPr id="3" name="Content Placeholder 2"/>
          <p:cNvSpPr>
            <a:spLocks noGrp="1"/>
          </p:cNvSpPr>
          <p:nvPr>
            <p:ph idx="1"/>
          </p:nvPr>
        </p:nvSpPr>
        <p:spPr>
          <a:xfrm>
            <a:off x="752789" y="1256045"/>
            <a:ext cx="10601011" cy="47985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39CCFA91-B5AF-4D41-87D6-E5484BE7FC44}"/>
              </a:ext>
            </a:extLst>
          </p:cNvPr>
          <p:cNvSpPr>
            <a:spLocks noGrp="1"/>
          </p:cNvSpPr>
          <p:nvPr>
            <p:ph type="dt" sz="half" idx="10"/>
          </p:nvPr>
        </p:nvSpPr>
        <p:spPr/>
        <p:txBody>
          <a:bodyPr/>
          <a:lstStyle>
            <a:lvl1pPr>
              <a:defRPr>
                <a:solidFill>
                  <a:schemeClr val="tx1"/>
                </a:solidFill>
              </a:defRPr>
            </a:lvl1pPr>
          </a:lstStyle>
          <a:p>
            <a:fld id="{43543BC8-1136-4286-845D-F5E10B3F146C}" type="datetime4">
              <a:rPr lang="en-US" smtClean="0"/>
              <a:t>November 9, 2022</a:t>
            </a:fld>
            <a:endParaRPr lang="en-US"/>
          </a:p>
        </p:txBody>
      </p:sp>
      <p:sp>
        <p:nvSpPr>
          <p:cNvPr id="4" name="Footer Placeholder 3">
            <a:extLst>
              <a:ext uri="{FF2B5EF4-FFF2-40B4-BE49-F238E27FC236}">
                <a16:creationId xmlns:a16="http://schemas.microsoft.com/office/drawing/2014/main" id="{D39E1626-AABC-4FFD-9B5E-40C878F1F6BF}"/>
              </a:ext>
            </a:extLst>
          </p:cNvPr>
          <p:cNvSpPr>
            <a:spLocks noGrp="1"/>
          </p:cNvSpPr>
          <p:nvPr>
            <p:ph type="ftr" sz="quarter" idx="11"/>
          </p:nvPr>
        </p:nvSpPr>
        <p:spPr>
          <a:xfrm>
            <a:off x="1657979" y="6395116"/>
            <a:ext cx="5378432" cy="286169"/>
          </a:xfrm>
        </p:spPr>
        <p:txBody>
          <a:bodyPr/>
          <a:lstStyle>
            <a:lvl1pPr>
              <a:defRPr>
                <a:solidFill>
                  <a:schemeClr val="tx1"/>
                </a:solidFill>
              </a:defRPr>
            </a:lvl1pPr>
          </a:lstStyle>
          <a:p>
            <a:endParaRPr lang="en-US" dirty="0"/>
          </a:p>
        </p:txBody>
      </p:sp>
      <p:sp>
        <p:nvSpPr>
          <p:cNvPr id="5" name="Slide Number Placeholder 4">
            <a:extLst>
              <a:ext uri="{FF2B5EF4-FFF2-40B4-BE49-F238E27FC236}">
                <a16:creationId xmlns:a16="http://schemas.microsoft.com/office/drawing/2014/main" id="{08ECDD6B-9730-417B-AAD3-9D6F37FF8B83}"/>
              </a:ext>
            </a:extLst>
          </p:cNvPr>
          <p:cNvSpPr>
            <a:spLocks noGrp="1"/>
          </p:cNvSpPr>
          <p:nvPr>
            <p:ph type="sldNum" sz="quarter" idx="12"/>
          </p:nvPr>
        </p:nvSpPr>
        <p:spPr/>
        <p:txBody>
          <a:bodyPr/>
          <a:lstStyle>
            <a:lvl1pPr>
              <a:defRPr>
                <a:solidFill>
                  <a:schemeClr val="tx1"/>
                </a:solidFill>
              </a:defRPr>
            </a:lvl1pPr>
          </a:lstStyle>
          <a:p>
            <a:r>
              <a:rPr lang="en-US"/>
              <a:t>|  </a:t>
            </a:r>
            <a:fld id="{E25C0C21-B7CE-4F0B-81CD-4269BE354346}" type="slidenum">
              <a:rPr lang="en-US" smtClean="0"/>
              <a:pPr/>
              <a:t>‹#›</a:t>
            </a:fld>
            <a:endParaRPr lang="en-US" dirty="0"/>
          </a:p>
        </p:txBody>
      </p:sp>
      <p:pic>
        <p:nvPicPr>
          <p:cNvPr id="8" name="Graphic 7">
            <a:extLst>
              <a:ext uri="{FF2B5EF4-FFF2-40B4-BE49-F238E27FC236}">
                <a16:creationId xmlns:a16="http://schemas.microsoft.com/office/drawing/2014/main" id="{D1DF39C0-40C4-4330-9542-3C2512BFE734}"/>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t="-7373" r="2491" b="-1"/>
          <a:stretch/>
        </p:blipFill>
        <p:spPr>
          <a:xfrm rot="10800000">
            <a:off x="-1" y="301769"/>
            <a:ext cx="12192000" cy="642777"/>
          </a:xfrm>
          <a:prstGeom prst="rect">
            <a:avLst/>
          </a:prstGeom>
        </p:spPr>
      </p:pic>
      <p:sp>
        <p:nvSpPr>
          <p:cNvPr id="10" name="Title 9">
            <a:extLst>
              <a:ext uri="{FF2B5EF4-FFF2-40B4-BE49-F238E27FC236}">
                <a16:creationId xmlns:a16="http://schemas.microsoft.com/office/drawing/2014/main" id="{EBD6980D-02E2-410F-8C4F-1250C5CD9084}"/>
              </a:ext>
            </a:extLst>
          </p:cNvPr>
          <p:cNvSpPr>
            <a:spLocks noGrp="1"/>
          </p:cNvSpPr>
          <p:nvPr>
            <p:ph type="title" hasCustomPrompt="1"/>
          </p:nvPr>
        </p:nvSpPr>
        <p:spPr>
          <a:xfrm>
            <a:off x="752788" y="291720"/>
            <a:ext cx="10601011" cy="623840"/>
          </a:xfrm>
        </p:spPr>
        <p:txBody>
          <a:bodyPr/>
          <a:lstStyle>
            <a:lvl1pPr>
              <a:defRPr>
                <a:solidFill>
                  <a:schemeClr val="bg1"/>
                </a:solidFill>
              </a:defRPr>
            </a:lvl1pPr>
          </a:lstStyle>
          <a:p>
            <a:r>
              <a:rPr lang="en-US" dirty="0"/>
              <a:t>Click to edit header</a:t>
            </a:r>
          </a:p>
        </p:txBody>
      </p:sp>
      <p:pic>
        <p:nvPicPr>
          <p:cNvPr id="9" name="Picture 8" descr="A close up of a logo&#10;&#10;Description automatically generated">
            <a:extLst>
              <a:ext uri="{FF2B5EF4-FFF2-40B4-BE49-F238E27FC236}">
                <a16:creationId xmlns:a16="http://schemas.microsoft.com/office/drawing/2014/main" id="{C06351D5-E002-442A-BB97-A2456CD2974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61299" y="6166966"/>
            <a:ext cx="1230700" cy="721178"/>
          </a:xfrm>
          <a:prstGeom prst="rect">
            <a:avLst/>
          </a:prstGeom>
        </p:spPr>
      </p:pic>
    </p:spTree>
    <p:extLst>
      <p:ext uri="{BB962C8B-B14F-4D97-AF65-F5344CB8AC3E}">
        <p14:creationId xmlns:p14="http://schemas.microsoft.com/office/powerpoint/2010/main" val="27181713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52790" y="1637117"/>
            <a:ext cx="4869615" cy="44426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84186" y="1637117"/>
            <a:ext cx="4869615" cy="44426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28837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wo Column Top Stripe">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1DF39C0-40C4-4330-9542-3C2512BFE734}"/>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t="-7373" r="2491" b="-1"/>
          <a:stretch/>
        </p:blipFill>
        <p:spPr>
          <a:xfrm rot="10800000">
            <a:off x="-1" y="310394"/>
            <a:ext cx="12192000" cy="632730"/>
          </a:xfrm>
          <a:prstGeom prst="rect">
            <a:avLst/>
          </a:prstGeom>
        </p:spPr>
      </p:pic>
      <p:sp>
        <p:nvSpPr>
          <p:cNvPr id="10" name="Title 9">
            <a:extLst>
              <a:ext uri="{FF2B5EF4-FFF2-40B4-BE49-F238E27FC236}">
                <a16:creationId xmlns:a16="http://schemas.microsoft.com/office/drawing/2014/main" id="{EBD6980D-02E2-410F-8C4F-1250C5CD9084}"/>
              </a:ext>
            </a:extLst>
          </p:cNvPr>
          <p:cNvSpPr>
            <a:spLocks noGrp="1"/>
          </p:cNvSpPr>
          <p:nvPr>
            <p:ph type="title" hasCustomPrompt="1"/>
          </p:nvPr>
        </p:nvSpPr>
        <p:spPr>
          <a:xfrm>
            <a:off x="752788" y="274468"/>
            <a:ext cx="10601011" cy="642779"/>
          </a:xfrm>
        </p:spPr>
        <p:txBody>
          <a:bodyPr/>
          <a:lstStyle>
            <a:lvl1pPr>
              <a:defRPr>
                <a:solidFill>
                  <a:schemeClr val="bg1"/>
                </a:solidFill>
              </a:defRPr>
            </a:lvl1pPr>
          </a:lstStyle>
          <a:p>
            <a:r>
              <a:rPr lang="en-US" dirty="0"/>
              <a:t>Click to edit header</a:t>
            </a:r>
          </a:p>
        </p:txBody>
      </p:sp>
      <p:pic>
        <p:nvPicPr>
          <p:cNvPr id="9" name="Picture 8" descr="A close up of a logo&#10;&#10;Description automatically generated">
            <a:extLst>
              <a:ext uri="{FF2B5EF4-FFF2-40B4-BE49-F238E27FC236}">
                <a16:creationId xmlns:a16="http://schemas.microsoft.com/office/drawing/2014/main" id="{C06351D5-E002-442A-BB97-A2456CD2974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132604" y="6245366"/>
            <a:ext cx="1059395" cy="642779"/>
          </a:xfrm>
          <a:prstGeom prst="rect">
            <a:avLst/>
          </a:prstGeom>
        </p:spPr>
      </p:pic>
      <p:sp>
        <p:nvSpPr>
          <p:cNvPr id="11" name="Content Placeholder 2">
            <a:extLst>
              <a:ext uri="{FF2B5EF4-FFF2-40B4-BE49-F238E27FC236}">
                <a16:creationId xmlns:a16="http://schemas.microsoft.com/office/drawing/2014/main" id="{ADC823AF-08FC-4B75-A0B7-AE5286A96F55}"/>
              </a:ext>
            </a:extLst>
          </p:cNvPr>
          <p:cNvSpPr>
            <a:spLocks noGrp="1"/>
          </p:cNvSpPr>
          <p:nvPr>
            <p:ph sz="half" idx="1"/>
          </p:nvPr>
        </p:nvSpPr>
        <p:spPr>
          <a:xfrm>
            <a:off x="752790" y="1164567"/>
            <a:ext cx="4869615" cy="491515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F774BC80-8D75-46FF-A25A-C7BE7071B9A7}"/>
              </a:ext>
            </a:extLst>
          </p:cNvPr>
          <p:cNvSpPr>
            <a:spLocks noGrp="1"/>
          </p:cNvSpPr>
          <p:nvPr>
            <p:ph sz="half" idx="2"/>
          </p:nvPr>
        </p:nvSpPr>
        <p:spPr>
          <a:xfrm>
            <a:off x="6484186" y="1164567"/>
            <a:ext cx="4869615" cy="491515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332889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Head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8C45FF7-8C63-4AF0-8122-692B54E32491}" type="datetime4">
              <a:rPr lang="en-US" smtClean="0"/>
              <a:t>November 9, 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11190863" y="6395116"/>
            <a:ext cx="888520" cy="286169"/>
          </a:xfrm>
        </p:spPr>
        <p:txBody>
          <a:bodyPr/>
          <a:lstStyle>
            <a:lvl1pPr>
              <a:defRPr sz="1600" b="1">
                <a:effectLst>
                  <a:outerShdw blurRad="38100" dist="38100" dir="2700000" algn="tl">
                    <a:srgbClr val="000000">
                      <a:alpha val="43137"/>
                    </a:srgbClr>
                  </a:outerShdw>
                </a:effectLst>
              </a:defRPr>
            </a:lvl1pPr>
          </a:lstStyle>
          <a:p>
            <a:fld id="{E25C0C21-B7CE-4F0B-81CD-4269BE354346}" type="slidenum">
              <a:rPr lang="en-US" smtClean="0"/>
              <a:pPr/>
              <a:t>‹#›</a:t>
            </a:fld>
            <a:endParaRPr lang="en-US"/>
          </a:p>
        </p:txBody>
      </p:sp>
    </p:spTree>
    <p:extLst>
      <p:ext uri="{BB962C8B-B14F-4D97-AF65-F5344CB8AC3E}">
        <p14:creationId xmlns:p14="http://schemas.microsoft.com/office/powerpoint/2010/main" val="24992067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lank with logo">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CFCA1-D4F3-477E-B945-80FEF29F5C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9009C9-D22A-4588-88D9-C3B5602ACA72}"/>
              </a:ext>
            </a:extLst>
          </p:cNvPr>
          <p:cNvSpPr>
            <a:spLocks noGrp="1"/>
          </p:cNvSpPr>
          <p:nvPr>
            <p:ph type="dt" sz="half" idx="10"/>
          </p:nvPr>
        </p:nvSpPr>
        <p:spPr/>
        <p:txBody>
          <a:bodyPr/>
          <a:lstStyle/>
          <a:p>
            <a:fld id="{CFB6FE5C-FA4F-4EA5-AD84-F5C3455B3CDE}" type="datetime4">
              <a:rPr lang="en-US" smtClean="0"/>
              <a:t>November 9, 2022</a:t>
            </a:fld>
            <a:endParaRPr lang="en-US"/>
          </a:p>
        </p:txBody>
      </p:sp>
      <p:sp>
        <p:nvSpPr>
          <p:cNvPr id="4" name="Footer Placeholder 3">
            <a:extLst>
              <a:ext uri="{FF2B5EF4-FFF2-40B4-BE49-F238E27FC236}">
                <a16:creationId xmlns:a16="http://schemas.microsoft.com/office/drawing/2014/main" id="{4AE0FB6E-239B-4065-AE65-29EF4D395F4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15D9D93-9CED-4551-8524-E66DFEEF3BF5}"/>
              </a:ext>
            </a:extLst>
          </p:cNvPr>
          <p:cNvSpPr>
            <a:spLocks noGrp="1"/>
          </p:cNvSpPr>
          <p:nvPr>
            <p:ph type="sldNum" sz="quarter" idx="12"/>
          </p:nvPr>
        </p:nvSpPr>
        <p:spPr/>
        <p:txBody>
          <a:bodyPr/>
          <a:lstStyle/>
          <a:p>
            <a:r>
              <a:rPr lang="en-US"/>
              <a:t>|  </a:t>
            </a:r>
            <a:fld id="{E25C0C21-B7CE-4F0B-81CD-4269BE354346}" type="slidenum">
              <a:rPr lang="en-US" smtClean="0"/>
              <a:pPr/>
              <a:t>‹#›</a:t>
            </a:fld>
            <a:endParaRPr lang="en-US" dirty="0"/>
          </a:p>
        </p:txBody>
      </p:sp>
      <p:pic>
        <p:nvPicPr>
          <p:cNvPr id="7" name="Picture 6">
            <a:extLst>
              <a:ext uri="{FF2B5EF4-FFF2-40B4-BE49-F238E27FC236}">
                <a16:creationId xmlns:a16="http://schemas.microsoft.com/office/drawing/2014/main" id="{67DF294E-C019-4C8F-A7F6-FA4F57D1B4E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99321" y="6219419"/>
            <a:ext cx="1092680" cy="638582"/>
          </a:xfrm>
          <a:prstGeom prst="rect">
            <a:avLst/>
          </a:prstGeom>
        </p:spPr>
      </p:pic>
    </p:spTree>
    <p:extLst>
      <p:ext uri="{BB962C8B-B14F-4D97-AF65-F5344CB8AC3E}">
        <p14:creationId xmlns:p14="http://schemas.microsoft.com/office/powerpoint/2010/main" val="754700083"/>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Blank no logo">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FBCE43-B976-49F6-B923-14ED9C52710B}" type="datetime4">
              <a:rPr lang="en-US" smtClean="0"/>
              <a:t>November 9, 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5C0C21-B7CE-4F0B-81CD-4269BE354346}" type="slidenum">
              <a:rPr lang="en-US" smtClean="0"/>
              <a:t>‹#›</a:t>
            </a:fld>
            <a:endParaRPr lang="en-US"/>
          </a:p>
        </p:txBody>
      </p:sp>
    </p:spTree>
    <p:extLst>
      <p:ext uri="{BB962C8B-B14F-4D97-AF65-F5344CB8AC3E}">
        <p14:creationId xmlns:p14="http://schemas.microsoft.com/office/powerpoint/2010/main" val="1699061255"/>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75116" y="365127"/>
            <a:ext cx="9880272" cy="10151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75115" y="1526882"/>
            <a:ext cx="4802727" cy="63835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475115" y="2311893"/>
            <a:ext cx="4802727" cy="38777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43236" y="1526882"/>
            <a:ext cx="4826379" cy="63835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543236" y="2311893"/>
            <a:ext cx="4826379" cy="38777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3C0FD00-CBAE-4C14-9A5E-335948A0B6C7}" type="datetime4">
              <a:rPr lang="en-US" smtClean="0"/>
              <a:t>November 9, 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5C0C21-B7CE-4F0B-81CD-4269BE354346}" type="slidenum">
              <a:rPr lang="en-US" smtClean="0"/>
              <a:t>‹#›</a:t>
            </a:fld>
            <a:endParaRPr lang="en-US"/>
          </a:p>
        </p:txBody>
      </p:sp>
    </p:spTree>
    <p:extLst>
      <p:ext uri="{BB962C8B-B14F-4D97-AF65-F5344CB8AC3E}">
        <p14:creationId xmlns:p14="http://schemas.microsoft.com/office/powerpoint/2010/main" val="9657068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Conten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1475115" y="457200"/>
            <a:ext cx="3916395" cy="1600200"/>
          </a:xfrm>
        </p:spPr>
        <p:txBody>
          <a:bodyPr anchor="ct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15796" y="813917"/>
            <a:ext cx="5739592" cy="504713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hasCustomPrompt="1"/>
          </p:nvPr>
        </p:nvSpPr>
        <p:spPr>
          <a:xfrm>
            <a:off x="1475115" y="2057400"/>
            <a:ext cx="391639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Edit Master text styles</a:t>
            </a:r>
          </a:p>
        </p:txBody>
      </p:sp>
      <p:sp>
        <p:nvSpPr>
          <p:cNvPr id="5" name="Date Placeholder 4"/>
          <p:cNvSpPr>
            <a:spLocks noGrp="1"/>
          </p:cNvSpPr>
          <p:nvPr>
            <p:ph type="dt" sz="half" idx="10"/>
          </p:nvPr>
        </p:nvSpPr>
        <p:spPr/>
        <p:txBody>
          <a:bodyPr/>
          <a:lstStyle/>
          <a:p>
            <a:fld id="{95B7F35F-3E03-48EF-8406-1A85DFEEFD8F}" type="datetime4">
              <a:rPr lang="en-US" smtClean="0"/>
              <a:t>November 9, 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5C0C21-B7CE-4F0B-81CD-4269BE354346}" type="slidenum">
              <a:rPr lang="en-US" smtClean="0"/>
              <a:t>‹#›</a:t>
            </a:fld>
            <a:endParaRPr lang="en-US"/>
          </a:p>
        </p:txBody>
      </p:sp>
    </p:spTree>
    <p:extLst>
      <p:ext uri="{BB962C8B-B14F-4D97-AF65-F5344CB8AC3E}">
        <p14:creationId xmlns:p14="http://schemas.microsoft.com/office/powerpoint/2010/main" val="647076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ransition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9610530-C120-42F5-BC5C-50D8C27DBA1D}"/>
              </a:ext>
            </a:extLst>
          </p:cNvPr>
          <p:cNvSpPr/>
          <p:nvPr userDrawn="1"/>
        </p:nvSpPr>
        <p:spPr>
          <a:xfrm>
            <a:off x="0" y="1526876"/>
            <a:ext cx="12192000" cy="38301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054954B-B384-49AA-A711-7F3F9C2A029D}"/>
              </a:ext>
            </a:extLst>
          </p:cNvPr>
          <p:cNvSpPr/>
          <p:nvPr userDrawn="1"/>
        </p:nvSpPr>
        <p:spPr>
          <a:xfrm>
            <a:off x="0" y="1692828"/>
            <a:ext cx="12192000" cy="34895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159833" y="973082"/>
            <a:ext cx="9889586" cy="2744597"/>
          </a:xfrm>
        </p:spPr>
        <p:txBody>
          <a:bodyPr anchor="b">
            <a:normAutofit/>
          </a:bodyPr>
          <a:lstStyle>
            <a:lvl1pPr algn="ctr">
              <a:defRPr sz="4800" b="1">
                <a:solidFill>
                  <a:schemeClr val="bg1"/>
                </a:solidFill>
              </a:defRPr>
            </a:lvl1pPr>
          </a:lstStyle>
          <a:p>
            <a:r>
              <a:rPr lang="en-US" dirty="0"/>
              <a:t>Transition slide title</a:t>
            </a:r>
          </a:p>
        </p:txBody>
      </p:sp>
      <p:sp>
        <p:nvSpPr>
          <p:cNvPr id="7" name="Date Placeholder 6">
            <a:extLst>
              <a:ext uri="{FF2B5EF4-FFF2-40B4-BE49-F238E27FC236}">
                <a16:creationId xmlns:a16="http://schemas.microsoft.com/office/drawing/2014/main" id="{1FA8781A-4EC7-4D14-BBE0-80F3D6F9254E}"/>
              </a:ext>
            </a:extLst>
          </p:cNvPr>
          <p:cNvSpPr>
            <a:spLocks noGrp="1"/>
          </p:cNvSpPr>
          <p:nvPr>
            <p:ph type="dt" sz="half" idx="10"/>
          </p:nvPr>
        </p:nvSpPr>
        <p:spPr>
          <a:xfrm>
            <a:off x="7094136" y="6405162"/>
            <a:ext cx="1940858" cy="286169"/>
          </a:xfrm>
        </p:spPr>
        <p:txBody>
          <a:bodyPr/>
          <a:lstStyle>
            <a:lvl1pPr>
              <a:defRPr>
                <a:solidFill>
                  <a:schemeClr val="accent2"/>
                </a:solidFill>
              </a:defRPr>
            </a:lvl1pPr>
          </a:lstStyle>
          <a:p>
            <a:fld id="{701E4A2C-B8D6-4464-B54F-13C6DAA679F7}" type="datetime4">
              <a:rPr lang="en-US" smtClean="0"/>
              <a:t>November 9, 2022</a:t>
            </a:fld>
            <a:endParaRPr lang="en-US"/>
          </a:p>
        </p:txBody>
      </p:sp>
      <p:sp>
        <p:nvSpPr>
          <p:cNvPr id="8" name="Footer Placeholder 7">
            <a:extLst>
              <a:ext uri="{FF2B5EF4-FFF2-40B4-BE49-F238E27FC236}">
                <a16:creationId xmlns:a16="http://schemas.microsoft.com/office/drawing/2014/main" id="{C142DB4B-4017-4FC8-8755-DBE13FC809ED}"/>
              </a:ext>
            </a:extLst>
          </p:cNvPr>
          <p:cNvSpPr>
            <a:spLocks noGrp="1"/>
          </p:cNvSpPr>
          <p:nvPr>
            <p:ph type="ftr" sz="quarter" idx="11"/>
          </p:nvPr>
        </p:nvSpPr>
        <p:spPr>
          <a:xfrm>
            <a:off x="2029767" y="6405162"/>
            <a:ext cx="4926259" cy="286169"/>
          </a:xfrm>
        </p:spPr>
        <p:txBody>
          <a:bodyPr/>
          <a:lstStyle>
            <a:lvl1pPr>
              <a:defRPr>
                <a:solidFill>
                  <a:schemeClr val="accent2"/>
                </a:solidFill>
              </a:defRPr>
            </a:lvl1pPr>
          </a:lstStyle>
          <a:p>
            <a:endParaRPr lang="en-US" dirty="0"/>
          </a:p>
        </p:txBody>
      </p:sp>
      <p:sp>
        <p:nvSpPr>
          <p:cNvPr id="9" name="Slide Number Placeholder 8">
            <a:extLst>
              <a:ext uri="{FF2B5EF4-FFF2-40B4-BE49-F238E27FC236}">
                <a16:creationId xmlns:a16="http://schemas.microsoft.com/office/drawing/2014/main" id="{539129F5-5BAB-4E6D-A7AA-0F614AAFEB74}"/>
              </a:ext>
            </a:extLst>
          </p:cNvPr>
          <p:cNvSpPr>
            <a:spLocks noGrp="1"/>
          </p:cNvSpPr>
          <p:nvPr>
            <p:ph type="sldNum" sz="quarter" idx="12"/>
          </p:nvPr>
        </p:nvSpPr>
        <p:spPr>
          <a:xfrm>
            <a:off x="9135374" y="6405162"/>
            <a:ext cx="888520" cy="286169"/>
          </a:xfrm>
        </p:spPr>
        <p:txBody>
          <a:bodyPr/>
          <a:lstStyle>
            <a:lvl1pPr>
              <a:defRPr>
                <a:solidFill>
                  <a:schemeClr val="accent2"/>
                </a:solidFill>
              </a:defRPr>
            </a:lvl1pPr>
          </a:lstStyle>
          <a:p>
            <a:r>
              <a:rPr lang="en-US"/>
              <a:t>|  </a:t>
            </a:r>
            <a:fld id="{E25C0C21-B7CE-4F0B-81CD-4269BE354346}" type="slidenum">
              <a:rPr lang="en-US" smtClean="0"/>
              <a:pPr/>
              <a:t>‹#›</a:t>
            </a:fld>
            <a:endParaRPr lang="en-US" dirty="0"/>
          </a:p>
        </p:txBody>
      </p:sp>
      <p:cxnSp>
        <p:nvCxnSpPr>
          <p:cNvPr id="11" name="Straight Connector 10">
            <a:extLst>
              <a:ext uri="{FF2B5EF4-FFF2-40B4-BE49-F238E27FC236}">
                <a16:creationId xmlns:a16="http://schemas.microsoft.com/office/drawing/2014/main" id="{732C7634-0492-40B1-8525-F74FD5E500FD}"/>
              </a:ext>
            </a:extLst>
          </p:cNvPr>
          <p:cNvCxnSpPr>
            <a:cxnSpLocks/>
          </p:cNvCxnSpPr>
          <p:nvPr userDrawn="1"/>
        </p:nvCxnSpPr>
        <p:spPr>
          <a:xfrm>
            <a:off x="1164564" y="3786097"/>
            <a:ext cx="9889586"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descr="A close up of a logo&#10;&#10;Description automatically generated">
            <a:extLst>
              <a:ext uri="{FF2B5EF4-FFF2-40B4-BE49-F238E27FC236}">
                <a16:creationId xmlns:a16="http://schemas.microsoft.com/office/drawing/2014/main" id="{B8A0DA13-57CC-4C3B-9D44-56EACA00AE2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16884" y="6261834"/>
            <a:ext cx="855937" cy="694732"/>
          </a:xfrm>
          <a:prstGeom prst="rect">
            <a:avLst/>
          </a:prstGeom>
        </p:spPr>
      </p:pic>
    </p:spTree>
    <p:extLst>
      <p:ext uri="{BB962C8B-B14F-4D97-AF65-F5344CB8AC3E}">
        <p14:creationId xmlns:p14="http://schemas.microsoft.com/office/powerpoint/2010/main" val="113250179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5114" y="457200"/>
            <a:ext cx="3830131" cy="1600200"/>
          </a:xfrm>
        </p:spPr>
        <p:txBody>
          <a:bodyPr anchor="ctr"/>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5538158" y="864158"/>
            <a:ext cx="5817231" cy="499689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75114" y="2057400"/>
            <a:ext cx="3830131"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Edit Master text styles</a:t>
            </a:r>
          </a:p>
        </p:txBody>
      </p:sp>
      <p:sp>
        <p:nvSpPr>
          <p:cNvPr id="5" name="Date Placeholder 4"/>
          <p:cNvSpPr>
            <a:spLocks noGrp="1"/>
          </p:cNvSpPr>
          <p:nvPr>
            <p:ph type="dt" sz="half" idx="10"/>
          </p:nvPr>
        </p:nvSpPr>
        <p:spPr/>
        <p:txBody>
          <a:bodyPr/>
          <a:lstStyle/>
          <a:p>
            <a:fld id="{782E11E7-BD7B-49A9-AD67-C3CC94DDFA97}" type="datetime4">
              <a:rPr lang="en-US" smtClean="0"/>
              <a:t>November 9, 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5C0C21-B7CE-4F0B-81CD-4269BE354346}" type="slidenum">
              <a:rPr lang="en-US" smtClean="0"/>
              <a:t>‹#›</a:t>
            </a:fld>
            <a:endParaRPr lang="en-US"/>
          </a:p>
        </p:txBody>
      </p:sp>
    </p:spTree>
    <p:extLst>
      <p:ext uri="{BB962C8B-B14F-4D97-AF65-F5344CB8AC3E}">
        <p14:creationId xmlns:p14="http://schemas.microsoft.com/office/powerpoint/2010/main" val="42508364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9610530-C120-42F5-BC5C-50D8C27DBA1D}"/>
              </a:ext>
            </a:extLst>
          </p:cNvPr>
          <p:cNvSpPr/>
          <p:nvPr userDrawn="1"/>
        </p:nvSpPr>
        <p:spPr>
          <a:xfrm>
            <a:off x="0" y="813447"/>
            <a:ext cx="12192000" cy="38301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1054954B-B384-49AA-A711-7F3F9C2A029D}"/>
              </a:ext>
            </a:extLst>
          </p:cNvPr>
          <p:cNvSpPr/>
          <p:nvPr userDrawn="1"/>
        </p:nvSpPr>
        <p:spPr>
          <a:xfrm>
            <a:off x="0" y="989441"/>
            <a:ext cx="12192000" cy="34895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1159833" y="309894"/>
            <a:ext cx="9889587" cy="2744597"/>
          </a:xfrm>
        </p:spPr>
        <p:txBody>
          <a:bodyPr anchor="b">
            <a:normAutofit/>
          </a:bodyPr>
          <a:lstStyle>
            <a:lvl1pPr algn="ctr">
              <a:defRPr sz="3600" b="1">
                <a:solidFill>
                  <a:schemeClr val="bg1"/>
                </a:solidFill>
              </a:defRPr>
            </a:lvl1pPr>
          </a:lstStyle>
          <a:p>
            <a:r>
              <a:rPr lang="en-US" dirty="0"/>
              <a:t>Thank you</a:t>
            </a:r>
          </a:p>
        </p:txBody>
      </p:sp>
      <p:cxnSp>
        <p:nvCxnSpPr>
          <p:cNvPr id="11" name="Straight Connector 10">
            <a:extLst>
              <a:ext uri="{FF2B5EF4-FFF2-40B4-BE49-F238E27FC236}">
                <a16:creationId xmlns:a16="http://schemas.microsoft.com/office/drawing/2014/main" id="{732C7634-0492-40B1-8525-F74FD5E500FD}"/>
              </a:ext>
            </a:extLst>
          </p:cNvPr>
          <p:cNvCxnSpPr>
            <a:cxnSpLocks/>
          </p:cNvCxnSpPr>
          <p:nvPr userDrawn="1"/>
        </p:nvCxnSpPr>
        <p:spPr>
          <a:xfrm>
            <a:off x="1164564" y="3072668"/>
            <a:ext cx="988958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descr="A close up of a logo&#10;&#10;Description automatically generated">
            <a:extLst>
              <a:ext uri="{FF2B5EF4-FFF2-40B4-BE49-F238E27FC236}">
                <a16:creationId xmlns:a16="http://schemas.microsoft.com/office/drawing/2014/main" id="{B8A0DA13-57CC-4C3B-9D44-56EACA00AE2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5400" y="5267390"/>
            <a:ext cx="2187661" cy="1392207"/>
          </a:xfrm>
          <a:prstGeom prst="rect">
            <a:avLst/>
          </a:prstGeom>
        </p:spPr>
      </p:pic>
      <p:sp>
        <p:nvSpPr>
          <p:cNvPr id="13" name="Title 1">
            <a:extLst>
              <a:ext uri="{FF2B5EF4-FFF2-40B4-BE49-F238E27FC236}">
                <a16:creationId xmlns:a16="http://schemas.microsoft.com/office/drawing/2014/main" id="{FBB7243D-01C7-40E4-B0AC-AD1B89923EC5}"/>
              </a:ext>
            </a:extLst>
          </p:cNvPr>
          <p:cNvSpPr txBox="1">
            <a:spLocks/>
          </p:cNvSpPr>
          <p:nvPr userDrawn="1"/>
        </p:nvSpPr>
        <p:spPr>
          <a:xfrm>
            <a:off x="5573485" y="5155898"/>
            <a:ext cx="5608235" cy="1392207"/>
          </a:xfrm>
          <a:prstGeom prst="rect">
            <a:avLst/>
          </a:prstGeom>
        </p:spPr>
        <p:txBody>
          <a:bodyPr vert="horz" lIns="68580" tIns="34290" rIns="68580" bIns="34290" rtlCol="0" anchor="ctr">
            <a:normAutofit/>
          </a:bodyPr>
          <a:lstStyle>
            <a:lvl1pPr algn="ctr" defTabSz="914400" rtl="0" eaLnBrk="1" latinLnBrk="0" hangingPunct="1">
              <a:lnSpc>
                <a:spcPct val="90000"/>
              </a:lnSpc>
              <a:spcBef>
                <a:spcPct val="0"/>
              </a:spcBef>
              <a:buNone/>
              <a:defRPr sz="4800" b="1" kern="1200">
                <a:solidFill>
                  <a:schemeClr val="bg1"/>
                </a:solidFill>
                <a:latin typeface="+mj-lt"/>
                <a:ea typeface="+mj-ea"/>
                <a:cs typeface="+mj-cs"/>
              </a:defRPr>
            </a:lvl1pPr>
          </a:lstStyle>
          <a:p>
            <a:pPr algn="l"/>
            <a:r>
              <a:rPr lang="en-US" sz="2400" dirty="0">
                <a:solidFill>
                  <a:schemeClr val="tx1"/>
                </a:solidFill>
                <a:latin typeface="+mj-lt"/>
              </a:rPr>
              <a:t>Florida Perinatal</a:t>
            </a:r>
          </a:p>
          <a:p>
            <a:pPr algn="l"/>
            <a:r>
              <a:rPr lang="en-US" sz="2400" dirty="0">
                <a:solidFill>
                  <a:schemeClr val="tx1"/>
                </a:solidFill>
                <a:latin typeface="+mj-lt"/>
              </a:rPr>
              <a:t>Quality Collaborative</a:t>
            </a:r>
          </a:p>
        </p:txBody>
      </p:sp>
    </p:spTree>
    <p:extLst>
      <p:ext uri="{BB962C8B-B14F-4D97-AF65-F5344CB8AC3E}">
        <p14:creationId xmlns:p14="http://schemas.microsoft.com/office/powerpoint/2010/main" val="7114114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E3BD2C-03CC-4DEB-891A-6F8D152AEFA3}" type="datetime4">
              <a:rPr lang="en-US" smtClean="0"/>
              <a:t>November 9, 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5C0C21-B7CE-4F0B-81CD-4269BE354346}" type="slidenum">
              <a:rPr lang="en-US" smtClean="0"/>
              <a:t>‹#›</a:t>
            </a:fld>
            <a:endParaRPr lang="en-US"/>
          </a:p>
        </p:txBody>
      </p:sp>
    </p:spTree>
    <p:extLst>
      <p:ext uri="{BB962C8B-B14F-4D97-AF65-F5344CB8AC3E}">
        <p14:creationId xmlns:p14="http://schemas.microsoft.com/office/powerpoint/2010/main" val="6592601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5F6D6AD7-E03F-46E4-919E-DEB05584ABC8}"/>
              </a:ext>
            </a:extLst>
          </p:cNvPr>
          <p:cNvSpPr>
            <a:spLocks noGrp="1"/>
          </p:cNvSpPr>
          <p:nvPr>
            <p:ph type="dt" sz="half" idx="10"/>
          </p:nvPr>
        </p:nvSpPr>
        <p:spPr/>
        <p:txBody>
          <a:bodyPr/>
          <a:lstStyle/>
          <a:p>
            <a:fld id="{0AE45C43-341E-42BF-9CEB-CFABE92EC68E}" type="datetime4">
              <a:rPr lang="en-US" smtClean="0"/>
              <a:t>November 9, 2022</a:t>
            </a:fld>
            <a:endParaRPr lang="en-US"/>
          </a:p>
        </p:txBody>
      </p:sp>
      <p:sp>
        <p:nvSpPr>
          <p:cNvPr id="8" name="Footer Placeholder 7">
            <a:extLst>
              <a:ext uri="{FF2B5EF4-FFF2-40B4-BE49-F238E27FC236}">
                <a16:creationId xmlns:a16="http://schemas.microsoft.com/office/drawing/2014/main" id="{E0DF1D96-9B48-4DDE-A7D2-9AFAFA02CDD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E9331C5-FE2F-4E6A-B2E9-D698BF234300}"/>
              </a:ext>
            </a:extLst>
          </p:cNvPr>
          <p:cNvSpPr>
            <a:spLocks noGrp="1"/>
          </p:cNvSpPr>
          <p:nvPr>
            <p:ph type="sldNum" sz="quarter" idx="12"/>
          </p:nvPr>
        </p:nvSpPr>
        <p:spPr/>
        <p:txBody>
          <a:bodyPr/>
          <a:lstStyle/>
          <a:p>
            <a:r>
              <a:rPr lang="en-US"/>
              <a:t>|  </a:t>
            </a:r>
            <a:fld id="{E25C0C21-B7CE-4F0B-81CD-4269BE354346}" type="slidenum">
              <a:rPr lang="en-US" smtClean="0"/>
              <a:pPr/>
              <a:t>‹#›</a:t>
            </a:fld>
            <a:endParaRPr lang="en-US" dirty="0"/>
          </a:p>
        </p:txBody>
      </p:sp>
    </p:spTree>
    <p:extLst>
      <p:ext uri="{BB962C8B-B14F-4D97-AF65-F5344CB8AC3E}">
        <p14:creationId xmlns:p14="http://schemas.microsoft.com/office/powerpoint/2010/main" val="2097669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Basic Slide (Title &amp;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a:extLst>
              <a:ext uri="{FF2B5EF4-FFF2-40B4-BE49-F238E27FC236}">
                <a16:creationId xmlns:a16="http://schemas.microsoft.com/office/drawing/2014/main" id="{EBD6980D-02E2-410F-8C4F-1250C5CD9084}"/>
              </a:ext>
            </a:extLst>
          </p:cNvPr>
          <p:cNvSpPr>
            <a:spLocks noGrp="1"/>
          </p:cNvSpPr>
          <p:nvPr>
            <p:ph type="title" hasCustomPrompt="1"/>
          </p:nvPr>
        </p:nvSpPr>
        <p:spPr/>
        <p:txBody>
          <a:bodyPr/>
          <a:lstStyle>
            <a:lvl1pPr>
              <a:defRPr/>
            </a:lvl1pPr>
          </a:lstStyle>
          <a:p>
            <a:r>
              <a:rPr lang="en-US" dirty="0"/>
              <a:t>Click to edit header</a:t>
            </a:r>
          </a:p>
        </p:txBody>
      </p:sp>
      <p:sp>
        <p:nvSpPr>
          <p:cNvPr id="2" name="Date Placeholder 1">
            <a:extLst>
              <a:ext uri="{FF2B5EF4-FFF2-40B4-BE49-F238E27FC236}">
                <a16:creationId xmlns:a16="http://schemas.microsoft.com/office/drawing/2014/main" id="{39CCFA91-B5AF-4D41-87D6-E5484BE7FC44}"/>
              </a:ext>
            </a:extLst>
          </p:cNvPr>
          <p:cNvSpPr>
            <a:spLocks noGrp="1"/>
          </p:cNvSpPr>
          <p:nvPr>
            <p:ph type="dt" sz="half" idx="10"/>
          </p:nvPr>
        </p:nvSpPr>
        <p:spPr/>
        <p:txBody>
          <a:bodyPr/>
          <a:lstStyle/>
          <a:p>
            <a:fld id="{5753B7D4-BA1B-48E1-9DFE-F8D51AA0EAAA}" type="datetime4">
              <a:rPr lang="en-US" smtClean="0"/>
              <a:t>November 9, 2022</a:t>
            </a:fld>
            <a:endParaRPr lang="en-US"/>
          </a:p>
        </p:txBody>
      </p:sp>
      <p:sp>
        <p:nvSpPr>
          <p:cNvPr id="4" name="Footer Placeholder 3">
            <a:extLst>
              <a:ext uri="{FF2B5EF4-FFF2-40B4-BE49-F238E27FC236}">
                <a16:creationId xmlns:a16="http://schemas.microsoft.com/office/drawing/2014/main" id="{D39E1626-AABC-4FFD-9B5E-40C878F1F6B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ECDD6B-9730-417B-AAD3-9D6F37FF8B83}"/>
              </a:ext>
            </a:extLst>
          </p:cNvPr>
          <p:cNvSpPr>
            <a:spLocks noGrp="1"/>
          </p:cNvSpPr>
          <p:nvPr>
            <p:ph type="sldNum" sz="quarter" idx="12"/>
          </p:nvPr>
        </p:nvSpPr>
        <p:spPr/>
        <p:txBody>
          <a:bodyPr/>
          <a:lstStyle/>
          <a:p>
            <a:r>
              <a:rPr lang="en-US"/>
              <a:t>|  </a:t>
            </a:r>
            <a:fld id="{E25C0C21-B7CE-4F0B-81CD-4269BE354346}" type="slidenum">
              <a:rPr lang="en-US" smtClean="0"/>
              <a:pPr/>
              <a:t>‹#›</a:t>
            </a:fld>
            <a:endParaRPr lang="en-US" dirty="0"/>
          </a:p>
        </p:txBody>
      </p:sp>
    </p:spTree>
    <p:extLst>
      <p:ext uri="{BB962C8B-B14F-4D97-AF65-F5344CB8AC3E}">
        <p14:creationId xmlns:p14="http://schemas.microsoft.com/office/powerpoint/2010/main" val="31113251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1_Top Stripe Header">
    <p:spTree>
      <p:nvGrpSpPr>
        <p:cNvPr id="1" name=""/>
        <p:cNvGrpSpPr/>
        <p:nvPr/>
      </p:nvGrpSpPr>
      <p:grpSpPr>
        <a:xfrm>
          <a:off x="0" y="0"/>
          <a:ext cx="0" cy="0"/>
          <a:chOff x="0" y="0"/>
          <a:chExt cx="0" cy="0"/>
        </a:xfrm>
      </p:grpSpPr>
      <p:sp>
        <p:nvSpPr>
          <p:cNvPr id="3" name="Content Placeholder 2"/>
          <p:cNvSpPr>
            <a:spLocks noGrp="1"/>
          </p:cNvSpPr>
          <p:nvPr>
            <p:ph idx="1"/>
          </p:nvPr>
        </p:nvSpPr>
        <p:spPr>
          <a:xfrm>
            <a:off x="752789" y="1256045"/>
            <a:ext cx="10601011" cy="47985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39CCFA91-B5AF-4D41-87D6-E5484BE7FC44}"/>
              </a:ext>
            </a:extLst>
          </p:cNvPr>
          <p:cNvSpPr>
            <a:spLocks noGrp="1"/>
          </p:cNvSpPr>
          <p:nvPr>
            <p:ph type="dt" sz="half" idx="10"/>
          </p:nvPr>
        </p:nvSpPr>
        <p:spPr/>
        <p:txBody>
          <a:bodyPr/>
          <a:lstStyle>
            <a:lvl1pPr>
              <a:defRPr>
                <a:solidFill>
                  <a:schemeClr val="tx1"/>
                </a:solidFill>
              </a:defRPr>
            </a:lvl1pPr>
          </a:lstStyle>
          <a:p>
            <a:fld id="{2694BFC8-BC76-4B51-B65F-04D84456204A}" type="datetime4">
              <a:rPr lang="en-US" smtClean="0"/>
              <a:t>November 9, 2022</a:t>
            </a:fld>
            <a:endParaRPr lang="en-US"/>
          </a:p>
        </p:txBody>
      </p:sp>
      <p:sp>
        <p:nvSpPr>
          <p:cNvPr id="4" name="Footer Placeholder 3">
            <a:extLst>
              <a:ext uri="{FF2B5EF4-FFF2-40B4-BE49-F238E27FC236}">
                <a16:creationId xmlns:a16="http://schemas.microsoft.com/office/drawing/2014/main" id="{D39E1626-AABC-4FFD-9B5E-40C878F1F6BF}"/>
              </a:ext>
            </a:extLst>
          </p:cNvPr>
          <p:cNvSpPr>
            <a:spLocks noGrp="1"/>
          </p:cNvSpPr>
          <p:nvPr>
            <p:ph type="ftr" sz="quarter" idx="11"/>
          </p:nvPr>
        </p:nvSpPr>
        <p:spPr>
          <a:xfrm>
            <a:off x="1657979" y="6395118"/>
            <a:ext cx="5378432" cy="286169"/>
          </a:xfrm>
        </p:spPr>
        <p:txBody>
          <a:bodyPr/>
          <a:lstStyle>
            <a:lvl1pPr>
              <a:defRPr>
                <a:solidFill>
                  <a:schemeClr val="tx1"/>
                </a:solidFill>
              </a:defRPr>
            </a:lvl1pPr>
          </a:lstStyle>
          <a:p>
            <a:endParaRPr lang="en-US" dirty="0"/>
          </a:p>
        </p:txBody>
      </p:sp>
      <p:sp>
        <p:nvSpPr>
          <p:cNvPr id="5" name="Slide Number Placeholder 4">
            <a:extLst>
              <a:ext uri="{FF2B5EF4-FFF2-40B4-BE49-F238E27FC236}">
                <a16:creationId xmlns:a16="http://schemas.microsoft.com/office/drawing/2014/main" id="{08ECDD6B-9730-417B-AAD3-9D6F37FF8B83}"/>
              </a:ext>
            </a:extLst>
          </p:cNvPr>
          <p:cNvSpPr>
            <a:spLocks noGrp="1"/>
          </p:cNvSpPr>
          <p:nvPr>
            <p:ph type="sldNum" sz="quarter" idx="12"/>
          </p:nvPr>
        </p:nvSpPr>
        <p:spPr/>
        <p:txBody>
          <a:bodyPr/>
          <a:lstStyle>
            <a:lvl1pPr>
              <a:defRPr>
                <a:solidFill>
                  <a:schemeClr val="tx1"/>
                </a:solidFill>
              </a:defRPr>
            </a:lvl1pPr>
          </a:lstStyle>
          <a:p>
            <a:r>
              <a:rPr lang="en-US"/>
              <a:t>|  </a:t>
            </a:r>
            <a:fld id="{E25C0C21-B7CE-4F0B-81CD-4269BE354346}" type="slidenum">
              <a:rPr lang="en-US" smtClean="0"/>
              <a:pPr/>
              <a:t>‹#›</a:t>
            </a:fld>
            <a:endParaRPr lang="en-US" dirty="0"/>
          </a:p>
        </p:txBody>
      </p:sp>
      <p:pic>
        <p:nvPicPr>
          <p:cNvPr id="8" name="Graphic 7">
            <a:extLst>
              <a:ext uri="{FF2B5EF4-FFF2-40B4-BE49-F238E27FC236}">
                <a16:creationId xmlns:a16="http://schemas.microsoft.com/office/drawing/2014/main" id="{D1DF39C0-40C4-4330-9542-3C2512BFE734}"/>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t="-7373" r="2491" b="-1"/>
          <a:stretch/>
        </p:blipFill>
        <p:spPr>
          <a:xfrm rot="10800000">
            <a:off x="-1" y="301771"/>
            <a:ext cx="12192000" cy="642777"/>
          </a:xfrm>
          <a:prstGeom prst="rect">
            <a:avLst/>
          </a:prstGeom>
        </p:spPr>
      </p:pic>
      <p:sp>
        <p:nvSpPr>
          <p:cNvPr id="10" name="Title 9">
            <a:extLst>
              <a:ext uri="{FF2B5EF4-FFF2-40B4-BE49-F238E27FC236}">
                <a16:creationId xmlns:a16="http://schemas.microsoft.com/office/drawing/2014/main" id="{EBD6980D-02E2-410F-8C4F-1250C5CD9084}"/>
              </a:ext>
            </a:extLst>
          </p:cNvPr>
          <p:cNvSpPr>
            <a:spLocks noGrp="1"/>
          </p:cNvSpPr>
          <p:nvPr>
            <p:ph type="title" hasCustomPrompt="1"/>
          </p:nvPr>
        </p:nvSpPr>
        <p:spPr>
          <a:xfrm>
            <a:off x="752789" y="291722"/>
            <a:ext cx="10601011" cy="642779"/>
          </a:xfrm>
        </p:spPr>
        <p:txBody>
          <a:bodyPr/>
          <a:lstStyle>
            <a:lvl1pPr>
              <a:defRPr>
                <a:solidFill>
                  <a:schemeClr val="bg1"/>
                </a:solidFill>
              </a:defRPr>
            </a:lvl1pPr>
          </a:lstStyle>
          <a:p>
            <a:r>
              <a:rPr lang="en-US" dirty="0"/>
              <a:t>Click to edit header</a:t>
            </a:r>
          </a:p>
        </p:txBody>
      </p:sp>
      <p:pic>
        <p:nvPicPr>
          <p:cNvPr id="9" name="Picture 8" descr="A close up of a logo&#10;&#10;Description automatically generated">
            <a:extLst>
              <a:ext uri="{FF2B5EF4-FFF2-40B4-BE49-F238E27FC236}">
                <a16:creationId xmlns:a16="http://schemas.microsoft.com/office/drawing/2014/main" id="{C06351D5-E002-442A-BB97-A2456CD2974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03479" y="6166966"/>
            <a:ext cx="888520" cy="721178"/>
          </a:xfrm>
          <a:prstGeom prst="rect">
            <a:avLst/>
          </a:prstGeom>
        </p:spPr>
      </p:pic>
    </p:spTree>
    <p:extLst>
      <p:ext uri="{BB962C8B-B14F-4D97-AF65-F5344CB8AC3E}">
        <p14:creationId xmlns:p14="http://schemas.microsoft.com/office/powerpoint/2010/main" val="32692846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1_Title/Transition">
    <p:spTree>
      <p:nvGrpSpPr>
        <p:cNvPr id="1" name=""/>
        <p:cNvGrpSpPr/>
        <p:nvPr/>
      </p:nvGrpSpPr>
      <p:grpSpPr>
        <a:xfrm>
          <a:off x="0" y="0"/>
          <a:ext cx="0" cy="0"/>
          <a:chOff x="0" y="0"/>
          <a:chExt cx="0" cy="0"/>
        </a:xfrm>
      </p:grpSpPr>
      <p:sp>
        <p:nvSpPr>
          <p:cNvPr id="21" name="Flowchart: Off-page Connector 20">
            <a:extLst>
              <a:ext uri="{FF2B5EF4-FFF2-40B4-BE49-F238E27FC236}">
                <a16:creationId xmlns:a16="http://schemas.microsoft.com/office/drawing/2014/main" id="{CDFA2D1E-8CC3-4A8A-ACBC-ADE3D7507028}"/>
              </a:ext>
            </a:extLst>
          </p:cNvPr>
          <p:cNvSpPr/>
          <p:nvPr userDrawn="1"/>
        </p:nvSpPr>
        <p:spPr>
          <a:xfrm rot="16200000">
            <a:off x="2171580" y="1131567"/>
            <a:ext cx="6868045" cy="4604912"/>
          </a:xfrm>
          <a:prstGeom prst="flowChartOffpageConnector">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Isosceles Triangle 10">
            <a:extLst>
              <a:ext uri="{FF2B5EF4-FFF2-40B4-BE49-F238E27FC236}">
                <a16:creationId xmlns:a16="http://schemas.microsoft.com/office/drawing/2014/main" id="{0BD5DFED-EA4A-43F0-BE94-B26B6F6DA67A}"/>
              </a:ext>
            </a:extLst>
          </p:cNvPr>
          <p:cNvSpPr/>
          <p:nvPr userDrawn="1"/>
        </p:nvSpPr>
        <p:spPr>
          <a:xfrm rot="5400000">
            <a:off x="3804162" y="2966636"/>
            <a:ext cx="6858001" cy="92473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BB75A8E6-AAC3-415E-B4F3-FCAFA5B6AA93}"/>
              </a:ext>
            </a:extLst>
          </p:cNvPr>
          <p:cNvSpPr/>
          <p:nvPr userDrawn="1"/>
        </p:nvSpPr>
        <p:spPr>
          <a:xfrm>
            <a:off x="2" y="0"/>
            <a:ext cx="677079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Text Placeholder 2">
            <a:extLst>
              <a:ext uri="{FF2B5EF4-FFF2-40B4-BE49-F238E27FC236}">
                <a16:creationId xmlns:a16="http://schemas.microsoft.com/office/drawing/2014/main" id="{89C0C49A-E3F4-4827-AA73-8A61B482693C}"/>
              </a:ext>
            </a:extLst>
          </p:cNvPr>
          <p:cNvSpPr>
            <a:spLocks noGrp="1"/>
          </p:cNvSpPr>
          <p:nvPr>
            <p:ph type="body" idx="1" hasCustomPrompt="1"/>
          </p:nvPr>
        </p:nvSpPr>
        <p:spPr>
          <a:xfrm>
            <a:off x="370936" y="3968371"/>
            <a:ext cx="5796949" cy="1500187"/>
          </a:xfrm>
        </p:spPr>
        <p:txBody>
          <a:bodyPr>
            <a:normAutofit/>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Subtitle</a:t>
            </a:r>
          </a:p>
        </p:txBody>
      </p:sp>
      <p:cxnSp>
        <p:nvCxnSpPr>
          <p:cNvPr id="8" name="Straight Connector 7">
            <a:extLst>
              <a:ext uri="{FF2B5EF4-FFF2-40B4-BE49-F238E27FC236}">
                <a16:creationId xmlns:a16="http://schemas.microsoft.com/office/drawing/2014/main" id="{157A4762-8EAA-4F57-A866-DB6CAB1366E5}"/>
              </a:ext>
            </a:extLst>
          </p:cNvPr>
          <p:cNvCxnSpPr/>
          <p:nvPr userDrawn="1"/>
        </p:nvCxnSpPr>
        <p:spPr>
          <a:xfrm>
            <a:off x="370937" y="3777471"/>
            <a:ext cx="425528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0" name="Picture 19" descr="A picture containing drawing&#10;&#10;Description automatically generated">
            <a:extLst>
              <a:ext uri="{FF2B5EF4-FFF2-40B4-BE49-F238E27FC236}">
                <a16:creationId xmlns:a16="http://schemas.microsoft.com/office/drawing/2014/main" id="{CAB69222-5E7F-4221-8B25-FAA565CE82D4}"/>
              </a:ext>
            </a:extLst>
          </p:cNvPr>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300600" y="6008622"/>
            <a:ext cx="971829" cy="788797"/>
          </a:xfrm>
          <a:prstGeom prst="rect">
            <a:avLst/>
          </a:prstGeom>
        </p:spPr>
      </p:pic>
      <p:sp>
        <p:nvSpPr>
          <p:cNvPr id="27" name="Picture Placeholder 26">
            <a:extLst>
              <a:ext uri="{FF2B5EF4-FFF2-40B4-BE49-F238E27FC236}">
                <a16:creationId xmlns:a16="http://schemas.microsoft.com/office/drawing/2014/main" id="{9CCC78DE-9A3A-4138-83A8-1AF56BC2E791}"/>
              </a:ext>
            </a:extLst>
          </p:cNvPr>
          <p:cNvSpPr>
            <a:spLocks noGrp="1"/>
          </p:cNvSpPr>
          <p:nvPr>
            <p:ph type="pic" sz="quarter" idx="10" hasCustomPrompt="1"/>
          </p:nvPr>
        </p:nvSpPr>
        <p:spPr>
          <a:xfrm>
            <a:off x="6972829" y="-10048"/>
            <a:ext cx="5219767" cy="6868048"/>
          </a:xfrm>
          <a:custGeom>
            <a:avLst/>
            <a:gdLst>
              <a:gd name="connsiteX0" fmla="*/ 0 w 5229225"/>
              <a:gd name="connsiteY0" fmla="*/ 0 h 6858000"/>
              <a:gd name="connsiteX1" fmla="*/ 4282631 w 5229225"/>
              <a:gd name="connsiteY1" fmla="*/ 0 h 6858000"/>
              <a:gd name="connsiteX2" fmla="*/ 5229225 w 5229225"/>
              <a:gd name="connsiteY2" fmla="*/ 3429000 h 6858000"/>
              <a:gd name="connsiteX3" fmla="*/ 4282631 w 5229225"/>
              <a:gd name="connsiteY3" fmla="*/ 6858000 h 6858000"/>
              <a:gd name="connsiteX4" fmla="*/ 0 w 5229225"/>
              <a:gd name="connsiteY4" fmla="*/ 6858000 h 6858000"/>
              <a:gd name="connsiteX5" fmla="*/ 946594 w 5229225"/>
              <a:gd name="connsiteY5" fmla="*/ 3429000 h 6858000"/>
              <a:gd name="connsiteX6" fmla="*/ 0 w 5229225"/>
              <a:gd name="connsiteY6" fmla="*/ 0 h 6858000"/>
              <a:gd name="connsiteX0" fmla="*/ 0 w 5237225"/>
              <a:gd name="connsiteY0" fmla="*/ 0 h 6858000"/>
              <a:gd name="connsiteX1" fmla="*/ 5237225 w 5237225"/>
              <a:gd name="connsiteY1" fmla="*/ 0 h 6858000"/>
              <a:gd name="connsiteX2" fmla="*/ 5229225 w 5237225"/>
              <a:gd name="connsiteY2" fmla="*/ 3429000 h 6858000"/>
              <a:gd name="connsiteX3" fmla="*/ 4282631 w 5237225"/>
              <a:gd name="connsiteY3" fmla="*/ 6858000 h 6858000"/>
              <a:gd name="connsiteX4" fmla="*/ 0 w 5237225"/>
              <a:gd name="connsiteY4" fmla="*/ 6858000 h 6858000"/>
              <a:gd name="connsiteX5" fmla="*/ 946594 w 5237225"/>
              <a:gd name="connsiteY5" fmla="*/ 3429000 h 6858000"/>
              <a:gd name="connsiteX6" fmla="*/ 0 w 5237225"/>
              <a:gd name="connsiteY6" fmla="*/ 0 h 6858000"/>
              <a:gd name="connsiteX0" fmla="*/ 0 w 5237225"/>
              <a:gd name="connsiteY0" fmla="*/ 0 h 6868048"/>
              <a:gd name="connsiteX1" fmla="*/ 5237225 w 5237225"/>
              <a:gd name="connsiteY1" fmla="*/ 0 h 6868048"/>
              <a:gd name="connsiteX2" fmla="*/ 5229225 w 5237225"/>
              <a:gd name="connsiteY2" fmla="*/ 3429000 h 6868048"/>
              <a:gd name="connsiteX3" fmla="*/ 5237225 w 5237225"/>
              <a:gd name="connsiteY3" fmla="*/ 6868048 h 6868048"/>
              <a:gd name="connsiteX4" fmla="*/ 0 w 5237225"/>
              <a:gd name="connsiteY4" fmla="*/ 6858000 h 6868048"/>
              <a:gd name="connsiteX5" fmla="*/ 946594 w 5237225"/>
              <a:gd name="connsiteY5" fmla="*/ 3429000 h 6868048"/>
              <a:gd name="connsiteX6" fmla="*/ 0 w 5237225"/>
              <a:gd name="connsiteY6" fmla="*/ 0 h 6868048"/>
              <a:gd name="connsiteX0" fmla="*/ 30145 w 5237225"/>
              <a:gd name="connsiteY0" fmla="*/ 10049 h 6868048"/>
              <a:gd name="connsiteX1" fmla="*/ 5237225 w 5237225"/>
              <a:gd name="connsiteY1" fmla="*/ 0 h 6868048"/>
              <a:gd name="connsiteX2" fmla="*/ 5229225 w 5237225"/>
              <a:gd name="connsiteY2" fmla="*/ 3429000 h 6868048"/>
              <a:gd name="connsiteX3" fmla="*/ 5237225 w 5237225"/>
              <a:gd name="connsiteY3" fmla="*/ 6868048 h 6868048"/>
              <a:gd name="connsiteX4" fmla="*/ 0 w 5237225"/>
              <a:gd name="connsiteY4" fmla="*/ 6858000 h 6868048"/>
              <a:gd name="connsiteX5" fmla="*/ 946594 w 5237225"/>
              <a:gd name="connsiteY5" fmla="*/ 3429000 h 6868048"/>
              <a:gd name="connsiteX6" fmla="*/ 30145 w 5237225"/>
              <a:gd name="connsiteY6" fmla="*/ 10049 h 6868048"/>
              <a:gd name="connsiteX0" fmla="*/ 20096 w 5227176"/>
              <a:gd name="connsiteY0" fmla="*/ 10049 h 6868048"/>
              <a:gd name="connsiteX1" fmla="*/ 5227176 w 5227176"/>
              <a:gd name="connsiteY1" fmla="*/ 0 h 6868048"/>
              <a:gd name="connsiteX2" fmla="*/ 5219176 w 5227176"/>
              <a:gd name="connsiteY2" fmla="*/ 3429000 h 6868048"/>
              <a:gd name="connsiteX3" fmla="*/ 5227176 w 5227176"/>
              <a:gd name="connsiteY3" fmla="*/ 6868048 h 6868048"/>
              <a:gd name="connsiteX4" fmla="*/ 0 w 5227176"/>
              <a:gd name="connsiteY4" fmla="*/ 6858000 h 6868048"/>
              <a:gd name="connsiteX5" fmla="*/ 936545 w 5227176"/>
              <a:gd name="connsiteY5" fmla="*/ 3429000 h 6868048"/>
              <a:gd name="connsiteX6" fmla="*/ 20096 w 5227176"/>
              <a:gd name="connsiteY6" fmla="*/ 10049 h 6868048"/>
              <a:gd name="connsiteX0" fmla="*/ 10047 w 5217127"/>
              <a:gd name="connsiteY0" fmla="*/ 10049 h 6868048"/>
              <a:gd name="connsiteX1" fmla="*/ 5217127 w 5217127"/>
              <a:gd name="connsiteY1" fmla="*/ 0 h 6868048"/>
              <a:gd name="connsiteX2" fmla="*/ 5209127 w 5217127"/>
              <a:gd name="connsiteY2" fmla="*/ 3429000 h 6868048"/>
              <a:gd name="connsiteX3" fmla="*/ 5217127 w 5217127"/>
              <a:gd name="connsiteY3" fmla="*/ 6868048 h 6868048"/>
              <a:gd name="connsiteX4" fmla="*/ 0 w 5217127"/>
              <a:gd name="connsiteY4" fmla="*/ 6868048 h 6868048"/>
              <a:gd name="connsiteX5" fmla="*/ 926496 w 5217127"/>
              <a:gd name="connsiteY5" fmla="*/ 3429000 h 6868048"/>
              <a:gd name="connsiteX6" fmla="*/ 10047 w 5217127"/>
              <a:gd name="connsiteY6" fmla="*/ 10049 h 6868048"/>
              <a:gd name="connsiteX0" fmla="*/ 10047 w 5219766"/>
              <a:gd name="connsiteY0" fmla="*/ 10049 h 6868048"/>
              <a:gd name="connsiteX1" fmla="*/ 5217127 w 5219766"/>
              <a:gd name="connsiteY1" fmla="*/ 0 h 6868048"/>
              <a:gd name="connsiteX2" fmla="*/ 5219176 w 5219766"/>
              <a:gd name="connsiteY2" fmla="*/ 3449097 h 6868048"/>
              <a:gd name="connsiteX3" fmla="*/ 5217127 w 5219766"/>
              <a:gd name="connsiteY3" fmla="*/ 6868048 h 6868048"/>
              <a:gd name="connsiteX4" fmla="*/ 0 w 5219766"/>
              <a:gd name="connsiteY4" fmla="*/ 6868048 h 6868048"/>
              <a:gd name="connsiteX5" fmla="*/ 926496 w 5219766"/>
              <a:gd name="connsiteY5" fmla="*/ 3429000 h 6868048"/>
              <a:gd name="connsiteX6" fmla="*/ 10047 w 5219766"/>
              <a:gd name="connsiteY6" fmla="*/ 10049 h 6868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9766" h="6868048">
                <a:moveTo>
                  <a:pt x="10047" y="10049"/>
                </a:moveTo>
                <a:lnTo>
                  <a:pt x="5217127" y="0"/>
                </a:lnTo>
                <a:cubicBezTo>
                  <a:pt x="5214460" y="1143000"/>
                  <a:pt x="5221843" y="2306097"/>
                  <a:pt x="5219176" y="3449097"/>
                </a:cubicBezTo>
                <a:cubicBezTo>
                  <a:pt x="5221843" y="4595446"/>
                  <a:pt x="5214460" y="5721699"/>
                  <a:pt x="5217127" y="6868048"/>
                </a:cubicBezTo>
                <a:lnTo>
                  <a:pt x="0" y="6868048"/>
                </a:lnTo>
                <a:lnTo>
                  <a:pt x="926496" y="3429000"/>
                </a:lnTo>
                <a:lnTo>
                  <a:pt x="10047" y="10049"/>
                </a:lnTo>
                <a:close/>
              </a:path>
            </a:pathLst>
          </a:custGeom>
        </p:spPr>
        <p:txBody>
          <a:bodyPr anchor="ctr"/>
          <a:lstStyle>
            <a:lvl1pPr marL="0" indent="0" algn="r">
              <a:buNone/>
              <a:defRPr/>
            </a:lvl1pPr>
          </a:lstStyle>
          <a:p>
            <a:r>
              <a:rPr lang="en-US" dirty="0"/>
              <a:t>Insert picture or delete</a:t>
            </a:r>
          </a:p>
        </p:txBody>
      </p:sp>
      <p:sp>
        <p:nvSpPr>
          <p:cNvPr id="33" name="Title 1">
            <a:extLst>
              <a:ext uri="{FF2B5EF4-FFF2-40B4-BE49-F238E27FC236}">
                <a16:creationId xmlns:a16="http://schemas.microsoft.com/office/drawing/2014/main" id="{F0D4F941-B98D-49EE-8437-FF61927CB2E7}"/>
              </a:ext>
            </a:extLst>
          </p:cNvPr>
          <p:cNvSpPr>
            <a:spLocks noGrp="1"/>
          </p:cNvSpPr>
          <p:nvPr>
            <p:ph type="title" hasCustomPrompt="1"/>
          </p:nvPr>
        </p:nvSpPr>
        <p:spPr>
          <a:xfrm>
            <a:off x="370936" y="841983"/>
            <a:ext cx="5796949" cy="2744597"/>
          </a:xfrm>
        </p:spPr>
        <p:txBody>
          <a:bodyPr anchor="b">
            <a:normAutofit/>
          </a:bodyPr>
          <a:lstStyle>
            <a:lvl1pPr algn="l">
              <a:defRPr sz="3600" b="1">
                <a:solidFill>
                  <a:schemeClr val="bg1"/>
                </a:solidFill>
              </a:defRPr>
            </a:lvl1pPr>
          </a:lstStyle>
          <a:p>
            <a:r>
              <a:rPr lang="en-US" dirty="0"/>
              <a:t>Slide title</a:t>
            </a:r>
          </a:p>
        </p:txBody>
      </p:sp>
    </p:spTree>
    <p:extLst>
      <p:ext uri="{BB962C8B-B14F-4D97-AF65-F5344CB8AC3E}">
        <p14:creationId xmlns:p14="http://schemas.microsoft.com/office/powerpoint/2010/main" val="12521711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1_Transition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9610530-C120-42F5-BC5C-50D8C27DBA1D}"/>
              </a:ext>
            </a:extLst>
          </p:cNvPr>
          <p:cNvSpPr/>
          <p:nvPr userDrawn="1"/>
        </p:nvSpPr>
        <p:spPr>
          <a:xfrm>
            <a:off x="0" y="1526876"/>
            <a:ext cx="12192000" cy="38301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1054954B-B384-49AA-A711-7F3F9C2A029D}"/>
              </a:ext>
            </a:extLst>
          </p:cNvPr>
          <p:cNvSpPr/>
          <p:nvPr userDrawn="1"/>
        </p:nvSpPr>
        <p:spPr>
          <a:xfrm>
            <a:off x="0" y="1692828"/>
            <a:ext cx="12192000" cy="34895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1159833" y="973086"/>
            <a:ext cx="9889587" cy="2744597"/>
          </a:xfrm>
        </p:spPr>
        <p:txBody>
          <a:bodyPr anchor="b">
            <a:normAutofit/>
          </a:bodyPr>
          <a:lstStyle>
            <a:lvl1pPr algn="ctr">
              <a:defRPr sz="3600" b="1">
                <a:solidFill>
                  <a:schemeClr val="bg1"/>
                </a:solidFill>
              </a:defRPr>
            </a:lvl1pPr>
          </a:lstStyle>
          <a:p>
            <a:r>
              <a:rPr lang="en-US" dirty="0"/>
              <a:t>Transition slide title</a:t>
            </a:r>
          </a:p>
        </p:txBody>
      </p:sp>
      <p:sp>
        <p:nvSpPr>
          <p:cNvPr id="7" name="Date Placeholder 6">
            <a:extLst>
              <a:ext uri="{FF2B5EF4-FFF2-40B4-BE49-F238E27FC236}">
                <a16:creationId xmlns:a16="http://schemas.microsoft.com/office/drawing/2014/main" id="{1FA8781A-4EC7-4D14-BBE0-80F3D6F9254E}"/>
              </a:ext>
            </a:extLst>
          </p:cNvPr>
          <p:cNvSpPr>
            <a:spLocks noGrp="1"/>
          </p:cNvSpPr>
          <p:nvPr>
            <p:ph type="dt" sz="half" idx="10"/>
          </p:nvPr>
        </p:nvSpPr>
        <p:spPr>
          <a:xfrm>
            <a:off x="7094137" y="6405166"/>
            <a:ext cx="1940859" cy="286169"/>
          </a:xfrm>
        </p:spPr>
        <p:txBody>
          <a:bodyPr/>
          <a:lstStyle>
            <a:lvl1pPr>
              <a:defRPr>
                <a:solidFill>
                  <a:schemeClr val="accent2"/>
                </a:solidFill>
              </a:defRPr>
            </a:lvl1pPr>
          </a:lstStyle>
          <a:p>
            <a:fld id="{33E3DDA0-BC19-4981-AAF7-8D7ECC5692DD}" type="datetime4">
              <a:rPr lang="en-US" smtClean="0"/>
              <a:t>November 9, 2022</a:t>
            </a:fld>
            <a:endParaRPr lang="en-US"/>
          </a:p>
        </p:txBody>
      </p:sp>
      <p:sp>
        <p:nvSpPr>
          <p:cNvPr id="8" name="Footer Placeholder 7">
            <a:extLst>
              <a:ext uri="{FF2B5EF4-FFF2-40B4-BE49-F238E27FC236}">
                <a16:creationId xmlns:a16="http://schemas.microsoft.com/office/drawing/2014/main" id="{C142DB4B-4017-4FC8-8755-DBE13FC809ED}"/>
              </a:ext>
            </a:extLst>
          </p:cNvPr>
          <p:cNvSpPr>
            <a:spLocks noGrp="1"/>
          </p:cNvSpPr>
          <p:nvPr>
            <p:ph type="ftr" sz="quarter" idx="11"/>
          </p:nvPr>
        </p:nvSpPr>
        <p:spPr>
          <a:xfrm>
            <a:off x="2029769" y="6405166"/>
            <a:ext cx="4926259" cy="286169"/>
          </a:xfrm>
        </p:spPr>
        <p:txBody>
          <a:bodyPr/>
          <a:lstStyle>
            <a:lvl1pPr>
              <a:defRPr>
                <a:solidFill>
                  <a:schemeClr val="accent2"/>
                </a:solidFill>
              </a:defRPr>
            </a:lvl1pPr>
          </a:lstStyle>
          <a:p>
            <a:endParaRPr lang="en-US" dirty="0"/>
          </a:p>
        </p:txBody>
      </p:sp>
      <p:sp>
        <p:nvSpPr>
          <p:cNvPr id="9" name="Slide Number Placeholder 8">
            <a:extLst>
              <a:ext uri="{FF2B5EF4-FFF2-40B4-BE49-F238E27FC236}">
                <a16:creationId xmlns:a16="http://schemas.microsoft.com/office/drawing/2014/main" id="{539129F5-5BAB-4E6D-A7AA-0F614AAFEB74}"/>
              </a:ext>
            </a:extLst>
          </p:cNvPr>
          <p:cNvSpPr>
            <a:spLocks noGrp="1"/>
          </p:cNvSpPr>
          <p:nvPr>
            <p:ph type="sldNum" sz="quarter" idx="12"/>
          </p:nvPr>
        </p:nvSpPr>
        <p:spPr>
          <a:xfrm>
            <a:off x="9135375" y="6405166"/>
            <a:ext cx="888520" cy="286169"/>
          </a:xfrm>
        </p:spPr>
        <p:txBody>
          <a:bodyPr/>
          <a:lstStyle>
            <a:lvl1pPr>
              <a:defRPr>
                <a:solidFill>
                  <a:schemeClr val="accent2"/>
                </a:solidFill>
              </a:defRPr>
            </a:lvl1pPr>
          </a:lstStyle>
          <a:p>
            <a:r>
              <a:rPr lang="en-US"/>
              <a:t>|  </a:t>
            </a:r>
            <a:fld id="{E25C0C21-B7CE-4F0B-81CD-4269BE354346}" type="slidenum">
              <a:rPr lang="en-US" smtClean="0"/>
              <a:pPr/>
              <a:t>‹#›</a:t>
            </a:fld>
            <a:endParaRPr lang="en-US" dirty="0"/>
          </a:p>
        </p:txBody>
      </p:sp>
      <p:cxnSp>
        <p:nvCxnSpPr>
          <p:cNvPr id="11" name="Straight Connector 10">
            <a:extLst>
              <a:ext uri="{FF2B5EF4-FFF2-40B4-BE49-F238E27FC236}">
                <a16:creationId xmlns:a16="http://schemas.microsoft.com/office/drawing/2014/main" id="{732C7634-0492-40B1-8525-F74FD5E500FD}"/>
              </a:ext>
            </a:extLst>
          </p:cNvPr>
          <p:cNvCxnSpPr>
            <a:cxnSpLocks/>
          </p:cNvCxnSpPr>
          <p:nvPr userDrawn="1"/>
        </p:nvCxnSpPr>
        <p:spPr>
          <a:xfrm>
            <a:off x="1164565" y="3786097"/>
            <a:ext cx="988958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descr="A close up of a logo&#10;&#10;Description automatically generated">
            <a:extLst>
              <a:ext uri="{FF2B5EF4-FFF2-40B4-BE49-F238E27FC236}">
                <a16:creationId xmlns:a16="http://schemas.microsoft.com/office/drawing/2014/main" id="{B8A0DA13-57CC-4C3B-9D44-56EACA00AE2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16886" y="6261834"/>
            <a:ext cx="855937" cy="694732"/>
          </a:xfrm>
          <a:prstGeom prst="rect">
            <a:avLst/>
          </a:prstGeom>
        </p:spPr>
      </p:pic>
    </p:spTree>
    <p:extLst>
      <p:ext uri="{BB962C8B-B14F-4D97-AF65-F5344CB8AC3E}">
        <p14:creationId xmlns:p14="http://schemas.microsoft.com/office/powerpoint/2010/main" val="190046262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1_Two Column Top Stripe">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1DF39C0-40C4-4330-9542-3C2512BFE734}"/>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t="-7373" r="2491" b="-1"/>
          <a:stretch/>
        </p:blipFill>
        <p:spPr>
          <a:xfrm rot="10800000">
            <a:off x="-1" y="301771"/>
            <a:ext cx="12192000" cy="642777"/>
          </a:xfrm>
          <a:prstGeom prst="rect">
            <a:avLst/>
          </a:prstGeom>
        </p:spPr>
      </p:pic>
      <p:sp>
        <p:nvSpPr>
          <p:cNvPr id="10" name="Title 9">
            <a:extLst>
              <a:ext uri="{FF2B5EF4-FFF2-40B4-BE49-F238E27FC236}">
                <a16:creationId xmlns:a16="http://schemas.microsoft.com/office/drawing/2014/main" id="{EBD6980D-02E2-410F-8C4F-1250C5CD9084}"/>
              </a:ext>
            </a:extLst>
          </p:cNvPr>
          <p:cNvSpPr>
            <a:spLocks noGrp="1"/>
          </p:cNvSpPr>
          <p:nvPr>
            <p:ph type="title" hasCustomPrompt="1"/>
          </p:nvPr>
        </p:nvSpPr>
        <p:spPr>
          <a:xfrm>
            <a:off x="752789" y="291722"/>
            <a:ext cx="10601011" cy="642779"/>
          </a:xfrm>
        </p:spPr>
        <p:txBody>
          <a:bodyPr/>
          <a:lstStyle>
            <a:lvl1pPr>
              <a:defRPr>
                <a:solidFill>
                  <a:schemeClr val="bg1"/>
                </a:solidFill>
              </a:defRPr>
            </a:lvl1pPr>
          </a:lstStyle>
          <a:p>
            <a:r>
              <a:rPr lang="en-US" dirty="0"/>
              <a:t>Click to edit header</a:t>
            </a:r>
          </a:p>
        </p:txBody>
      </p:sp>
      <p:pic>
        <p:nvPicPr>
          <p:cNvPr id="9" name="Picture 8" descr="A close up of a logo&#10;&#10;Description automatically generated">
            <a:extLst>
              <a:ext uri="{FF2B5EF4-FFF2-40B4-BE49-F238E27FC236}">
                <a16:creationId xmlns:a16="http://schemas.microsoft.com/office/drawing/2014/main" id="{C06351D5-E002-442A-BB97-A2456CD2974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03479" y="6166966"/>
            <a:ext cx="888520" cy="721178"/>
          </a:xfrm>
          <a:prstGeom prst="rect">
            <a:avLst/>
          </a:prstGeom>
        </p:spPr>
      </p:pic>
      <p:sp>
        <p:nvSpPr>
          <p:cNvPr id="11" name="Content Placeholder 2">
            <a:extLst>
              <a:ext uri="{FF2B5EF4-FFF2-40B4-BE49-F238E27FC236}">
                <a16:creationId xmlns:a16="http://schemas.microsoft.com/office/drawing/2014/main" id="{ADC823AF-08FC-4B75-A0B7-AE5286A96F55}"/>
              </a:ext>
            </a:extLst>
          </p:cNvPr>
          <p:cNvSpPr>
            <a:spLocks noGrp="1"/>
          </p:cNvSpPr>
          <p:nvPr>
            <p:ph sz="half" idx="1"/>
          </p:nvPr>
        </p:nvSpPr>
        <p:spPr>
          <a:xfrm>
            <a:off x="752791" y="1346479"/>
            <a:ext cx="4869615" cy="47332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F774BC80-8D75-46FF-A25A-C7BE7071B9A7}"/>
              </a:ext>
            </a:extLst>
          </p:cNvPr>
          <p:cNvSpPr>
            <a:spLocks noGrp="1"/>
          </p:cNvSpPr>
          <p:nvPr>
            <p:ph sz="half" idx="2"/>
          </p:nvPr>
        </p:nvSpPr>
        <p:spPr>
          <a:xfrm>
            <a:off x="6484187" y="1346479"/>
            <a:ext cx="4869615" cy="47332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381652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1_Blank with logo">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CFCA1-D4F3-477E-B945-80FEF29F5C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9009C9-D22A-4588-88D9-C3B5602ACA72}"/>
              </a:ext>
            </a:extLst>
          </p:cNvPr>
          <p:cNvSpPr>
            <a:spLocks noGrp="1"/>
          </p:cNvSpPr>
          <p:nvPr>
            <p:ph type="dt" sz="half" idx="10"/>
          </p:nvPr>
        </p:nvSpPr>
        <p:spPr/>
        <p:txBody>
          <a:bodyPr/>
          <a:lstStyle/>
          <a:p>
            <a:fld id="{5269D8F8-4FFC-4A51-8444-D1D92F7D2508}" type="datetime4">
              <a:rPr lang="en-US" smtClean="0"/>
              <a:t>November 9, 2022</a:t>
            </a:fld>
            <a:endParaRPr lang="en-US"/>
          </a:p>
        </p:txBody>
      </p:sp>
      <p:sp>
        <p:nvSpPr>
          <p:cNvPr id="4" name="Footer Placeholder 3">
            <a:extLst>
              <a:ext uri="{FF2B5EF4-FFF2-40B4-BE49-F238E27FC236}">
                <a16:creationId xmlns:a16="http://schemas.microsoft.com/office/drawing/2014/main" id="{4AE0FB6E-239B-4065-AE65-29EF4D395F4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15D9D93-9CED-4551-8524-E66DFEEF3BF5}"/>
              </a:ext>
            </a:extLst>
          </p:cNvPr>
          <p:cNvSpPr>
            <a:spLocks noGrp="1"/>
          </p:cNvSpPr>
          <p:nvPr>
            <p:ph type="sldNum" sz="quarter" idx="12"/>
          </p:nvPr>
        </p:nvSpPr>
        <p:spPr/>
        <p:txBody>
          <a:bodyPr/>
          <a:lstStyle/>
          <a:p>
            <a:r>
              <a:rPr lang="en-US"/>
              <a:t>|  </a:t>
            </a:r>
            <a:fld id="{E25C0C21-B7CE-4F0B-81CD-4269BE354346}" type="slidenum">
              <a:rPr lang="en-US" smtClean="0"/>
              <a:pPr/>
              <a:t>‹#›</a:t>
            </a:fld>
            <a:endParaRPr lang="en-US" dirty="0"/>
          </a:p>
        </p:txBody>
      </p:sp>
      <p:pic>
        <p:nvPicPr>
          <p:cNvPr id="7" name="Picture 6">
            <a:extLst>
              <a:ext uri="{FF2B5EF4-FFF2-40B4-BE49-F238E27FC236}">
                <a16:creationId xmlns:a16="http://schemas.microsoft.com/office/drawing/2014/main" id="{67DF294E-C019-4C8F-A7F6-FA4F57D1B4E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2557" y="6079257"/>
            <a:ext cx="959447" cy="778747"/>
          </a:xfrm>
          <a:prstGeom prst="rect">
            <a:avLst/>
          </a:prstGeom>
        </p:spPr>
      </p:pic>
    </p:spTree>
    <p:extLst>
      <p:ext uri="{BB962C8B-B14F-4D97-AF65-F5344CB8AC3E}">
        <p14:creationId xmlns:p14="http://schemas.microsoft.com/office/powerpoint/2010/main" val="161552118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sic Slide (Title &amp;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a:extLst>
              <a:ext uri="{FF2B5EF4-FFF2-40B4-BE49-F238E27FC236}">
                <a16:creationId xmlns:a16="http://schemas.microsoft.com/office/drawing/2014/main" id="{EBD6980D-02E2-410F-8C4F-1250C5CD9084}"/>
              </a:ext>
            </a:extLst>
          </p:cNvPr>
          <p:cNvSpPr>
            <a:spLocks noGrp="1"/>
          </p:cNvSpPr>
          <p:nvPr>
            <p:ph type="title" hasCustomPrompt="1"/>
          </p:nvPr>
        </p:nvSpPr>
        <p:spPr/>
        <p:txBody>
          <a:bodyPr/>
          <a:lstStyle>
            <a:lvl1pPr>
              <a:defRPr/>
            </a:lvl1pPr>
          </a:lstStyle>
          <a:p>
            <a:r>
              <a:rPr lang="en-US" dirty="0"/>
              <a:t>Click to edit header</a:t>
            </a:r>
          </a:p>
        </p:txBody>
      </p:sp>
      <p:sp>
        <p:nvSpPr>
          <p:cNvPr id="5" name="Slide Number Placeholder 4">
            <a:extLst>
              <a:ext uri="{FF2B5EF4-FFF2-40B4-BE49-F238E27FC236}">
                <a16:creationId xmlns:a16="http://schemas.microsoft.com/office/drawing/2014/main" id="{08ECDD6B-9730-417B-AAD3-9D6F37FF8B83}"/>
              </a:ext>
            </a:extLst>
          </p:cNvPr>
          <p:cNvSpPr>
            <a:spLocks noGrp="1"/>
          </p:cNvSpPr>
          <p:nvPr>
            <p:ph type="sldNum" sz="quarter" idx="12"/>
          </p:nvPr>
        </p:nvSpPr>
        <p:spPr>
          <a:xfrm>
            <a:off x="11062486" y="6407783"/>
            <a:ext cx="888520" cy="286169"/>
          </a:xfrm>
        </p:spPr>
        <p:txBody>
          <a:bodyPr/>
          <a:lstStyle>
            <a:lvl1pPr>
              <a:defRPr sz="1600" b="1">
                <a:effectLst>
                  <a:outerShdw blurRad="38100" dist="38100" dir="2700000" algn="tl">
                    <a:srgbClr val="000000">
                      <a:alpha val="43137"/>
                    </a:srgbClr>
                  </a:outerShdw>
                </a:effectLst>
              </a:defRPr>
            </a:lvl1pPr>
          </a:lstStyle>
          <a:p>
            <a:r>
              <a:rPr lang="en-US" dirty="0"/>
              <a:t> </a:t>
            </a:r>
            <a:fld id="{E25C0C21-B7CE-4F0B-81CD-4269BE354346}" type="slidenum">
              <a:rPr lang="en-US" smtClean="0"/>
              <a:pPr/>
              <a:t>‹#›</a:t>
            </a:fld>
            <a:endParaRPr lang="en-US" dirty="0"/>
          </a:p>
        </p:txBody>
      </p:sp>
    </p:spTree>
    <p:extLst>
      <p:ext uri="{BB962C8B-B14F-4D97-AF65-F5344CB8AC3E}">
        <p14:creationId xmlns:p14="http://schemas.microsoft.com/office/powerpoint/2010/main" val="524032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1_E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9610530-C120-42F5-BC5C-50D8C27DBA1D}"/>
              </a:ext>
            </a:extLst>
          </p:cNvPr>
          <p:cNvSpPr/>
          <p:nvPr userDrawn="1"/>
        </p:nvSpPr>
        <p:spPr>
          <a:xfrm>
            <a:off x="0" y="813447"/>
            <a:ext cx="12192000" cy="38301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1054954B-B384-49AA-A711-7F3F9C2A029D}"/>
              </a:ext>
            </a:extLst>
          </p:cNvPr>
          <p:cNvSpPr/>
          <p:nvPr userDrawn="1"/>
        </p:nvSpPr>
        <p:spPr>
          <a:xfrm>
            <a:off x="0" y="989441"/>
            <a:ext cx="12192000" cy="34895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1159833" y="309896"/>
            <a:ext cx="9889587" cy="2744597"/>
          </a:xfrm>
        </p:spPr>
        <p:txBody>
          <a:bodyPr anchor="b">
            <a:normAutofit/>
          </a:bodyPr>
          <a:lstStyle>
            <a:lvl1pPr algn="ctr">
              <a:defRPr sz="3600" b="1">
                <a:solidFill>
                  <a:schemeClr val="bg1"/>
                </a:solidFill>
              </a:defRPr>
            </a:lvl1pPr>
          </a:lstStyle>
          <a:p>
            <a:r>
              <a:rPr lang="en-US" dirty="0"/>
              <a:t>Thank you</a:t>
            </a:r>
          </a:p>
        </p:txBody>
      </p:sp>
      <p:cxnSp>
        <p:nvCxnSpPr>
          <p:cNvPr id="11" name="Straight Connector 10">
            <a:extLst>
              <a:ext uri="{FF2B5EF4-FFF2-40B4-BE49-F238E27FC236}">
                <a16:creationId xmlns:a16="http://schemas.microsoft.com/office/drawing/2014/main" id="{732C7634-0492-40B1-8525-F74FD5E500FD}"/>
              </a:ext>
            </a:extLst>
          </p:cNvPr>
          <p:cNvCxnSpPr>
            <a:cxnSpLocks/>
          </p:cNvCxnSpPr>
          <p:nvPr userDrawn="1"/>
        </p:nvCxnSpPr>
        <p:spPr>
          <a:xfrm>
            <a:off x="1164565" y="3072668"/>
            <a:ext cx="988958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descr="A close up of a logo&#10;&#10;Description automatically generated">
            <a:extLst>
              <a:ext uri="{FF2B5EF4-FFF2-40B4-BE49-F238E27FC236}">
                <a16:creationId xmlns:a16="http://schemas.microsoft.com/office/drawing/2014/main" id="{B8A0DA13-57CC-4C3B-9D44-56EACA00AE2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5400" y="5082358"/>
            <a:ext cx="2187661" cy="1775642"/>
          </a:xfrm>
          <a:prstGeom prst="rect">
            <a:avLst/>
          </a:prstGeom>
        </p:spPr>
      </p:pic>
      <p:sp>
        <p:nvSpPr>
          <p:cNvPr id="13" name="Title 1">
            <a:extLst>
              <a:ext uri="{FF2B5EF4-FFF2-40B4-BE49-F238E27FC236}">
                <a16:creationId xmlns:a16="http://schemas.microsoft.com/office/drawing/2014/main" id="{FBB7243D-01C7-40E4-B0AC-AD1B89923EC5}"/>
              </a:ext>
            </a:extLst>
          </p:cNvPr>
          <p:cNvSpPr txBox="1">
            <a:spLocks/>
          </p:cNvSpPr>
          <p:nvPr userDrawn="1"/>
        </p:nvSpPr>
        <p:spPr>
          <a:xfrm>
            <a:off x="5573485" y="5155900"/>
            <a:ext cx="5608235" cy="1392207"/>
          </a:xfrm>
          <a:prstGeom prst="rect">
            <a:avLst/>
          </a:prstGeom>
        </p:spPr>
        <p:txBody>
          <a:bodyPr vert="horz" lIns="68580" tIns="34290" rIns="68580" bIns="34290" rtlCol="0" anchor="ctr">
            <a:normAutofit/>
          </a:bodyPr>
          <a:lstStyle>
            <a:lvl1pPr algn="ctr" defTabSz="914400" rtl="0" eaLnBrk="1" latinLnBrk="0" hangingPunct="1">
              <a:lnSpc>
                <a:spcPct val="90000"/>
              </a:lnSpc>
              <a:spcBef>
                <a:spcPct val="0"/>
              </a:spcBef>
              <a:buNone/>
              <a:defRPr sz="4800" b="1" kern="1200">
                <a:solidFill>
                  <a:schemeClr val="bg1"/>
                </a:solidFill>
                <a:latin typeface="+mj-lt"/>
                <a:ea typeface="+mj-ea"/>
                <a:cs typeface="+mj-cs"/>
              </a:defRPr>
            </a:lvl1pPr>
          </a:lstStyle>
          <a:p>
            <a:pPr algn="l"/>
            <a:r>
              <a:rPr lang="en-US" sz="2400" dirty="0">
                <a:solidFill>
                  <a:schemeClr val="tx1"/>
                </a:solidFill>
                <a:latin typeface="+mj-lt"/>
              </a:rPr>
              <a:t>Florida Perinatal</a:t>
            </a:r>
          </a:p>
          <a:p>
            <a:pPr algn="l"/>
            <a:r>
              <a:rPr lang="en-US" sz="2400" dirty="0">
                <a:solidFill>
                  <a:schemeClr val="tx1"/>
                </a:solidFill>
                <a:latin typeface="+mj-lt"/>
              </a:rPr>
              <a:t>Quality Collaborative</a:t>
            </a:r>
          </a:p>
        </p:txBody>
      </p:sp>
    </p:spTree>
    <p:extLst>
      <p:ext uri="{BB962C8B-B14F-4D97-AF65-F5344CB8AC3E}">
        <p14:creationId xmlns:p14="http://schemas.microsoft.com/office/powerpoint/2010/main" val="324581986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r>
              <a:rPr lang="en-US"/>
              <a:t>|  </a:t>
            </a:r>
            <a:fld id="{E25C0C21-B7CE-4F0B-81CD-4269BE354346}" type="slidenum">
              <a:rPr lang="en-US" smtClean="0"/>
              <a:pPr/>
              <a:t>‹#›</a:t>
            </a:fld>
            <a:endParaRPr lang="en-US" dirty="0"/>
          </a:p>
        </p:txBody>
      </p:sp>
    </p:spTree>
    <p:extLst>
      <p:ext uri="{BB962C8B-B14F-4D97-AF65-F5344CB8AC3E}">
        <p14:creationId xmlns:p14="http://schemas.microsoft.com/office/powerpoint/2010/main" val="2137981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42052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AFC7BADC-2B91-4415-91F2-A5D2B55B9A85}" type="datetime4">
              <a:rPr lang="en-US" smtClean="0"/>
              <a:t>November 9, 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2E7F25-5809-4642-B5BC-EDCCEB9D85FF}" type="slidenum">
              <a:rPr lang="en-US" smtClean="0"/>
              <a:t>‹#›</a:t>
            </a:fld>
            <a:endParaRPr lang="en-US" dirty="0"/>
          </a:p>
        </p:txBody>
      </p:sp>
    </p:spTree>
    <p:extLst>
      <p:ext uri="{BB962C8B-B14F-4D97-AF65-F5344CB8AC3E}">
        <p14:creationId xmlns:p14="http://schemas.microsoft.com/office/powerpoint/2010/main" val="15016677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F4263"/>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CE54A3E-6F52-481F-B913-CFB7FBF5FD99}" type="datetime4">
              <a:rPr lang="en-US" smtClean="0"/>
              <a:t>November 9, 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2E7F25-5809-4642-B5BC-EDCCEB9D85FF}" type="slidenum">
              <a:rPr lang="en-US" smtClean="0"/>
              <a:t>‹#›</a:t>
            </a:fld>
            <a:endParaRPr lang="en-US" dirty="0"/>
          </a:p>
        </p:txBody>
      </p:sp>
    </p:spTree>
    <p:extLst>
      <p:ext uri="{BB962C8B-B14F-4D97-AF65-F5344CB8AC3E}">
        <p14:creationId xmlns:p14="http://schemas.microsoft.com/office/powerpoint/2010/main" val="519356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90345F-21A2-4692-A67B-0CDEFB692D7F}" type="datetime4">
              <a:rPr lang="en-US" smtClean="0"/>
              <a:t>November 9, 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2E7F25-5809-4642-B5BC-EDCCEB9D85FF}" type="slidenum">
              <a:rPr lang="en-US" smtClean="0"/>
              <a:t>‹#›</a:t>
            </a:fld>
            <a:endParaRPr lang="en-US" dirty="0"/>
          </a:p>
        </p:txBody>
      </p:sp>
    </p:spTree>
    <p:extLst>
      <p:ext uri="{BB962C8B-B14F-4D97-AF65-F5344CB8AC3E}">
        <p14:creationId xmlns:p14="http://schemas.microsoft.com/office/powerpoint/2010/main" val="30692601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6559C92-5D94-450C-8A0C-BE17738D2F76}" type="datetime4">
              <a:rPr lang="en-US" smtClean="0"/>
              <a:t>November 9, 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2E7F25-5809-4642-B5BC-EDCCEB9D85FF}" type="slidenum">
              <a:rPr lang="en-US" smtClean="0"/>
              <a:t>‹#›</a:t>
            </a:fld>
            <a:endParaRPr lang="en-US" dirty="0"/>
          </a:p>
        </p:txBody>
      </p:sp>
    </p:spTree>
    <p:extLst>
      <p:ext uri="{BB962C8B-B14F-4D97-AF65-F5344CB8AC3E}">
        <p14:creationId xmlns:p14="http://schemas.microsoft.com/office/powerpoint/2010/main" val="30382037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16A3EB1-B25D-4CE5-A945-0559DB742994}" type="datetime4">
              <a:rPr lang="en-US" smtClean="0"/>
              <a:t>November 9, 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82E7F25-5809-4642-B5BC-EDCCEB9D85FF}" type="slidenum">
              <a:rPr lang="en-US" smtClean="0"/>
              <a:t>‹#›</a:t>
            </a:fld>
            <a:endParaRPr lang="en-US" dirty="0"/>
          </a:p>
        </p:txBody>
      </p:sp>
    </p:spTree>
    <p:extLst>
      <p:ext uri="{BB962C8B-B14F-4D97-AF65-F5344CB8AC3E}">
        <p14:creationId xmlns:p14="http://schemas.microsoft.com/office/powerpoint/2010/main" val="24935385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4350C7C-69F6-43B0-B1AF-D1189E8A129A}" type="datetime4">
              <a:rPr lang="en-US" smtClean="0"/>
              <a:t>November 9, 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82E7F25-5809-4642-B5BC-EDCCEB9D85FF}" type="slidenum">
              <a:rPr lang="en-US" smtClean="0"/>
              <a:t>‹#›</a:t>
            </a:fld>
            <a:endParaRPr lang="en-US" dirty="0"/>
          </a:p>
        </p:txBody>
      </p:sp>
    </p:spTree>
    <p:extLst>
      <p:ext uri="{BB962C8B-B14F-4D97-AF65-F5344CB8AC3E}">
        <p14:creationId xmlns:p14="http://schemas.microsoft.com/office/powerpoint/2010/main" val="27022092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1FC5A2-68E5-47C9-A550-78DDFC916B2B}" type="datetime4">
              <a:rPr lang="en-US" smtClean="0"/>
              <a:t>November 9, 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82E7F25-5809-4642-B5BC-EDCCEB9D85FF}" type="slidenum">
              <a:rPr lang="en-US" smtClean="0"/>
              <a:t>‹#›</a:t>
            </a:fld>
            <a:endParaRPr lang="en-US" dirty="0"/>
          </a:p>
        </p:txBody>
      </p:sp>
    </p:spTree>
    <p:extLst>
      <p:ext uri="{BB962C8B-B14F-4D97-AF65-F5344CB8AC3E}">
        <p14:creationId xmlns:p14="http://schemas.microsoft.com/office/powerpoint/2010/main" val="2804030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op Stripe Header">
    <p:spTree>
      <p:nvGrpSpPr>
        <p:cNvPr id="1" name=""/>
        <p:cNvGrpSpPr/>
        <p:nvPr/>
      </p:nvGrpSpPr>
      <p:grpSpPr>
        <a:xfrm>
          <a:off x="0" y="0"/>
          <a:ext cx="0" cy="0"/>
          <a:chOff x="0" y="0"/>
          <a:chExt cx="0" cy="0"/>
        </a:xfrm>
      </p:grpSpPr>
      <p:sp>
        <p:nvSpPr>
          <p:cNvPr id="3" name="Content Placeholder 2"/>
          <p:cNvSpPr>
            <a:spLocks noGrp="1"/>
          </p:cNvSpPr>
          <p:nvPr>
            <p:ph idx="1"/>
          </p:nvPr>
        </p:nvSpPr>
        <p:spPr>
          <a:xfrm>
            <a:off x="752788" y="1256045"/>
            <a:ext cx="10601011" cy="47985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39CCFA91-B5AF-4D41-87D6-E5484BE7FC44}"/>
              </a:ext>
            </a:extLst>
          </p:cNvPr>
          <p:cNvSpPr>
            <a:spLocks noGrp="1"/>
          </p:cNvSpPr>
          <p:nvPr>
            <p:ph type="dt" sz="half" idx="10"/>
          </p:nvPr>
        </p:nvSpPr>
        <p:spPr/>
        <p:txBody>
          <a:bodyPr/>
          <a:lstStyle>
            <a:lvl1pPr>
              <a:defRPr>
                <a:solidFill>
                  <a:schemeClr val="tx1"/>
                </a:solidFill>
              </a:defRPr>
            </a:lvl1pPr>
          </a:lstStyle>
          <a:p>
            <a:fld id="{BC8414F5-9B1F-44E4-9689-4376FC8379B9}" type="datetime4">
              <a:rPr lang="en-US" smtClean="0"/>
              <a:t>November 9, 2022</a:t>
            </a:fld>
            <a:endParaRPr lang="en-US"/>
          </a:p>
        </p:txBody>
      </p:sp>
      <p:sp>
        <p:nvSpPr>
          <p:cNvPr id="4" name="Footer Placeholder 3">
            <a:extLst>
              <a:ext uri="{FF2B5EF4-FFF2-40B4-BE49-F238E27FC236}">
                <a16:creationId xmlns:a16="http://schemas.microsoft.com/office/drawing/2014/main" id="{D39E1626-AABC-4FFD-9B5E-40C878F1F6BF}"/>
              </a:ext>
            </a:extLst>
          </p:cNvPr>
          <p:cNvSpPr>
            <a:spLocks noGrp="1"/>
          </p:cNvSpPr>
          <p:nvPr>
            <p:ph type="ftr" sz="quarter" idx="11"/>
          </p:nvPr>
        </p:nvSpPr>
        <p:spPr>
          <a:xfrm>
            <a:off x="1657978" y="6395114"/>
            <a:ext cx="5378432" cy="286169"/>
          </a:xfrm>
        </p:spPr>
        <p:txBody>
          <a:bodyPr/>
          <a:lstStyle>
            <a:lvl1pPr>
              <a:defRPr>
                <a:solidFill>
                  <a:schemeClr val="tx1"/>
                </a:solidFill>
              </a:defRPr>
            </a:lvl1pPr>
          </a:lstStyle>
          <a:p>
            <a:endParaRPr lang="en-US" dirty="0"/>
          </a:p>
        </p:txBody>
      </p:sp>
      <p:sp>
        <p:nvSpPr>
          <p:cNvPr id="5" name="Slide Number Placeholder 4">
            <a:extLst>
              <a:ext uri="{FF2B5EF4-FFF2-40B4-BE49-F238E27FC236}">
                <a16:creationId xmlns:a16="http://schemas.microsoft.com/office/drawing/2014/main" id="{08ECDD6B-9730-417B-AAD3-9D6F37FF8B83}"/>
              </a:ext>
            </a:extLst>
          </p:cNvPr>
          <p:cNvSpPr>
            <a:spLocks noGrp="1"/>
          </p:cNvSpPr>
          <p:nvPr>
            <p:ph type="sldNum" sz="quarter" idx="12"/>
          </p:nvPr>
        </p:nvSpPr>
        <p:spPr>
          <a:xfrm>
            <a:off x="10465278" y="6395114"/>
            <a:ext cx="888520" cy="286169"/>
          </a:xfrm>
        </p:spPr>
        <p:txBody>
          <a:bodyPr/>
          <a:lstStyle>
            <a:lvl1pPr>
              <a:defRPr sz="1600" b="1">
                <a:solidFill>
                  <a:schemeClr val="tx1"/>
                </a:solidFill>
              </a:defRPr>
            </a:lvl1pPr>
          </a:lstStyle>
          <a:p>
            <a:fld id="{E25C0C21-B7CE-4F0B-81CD-4269BE354346}" type="slidenum">
              <a:rPr lang="en-US" smtClean="0"/>
              <a:pPr/>
              <a:t>‹#›</a:t>
            </a:fld>
            <a:endParaRPr lang="en-US" dirty="0"/>
          </a:p>
        </p:txBody>
      </p:sp>
      <p:pic>
        <p:nvPicPr>
          <p:cNvPr id="8" name="Graphic 7">
            <a:extLst>
              <a:ext uri="{FF2B5EF4-FFF2-40B4-BE49-F238E27FC236}">
                <a16:creationId xmlns:a16="http://schemas.microsoft.com/office/drawing/2014/main" id="{D1DF39C0-40C4-4330-9542-3C2512BFE734}"/>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t="-7373" r="2491" b="-1"/>
          <a:stretch/>
        </p:blipFill>
        <p:spPr>
          <a:xfrm rot="10800000">
            <a:off x="-1" y="301767"/>
            <a:ext cx="12192000" cy="642777"/>
          </a:xfrm>
          <a:prstGeom prst="rect">
            <a:avLst/>
          </a:prstGeom>
        </p:spPr>
      </p:pic>
      <p:sp>
        <p:nvSpPr>
          <p:cNvPr id="10" name="Title 9">
            <a:extLst>
              <a:ext uri="{FF2B5EF4-FFF2-40B4-BE49-F238E27FC236}">
                <a16:creationId xmlns:a16="http://schemas.microsoft.com/office/drawing/2014/main" id="{EBD6980D-02E2-410F-8C4F-1250C5CD9084}"/>
              </a:ext>
            </a:extLst>
          </p:cNvPr>
          <p:cNvSpPr>
            <a:spLocks noGrp="1"/>
          </p:cNvSpPr>
          <p:nvPr>
            <p:ph type="title" hasCustomPrompt="1"/>
          </p:nvPr>
        </p:nvSpPr>
        <p:spPr>
          <a:xfrm>
            <a:off x="752787" y="291718"/>
            <a:ext cx="10601011" cy="642779"/>
          </a:xfrm>
        </p:spPr>
        <p:txBody>
          <a:bodyPr/>
          <a:lstStyle>
            <a:lvl1pPr>
              <a:defRPr>
                <a:solidFill>
                  <a:schemeClr val="bg1"/>
                </a:solidFill>
              </a:defRPr>
            </a:lvl1pPr>
          </a:lstStyle>
          <a:p>
            <a:r>
              <a:rPr lang="en-US" dirty="0"/>
              <a:t>Click to edit header</a:t>
            </a:r>
          </a:p>
        </p:txBody>
      </p:sp>
      <p:pic>
        <p:nvPicPr>
          <p:cNvPr id="9" name="Picture 8" descr="A close up of a logo&#10;&#10;Description automatically generated">
            <a:extLst>
              <a:ext uri="{FF2B5EF4-FFF2-40B4-BE49-F238E27FC236}">
                <a16:creationId xmlns:a16="http://schemas.microsoft.com/office/drawing/2014/main" id="{C06351D5-E002-442A-BB97-A2456CD2974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03479" y="6166966"/>
            <a:ext cx="888520" cy="721178"/>
          </a:xfrm>
          <a:prstGeom prst="rect">
            <a:avLst/>
          </a:prstGeom>
        </p:spPr>
      </p:pic>
    </p:spTree>
    <p:extLst>
      <p:ext uri="{BB962C8B-B14F-4D97-AF65-F5344CB8AC3E}">
        <p14:creationId xmlns:p14="http://schemas.microsoft.com/office/powerpoint/2010/main" val="17709181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C820C1C-BD21-4FE1-8C52-C4AF393709EC}" type="datetime4">
              <a:rPr lang="en-US" smtClean="0"/>
              <a:t>November 9, 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2E7F25-5809-4642-B5BC-EDCCEB9D85FF}" type="slidenum">
              <a:rPr lang="en-US" smtClean="0"/>
              <a:t>‹#›</a:t>
            </a:fld>
            <a:endParaRPr lang="en-US" dirty="0"/>
          </a:p>
        </p:txBody>
      </p:sp>
    </p:spTree>
    <p:extLst>
      <p:ext uri="{BB962C8B-B14F-4D97-AF65-F5344CB8AC3E}">
        <p14:creationId xmlns:p14="http://schemas.microsoft.com/office/powerpoint/2010/main" val="17745756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23BD2E2-461B-432C-983B-2DEC156A6589}" type="datetime4">
              <a:rPr lang="en-US" smtClean="0"/>
              <a:t>November 9, 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2E7F25-5809-4642-B5BC-EDCCEB9D85FF}" type="slidenum">
              <a:rPr lang="en-US" smtClean="0"/>
              <a:t>‹#›</a:t>
            </a:fld>
            <a:endParaRPr lang="en-US" dirty="0"/>
          </a:p>
        </p:txBody>
      </p:sp>
    </p:spTree>
    <p:extLst>
      <p:ext uri="{BB962C8B-B14F-4D97-AF65-F5344CB8AC3E}">
        <p14:creationId xmlns:p14="http://schemas.microsoft.com/office/powerpoint/2010/main" val="27046800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0C6102-03DB-4B80-A2ED-2FA8C415B51D}" type="datetime4">
              <a:rPr lang="en-US" smtClean="0"/>
              <a:t>November 9, 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2E7F25-5809-4642-B5BC-EDCCEB9D85FF}" type="slidenum">
              <a:rPr lang="en-US" smtClean="0"/>
              <a:t>‹#›</a:t>
            </a:fld>
            <a:endParaRPr lang="en-US" dirty="0"/>
          </a:p>
        </p:txBody>
      </p:sp>
    </p:spTree>
    <p:extLst>
      <p:ext uri="{BB962C8B-B14F-4D97-AF65-F5344CB8AC3E}">
        <p14:creationId xmlns:p14="http://schemas.microsoft.com/office/powerpoint/2010/main" val="29122313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B6E725-8EB0-44AC-B882-FF8CE2D6AF9B}" type="datetime4">
              <a:rPr lang="en-US" smtClean="0"/>
              <a:t>November 9, 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2E7F25-5809-4642-B5BC-EDCCEB9D85FF}" type="slidenum">
              <a:rPr lang="en-US" smtClean="0"/>
              <a:t>‹#›</a:t>
            </a:fld>
            <a:endParaRPr lang="en-US" dirty="0"/>
          </a:p>
        </p:txBody>
      </p:sp>
    </p:spTree>
    <p:extLst>
      <p:ext uri="{BB962C8B-B14F-4D97-AF65-F5344CB8AC3E}">
        <p14:creationId xmlns:p14="http://schemas.microsoft.com/office/powerpoint/2010/main" val="8593789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ectangle 6"/>
          <p:cNvSpPr/>
          <p:nvPr userDrawn="1"/>
        </p:nvSpPr>
        <p:spPr>
          <a:xfrm>
            <a:off x="-304800" y="0"/>
            <a:ext cx="12496800" cy="1143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solidFill>
                <a:prstClr val="white"/>
              </a:solidFill>
            </a:endParaRPr>
          </a:p>
        </p:txBody>
      </p:sp>
      <p:sp>
        <p:nvSpPr>
          <p:cNvPr id="10" name="Rectangle 9"/>
          <p:cNvSpPr/>
          <p:nvPr userDrawn="1"/>
        </p:nvSpPr>
        <p:spPr>
          <a:xfrm>
            <a:off x="39" y="1143000"/>
            <a:ext cx="1117600" cy="5715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49" dirty="0">
              <a:solidFill>
                <a:prstClr val="white"/>
              </a:solidFill>
            </a:endParaRPr>
          </a:p>
        </p:txBody>
      </p:sp>
      <p:pic>
        <p:nvPicPr>
          <p:cNvPr id="11" name="Picture 10" descr="GUidelines image.jpg"/>
          <p:cNvPicPr>
            <a:picLocks noChangeAspect="1"/>
          </p:cNvPicPr>
          <p:nvPr userDrawn="1"/>
        </p:nvPicPr>
        <p:blipFill>
          <a:blip r:embed="rId2" cstate="print"/>
          <a:stretch>
            <a:fillRect/>
          </a:stretch>
        </p:blipFill>
        <p:spPr>
          <a:xfrm>
            <a:off x="39" y="152400"/>
            <a:ext cx="1117600" cy="940308"/>
          </a:xfrm>
          <a:prstGeom prst="rect">
            <a:avLst/>
          </a:prstGeom>
        </p:spPr>
      </p:pic>
    </p:spTree>
    <p:extLst>
      <p:ext uri="{BB962C8B-B14F-4D97-AF65-F5344CB8AC3E}">
        <p14:creationId xmlns:p14="http://schemas.microsoft.com/office/powerpoint/2010/main" val="9539066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userDrawn="1">
  <p:cSld name="Title Slide With Image">
    <p:bg>
      <p:bgPr>
        <a:gradFill>
          <a:gsLst>
            <a:gs pos="0">
              <a:schemeClr val="tx2">
                <a:lumMod val="75000"/>
              </a:schemeClr>
            </a:gs>
            <a:gs pos="76000">
              <a:schemeClr val="accent1"/>
            </a:gs>
          </a:gsLst>
          <a:path path="circle">
            <a:fillToRect l="100000" b="100000"/>
          </a:path>
        </a:gra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43BE58-813F-4D03-87F1-5A7708ED6326}"/>
              </a:ext>
            </a:extLst>
          </p:cNvPr>
          <p:cNvSpPr/>
          <p:nvPr userDrawn="1"/>
        </p:nvSpPr>
        <p:spPr>
          <a:xfrm rot="10800000">
            <a:off x="242195" y="54131"/>
            <a:ext cx="6839968" cy="6749738"/>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1">
                  <a:lumMod val="5000"/>
                  <a:lumOff val="95000"/>
                </a:schemeClr>
              </a:gs>
              <a:gs pos="100000">
                <a:schemeClr val="accent1">
                  <a:alpha val="71000"/>
                </a:schemeClr>
              </a:gs>
            </a:gsLst>
            <a:path path="circle">
              <a:fillToRect l="100000" b="100000"/>
            </a:path>
          </a:gradFill>
          <a:ln w="9525" cap="flat">
            <a:noFill/>
            <a:prstDash val="solid"/>
            <a:miter/>
          </a:ln>
        </p:spPr>
        <p:txBody>
          <a:bodyPr rtlCol="0" anchor="ctr"/>
          <a:lstStyle/>
          <a:p>
            <a:endParaRPr lang="en-US" sz="1350" noProof="0"/>
          </a:p>
        </p:txBody>
      </p:sp>
      <p:sp>
        <p:nvSpPr>
          <p:cNvPr id="2" name="Title 1">
            <a:extLst>
              <a:ext uri="{FF2B5EF4-FFF2-40B4-BE49-F238E27FC236}">
                <a16:creationId xmlns:a16="http://schemas.microsoft.com/office/drawing/2014/main" id="{5A2515AF-700C-45E8-AA05-EBCBEACBF236}"/>
              </a:ext>
            </a:extLst>
          </p:cNvPr>
          <p:cNvSpPr>
            <a:spLocks noGrp="1"/>
          </p:cNvSpPr>
          <p:nvPr>
            <p:ph type="ctrTitle"/>
          </p:nvPr>
        </p:nvSpPr>
        <p:spPr>
          <a:xfrm>
            <a:off x="7171063" y="3133725"/>
            <a:ext cx="4099187" cy="2078700"/>
          </a:xfrm>
        </p:spPr>
        <p:txBody>
          <a:bodyPr anchor="b"/>
          <a:lstStyle>
            <a:lvl1pPr algn="r">
              <a:lnSpc>
                <a:spcPts val="3750"/>
              </a:lnSpc>
              <a:defRPr sz="3300" cap="all" baseline="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B89FC95D-4CD8-4192-B0C2-D1B82FBB1DC4}"/>
              </a:ext>
            </a:extLst>
          </p:cNvPr>
          <p:cNvSpPr>
            <a:spLocks noGrp="1"/>
          </p:cNvSpPr>
          <p:nvPr>
            <p:ph type="subTitle" idx="1"/>
          </p:nvPr>
        </p:nvSpPr>
        <p:spPr>
          <a:xfrm>
            <a:off x="7171063" y="5428425"/>
            <a:ext cx="4099187" cy="1048939"/>
          </a:xfrm>
        </p:spPr>
        <p:txBody>
          <a:bodyPr/>
          <a:lstStyle>
            <a:lvl1pPr marL="0" indent="0" algn="r">
              <a:buNone/>
              <a:defRPr sz="1500" b="1" cap="all"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a:t>Click to edit Master subtitle style</a:t>
            </a:r>
          </a:p>
        </p:txBody>
      </p:sp>
      <p:sp>
        <p:nvSpPr>
          <p:cNvPr id="9" name="Picture Placeholder 8">
            <a:extLst>
              <a:ext uri="{FF2B5EF4-FFF2-40B4-BE49-F238E27FC236}">
                <a16:creationId xmlns:a16="http://schemas.microsoft.com/office/drawing/2014/main" id="{820DE84E-DA13-4173-AAC9-86C27FFB14DE}"/>
              </a:ext>
            </a:extLst>
          </p:cNvPr>
          <p:cNvSpPr>
            <a:spLocks noGrp="1"/>
          </p:cNvSpPr>
          <p:nvPr>
            <p:ph type="pic" sz="quarter" idx="10" hasCustomPrompt="1"/>
          </p:nvPr>
        </p:nvSpPr>
        <p:spPr>
          <a:xfrm>
            <a:off x="1142512" y="842713"/>
            <a:ext cx="5039333" cy="5172574"/>
          </a:xfrm>
          <a:custGeom>
            <a:avLst/>
            <a:gdLst>
              <a:gd name="connsiteX0" fmla="*/ 4728104 w 5039333"/>
              <a:gd name="connsiteY0" fmla="*/ 1561505 h 5172574"/>
              <a:gd name="connsiteX1" fmla="*/ 4729866 w 5039333"/>
              <a:gd name="connsiteY1" fmla="*/ 1561505 h 5172574"/>
              <a:gd name="connsiteX2" fmla="*/ 4765132 w 5039333"/>
              <a:gd name="connsiteY2" fmla="*/ 1646143 h 5172574"/>
              <a:gd name="connsiteX3" fmla="*/ 4728104 w 5039333"/>
              <a:gd name="connsiteY3" fmla="*/ 1561505 h 5172574"/>
              <a:gd name="connsiteX4" fmla="*/ 4888651 w 5039333"/>
              <a:gd name="connsiteY4" fmla="*/ 1542826 h 5172574"/>
              <a:gd name="connsiteX5" fmla="*/ 4889224 w 5039333"/>
              <a:gd name="connsiteY5" fmla="*/ 1544092 h 5172574"/>
              <a:gd name="connsiteX6" fmla="*/ 4907960 w 5039333"/>
              <a:gd name="connsiteY6" fmla="*/ 1589717 h 5172574"/>
              <a:gd name="connsiteX7" fmla="*/ 4869167 w 5039333"/>
              <a:gd name="connsiteY7" fmla="*/ 1499790 h 5172574"/>
              <a:gd name="connsiteX8" fmla="*/ 4870930 w 5039333"/>
              <a:gd name="connsiteY8" fmla="*/ 1499790 h 5172574"/>
              <a:gd name="connsiteX9" fmla="*/ 4888651 w 5039333"/>
              <a:gd name="connsiteY9" fmla="*/ 1542826 h 5172574"/>
              <a:gd name="connsiteX10" fmla="*/ 4583190 w 5039333"/>
              <a:gd name="connsiteY10" fmla="*/ 1291357 h 5172574"/>
              <a:gd name="connsiteX11" fmla="*/ 4608198 w 5039333"/>
              <a:gd name="connsiteY11" fmla="*/ 1328750 h 5172574"/>
              <a:gd name="connsiteX12" fmla="*/ 4606436 w 5039333"/>
              <a:gd name="connsiteY12" fmla="*/ 1328750 h 5172574"/>
              <a:gd name="connsiteX13" fmla="*/ 4526081 w 5039333"/>
              <a:gd name="connsiteY13" fmla="*/ 1205962 h 5172574"/>
              <a:gd name="connsiteX14" fmla="*/ 4544719 w 5039333"/>
              <a:gd name="connsiteY14" fmla="*/ 1231768 h 5172574"/>
              <a:gd name="connsiteX15" fmla="*/ 4565879 w 5039333"/>
              <a:gd name="connsiteY15" fmla="*/ 1263507 h 5172574"/>
              <a:gd name="connsiteX16" fmla="*/ 4583190 w 5039333"/>
              <a:gd name="connsiteY16" fmla="*/ 1291357 h 5172574"/>
              <a:gd name="connsiteX17" fmla="*/ 707794 w 5039333"/>
              <a:gd name="connsiteY17" fmla="*/ 1046623 h 5172574"/>
              <a:gd name="connsiteX18" fmla="*/ 672528 w 5039333"/>
              <a:gd name="connsiteY18" fmla="*/ 1110102 h 5172574"/>
              <a:gd name="connsiteX19" fmla="*/ 639027 w 5039333"/>
              <a:gd name="connsiteY19" fmla="*/ 1177107 h 5172574"/>
              <a:gd name="connsiteX20" fmla="*/ 623156 w 5039333"/>
              <a:gd name="connsiteY20" fmla="*/ 1210608 h 5172574"/>
              <a:gd name="connsiteX21" fmla="*/ 607288 w 5039333"/>
              <a:gd name="connsiteY21" fmla="*/ 1244112 h 5172574"/>
              <a:gd name="connsiteX22" fmla="*/ 577311 w 5039333"/>
              <a:gd name="connsiteY22" fmla="*/ 1312879 h 5172574"/>
              <a:gd name="connsiteX23" fmla="*/ 249338 w 5039333"/>
              <a:gd name="connsiteY23" fmla="*/ 2272111 h 5172574"/>
              <a:gd name="connsiteX24" fmla="*/ 245812 w 5039333"/>
              <a:gd name="connsiteY24" fmla="*/ 2781703 h 5172574"/>
              <a:gd name="connsiteX25" fmla="*/ 351609 w 5039333"/>
              <a:gd name="connsiteY25" fmla="*/ 3280714 h 5172574"/>
              <a:gd name="connsiteX26" fmla="*/ 868255 w 5039333"/>
              <a:gd name="connsiteY26" fmla="*/ 4151780 h 5172574"/>
              <a:gd name="connsiteX27" fmla="*/ 1702292 w 5039333"/>
              <a:gd name="connsiteY27" fmla="*/ 4726614 h 5172574"/>
              <a:gd name="connsiteX28" fmla="*/ 2700317 w 5039333"/>
              <a:gd name="connsiteY28" fmla="*/ 4897654 h 5172574"/>
              <a:gd name="connsiteX29" fmla="*/ 3678944 w 5039333"/>
              <a:gd name="connsiteY29" fmla="*/ 4634923 h 5172574"/>
              <a:gd name="connsiteX30" fmla="*/ 4456557 w 5039333"/>
              <a:gd name="connsiteY30" fmla="*/ 3986031 h 5172574"/>
              <a:gd name="connsiteX31" fmla="*/ 4892089 w 5039333"/>
              <a:gd name="connsiteY31" fmla="*/ 3070883 h 5172574"/>
              <a:gd name="connsiteX32" fmla="*/ 4960857 w 5039333"/>
              <a:gd name="connsiteY32" fmla="*/ 3289531 h 5172574"/>
              <a:gd name="connsiteX33" fmla="*/ 4410711 w 5039333"/>
              <a:gd name="connsiteY33" fmla="*/ 4217023 h 5172574"/>
              <a:gd name="connsiteX34" fmla="*/ 3523774 w 5039333"/>
              <a:gd name="connsiteY34" fmla="*/ 4821832 h 5172574"/>
              <a:gd name="connsiteX35" fmla="*/ 2467560 w 5039333"/>
              <a:gd name="connsiteY35" fmla="*/ 4992872 h 5172574"/>
              <a:gd name="connsiteX36" fmla="*/ 1443088 w 5039333"/>
              <a:gd name="connsiteY36" fmla="*/ 4700165 h 5172574"/>
              <a:gd name="connsiteX37" fmla="*/ 642553 w 5039333"/>
              <a:gd name="connsiteY37" fmla="*/ 4003664 h 5172574"/>
              <a:gd name="connsiteX38" fmla="*/ 215837 w 5039333"/>
              <a:gd name="connsiteY38" fmla="*/ 3037380 h 5172574"/>
              <a:gd name="connsiteX39" fmla="*/ 240523 w 5039333"/>
              <a:gd name="connsiteY39" fmla="*/ 1984695 h 5172574"/>
              <a:gd name="connsiteX40" fmla="*/ 422141 w 5039333"/>
              <a:gd name="connsiteY40" fmla="*/ 1489209 h 5172574"/>
              <a:gd name="connsiteX41" fmla="*/ 707794 w 5039333"/>
              <a:gd name="connsiteY41" fmla="*/ 1046623 h 5172574"/>
              <a:gd name="connsiteX42" fmla="*/ 4497112 w 5039333"/>
              <a:gd name="connsiteY42" fmla="*/ 916139 h 5172574"/>
              <a:gd name="connsiteX43" fmla="*/ 4507691 w 5039333"/>
              <a:gd name="connsiteY43" fmla="*/ 921428 h 5172574"/>
              <a:gd name="connsiteX44" fmla="*/ 4520033 w 5039333"/>
              <a:gd name="connsiteY44" fmla="*/ 928482 h 5172574"/>
              <a:gd name="connsiteX45" fmla="*/ 4569406 w 5039333"/>
              <a:gd name="connsiteY45" fmla="*/ 990198 h 5172574"/>
              <a:gd name="connsiteX46" fmla="*/ 4617015 w 5039333"/>
              <a:gd name="connsiteY46" fmla="*/ 1053676 h 5172574"/>
              <a:gd name="connsiteX47" fmla="*/ 4676967 w 5039333"/>
              <a:gd name="connsiteY47" fmla="*/ 1141841 h 5172574"/>
              <a:gd name="connsiteX48" fmla="*/ 4747499 w 5039333"/>
              <a:gd name="connsiteY48" fmla="*/ 1256454 h 5172574"/>
              <a:gd name="connsiteX49" fmla="*/ 4781001 w 5039333"/>
              <a:gd name="connsiteY49" fmla="*/ 1316406 h 5172574"/>
              <a:gd name="connsiteX50" fmla="*/ 4796871 w 5039333"/>
              <a:gd name="connsiteY50" fmla="*/ 1346383 h 5172574"/>
              <a:gd name="connsiteX51" fmla="*/ 4810978 w 5039333"/>
              <a:gd name="connsiteY51" fmla="*/ 1376358 h 5172574"/>
              <a:gd name="connsiteX52" fmla="*/ 4807451 w 5039333"/>
              <a:gd name="connsiteY52" fmla="*/ 1374596 h 5172574"/>
              <a:gd name="connsiteX53" fmla="*/ 4773948 w 5039333"/>
              <a:gd name="connsiteY53" fmla="*/ 1312879 h 5172574"/>
              <a:gd name="connsiteX54" fmla="*/ 4738682 w 5039333"/>
              <a:gd name="connsiteY54" fmla="*/ 1251165 h 5172574"/>
              <a:gd name="connsiteX55" fmla="*/ 4662861 w 5039333"/>
              <a:gd name="connsiteY55" fmla="*/ 1131261 h 5172574"/>
              <a:gd name="connsiteX56" fmla="*/ 4602909 w 5039333"/>
              <a:gd name="connsiteY56" fmla="*/ 1048386 h 5172574"/>
              <a:gd name="connsiteX57" fmla="*/ 4551773 w 5039333"/>
              <a:gd name="connsiteY57" fmla="*/ 981380 h 5172574"/>
              <a:gd name="connsiteX58" fmla="*/ 4525324 w 5039333"/>
              <a:gd name="connsiteY58" fmla="*/ 947879 h 5172574"/>
              <a:gd name="connsiteX59" fmla="*/ 4222038 w 5039333"/>
              <a:gd name="connsiteY59" fmla="*/ 849134 h 5172574"/>
              <a:gd name="connsiteX60" fmla="*/ 4252013 w 5039333"/>
              <a:gd name="connsiteY60" fmla="*/ 861476 h 5172574"/>
              <a:gd name="connsiteX61" fmla="*/ 4443991 w 5039333"/>
              <a:gd name="connsiteY61" fmla="*/ 1083211 h 5172574"/>
              <a:gd name="connsiteX62" fmla="*/ 4526081 w 5039333"/>
              <a:gd name="connsiteY62" fmla="*/ 1205962 h 5172574"/>
              <a:gd name="connsiteX63" fmla="*/ 4521798 w 5039333"/>
              <a:gd name="connsiteY63" fmla="*/ 1200029 h 5172574"/>
              <a:gd name="connsiteX64" fmla="*/ 4477714 w 5039333"/>
              <a:gd name="connsiteY64" fmla="*/ 1136550 h 5172574"/>
              <a:gd name="connsiteX65" fmla="*/ 4430106 w 5039333"/>
              <a:gd name="connsiteY65" fmla="*/ 1076598 h 5172574"/>
              <a:gd name="connsiteX66" fmla="*/ 4405420 w 5039333"/>
              <a:gd name="connsiteY66" fmla="*/ 1046623 h 5172574"/>
              <a:gd name="connsiteX67" fmla="*/ 4380734 w 5039333"/>
              <a:gd name="connsiteY67" fmla="*/ 1016646 h 5172574"/>
              <a:gd name="connsiteX68" fmla="*/ 4329598 w 5039333"/>
              <a:gd name="connsiteY68" fmla="*/ 958459 h 5172574"/>
              <a:gd name="connsiteX69" fmla="*/ 4222038 w 5039333"/>
              <a:gd name="connsiteY69" fmla="*/ 849134 h 5172574"/>
              <a:gd name="connsiteX70" fmla="*/ 2590993 w 5039333"/>
              <a:gd name="connsiteY70" fmla="*/ 284881 h 5172574"/>
              <a:gd name="connsiteX71" fmla="*/ 4848008 w 5039333"/>
              <a:gd name="connsiteY71" fmla="*/ 2541895 h 5172574"/>
              <a:gd name="connsiteX72" fmla="*/ 4836356 w 5039333"/>
              <a:gd name="connsiteY72" fmla="*/ 2772662 h 5172574"/>
              <a:gd name="connsiteX73" fmla="*/ 4805702 w 5039333"/>
              <a:gd name="connsiteY73" fmla="*/ 2973520 h 5172574"/>
              <a:gd name="connsiteX74" fmla="*/ 4810978 w 5039333"/>
              <a:gd name="connsiteY74" fmla="*/ 2984481 h 5172574"/>
              <a:gd name="connsiteX75" fmla="*/ 4851534 w 5039333"/>
              <a:gd name="connsiteY75" fmla="*/ 3086752 h 5172574"/>
              <a:gd name="connsiteX76" fmla="*/ 4458319 w 5039333"/>
              <a:gd name="connsiteY76" fmla="*/ 3910210 h 5172574"/>
              <a:gd name="connsiteX77" fmla="*/ 3779450 w 5039333"/>
              <a:gd name="connsiteY77" fmla="*/ 4516783 h 5172574"/>
              <a:gd name="connsiteX78" fmla="*/ 2922490 w 5039333"/>
              <a:gd name="connsiteY78" fmla="*/ 4813016 h 5172574"/>
              <a:gd name="connsiteX79" fmla="*/ 2021448 w 5039333"/>
              <a:gd name="connsiteY79" fmla="*/ 4756591 h 5172574"/>
              <a:gd name="connsiteX80" fmla="*/ 1215623 w 5039333"/>
              <a:gd name="connsiteY80" fmla="*/ 4356323 h 5172574"/>
              <a:gd name="connsiteX81" fmla="*/ 628447 w 5039333"/>
              <a:gd name="connsiteY81" fmla="*/ 3679218 h 5172574"/>
              <a:gd name="connsiteX82" fmla="*/ 349847 w 5039333"/>
              <a:gd name="connsiteY82" fmla="*/ 2831075 h 5172574"/>
              <a:gd name="connsiteX83" fmla="*/ 345902 w 5039333"/>
              <a:gd name="connsiteY83" fmla="*/ 2774443 h 5172574"/>
              <a:gd name="connsiteX84" fmla="*/ 345630 w 5039333"/>
              <a:gd name="connsiteY84" fmla="*/ 2772662 h 5172574"/>
              <a:gd name="connsiteX85" fmla="*/ 345241 w 5039333"/>
              <a:gd name="connsiteY85" fmla="*/ 2764951 h 5172574"/>
              <a:gd name="connsiteX86" fmla="*/ 334308 w 5039333"/>
              <a:gd name="connsiteY86" fmla="*/ 2607964 h 5172574"/>
              <a:gd name="connsiteX87" fmla="*/ 335383 w 5039333"/>
              <a:gd name="connsiteY87" fmla="*/ 2569715 h 5172574"/>
              <a:gd name="connsiteX88" fmla="*/ 333978 w 5039333"/>
              <a:gd name="connsiteY88" fmla="*/ 2541895 h 5172574"/>
              <a:gd name="connsiteX89" fmla="*/ 338912 w 5039333"/>
              <a:gd name="connsiteY89" fmla="*/ 2444195 h 5172574"/>
              <a:gd name="connsiteX90" fmla="*/ 340589 w 5039333"/>
              <a:gd name="connsiteY90" fmla="*/ 2384523 h 5172574"/>
              <a:gd name="connsiteX91" fmla="*/ 342807 w 5039333"/>
              <a:gd name="connsiteY91" fmla="*/ 2367040 h 5172574"/>
              <a:gd name="connsiteX92" fmla="*/ 345630 w 5039333"/>
              <a:gd name="connsiteY92" fmla="*/ 2311129 h 5172574"/>
              <a:gd name="connsiteX93" fmla="*/ 2590993 w 5039333"/>
              <a:gd name="connsiteY93" fmla="*/ 284881 h 5172574"/>
              <a:gd name="connsiteX94" fmla="*/ 1524200 w 5039333"/>
              <a:gd name="connsiteY94" fmla="*/ 209060 h 5172574"/>
              <a:gd name="connsiteX95" fmla="*/ 1279103 w 5039333"/>
              <a:gd name="connsiteY95" fmla="*/ 383625 h 5172574"/>
              <a:gd name="connsiteX96" fmla="*/ 799487 w 5039333"/>
              <a:gd name="connsiteY96" fmla="*/ 760970 h 5172574"/>
              <a:gd name="connsiteX97" fmla="*/ 423905 w 5039333"/>
              <a:gd name="connsiteY97" fmla="*/ 1240585 h 5172574"/>
              <a:gd name="connsiteX98" fmla="*/ 173518 w 5039333"/>
              <a:gd name="connsiteY98" fmla="*/ 1797786 h 5172574"/>
              <a:gd name="connsiteX99" fmla="*/ 65958 w 5039333"/>
              <a:gd name="connsiteY99" fmla="*/ 2397305 h 5172574"/>
              <a:gd name="connsiteX100" fmla="*/ 102986 w 5039333"/>
              <a:gd name="connsiteY100" fmla="*/ 3005642 h 5172574"/>
              <a:gd name="connsiteX101" fmla="*/ 134725 w 5039333"/>
              <a:gd name="connsiteY101" fmla="*/ 3155521 h 5172574"/>
              <a:gd name="connsiteX102" fmla="*/ 154122 w 5039333"/>
              <a:gd name="connsiteY102" fmla="*/ 3229579 h 5172574"/>
              <a:gd name="connsiteX103" fmla="*/ 175282 w 5039333"/>
              <a:gd name="connsiteY103" fmla="*/ 3303638 h 5172574"/>
              <a:gd name="connsiteX104" fmla="*/ 284606 w 5039333"/>
              <a:gd name="connsiteY104" fmla="*/ 3589291 h 5172574"/>
              <a:gd name="connsiteX105" fmla="*/ 427432 w 5039333"/>
              <a:gd name="connsiteY105" fmla="*/ 3859076 h 5172574"/>
              <a:gd name="connsiteX106" fmla="*/ 601999 w 5039333"/>
              <a:gd name="connsiteY106" fmla="*/ 4109463 h 5172574"/>
              <a:gd name="connsiteX107" fmla="*/ 804776 w 5039333"/>
              <a:gd name="connsiteY107" fmla="*/ 4338691 h 5172574"/>
              <a:gd name="connsiteX108" fmla="*/ 1034004 w 5039333"/>
              <a:gd name="connsiteY108" fmla="*/ 4539707 h 5172574"/>
              <a:gd name="connsiteX109" fmla="*/ 1284392 w 5039333"/>
              <a:gd name="connsiteY109" fmla="*/ 4714272 h 5172574"/>
              <a:gd name="connsiteX110" fmla="*/ 1351397 w 5039333"/>
              <a:gd name="connsiteY110" fmla="*/ 4753064 h 5172574"/>
              <a:gd name="connsiteX111" fmla="*/ 1384901 w 5039333"/>
              <a:gd name="connsiteY111" fmla="*/ 4772461 h 5172574"/>
              <a:gd name="connsiteX112" fmla="*/ 1418402 w 5039333"/>
              <a:gd name="connsiteY112" fmla="*/ 4790094 h 5172574"/>
              <a:gd name="connsiteX113" fmla="*/ 1487172 w 5039333"/>
              <a:gd name="connsiteY113" fmla="*/ 4825360 h 5172574"/>
              <a:gd name="connsiteX114" fmla="*/ 1555939 w 5039333"/>
              <a:gd name="connsiteY114" fmla="*/ 4857099 h 5172574"/>
              <a:gd name="connsiteX115" fmla="*/ 1841593 w 5039333"/>
              <a:gd name="connsiteY115" fmla="*/ 4966424 h 5172574"/>
              <a:gd name="connsiteX116" fmla="*/ 2139590 w 5039333"/>
              <a:gd name="connsiteY116" fmla="*/ 5038718 h 5172574"/>
              <a:gd name="connsiteX117" fmla="*/ 3347445 w 5039333"/>
              <a:gd name="connsiteY117" fmla="*/ 4964659 h 5172574"/>
              <a:gd name="connsiteX118" fmla="*/ 3902883 w 5039333"/>
              <a:gd name="connsiteY118" fmla="*/ 4712509 h 5172574"/>
              <a:gd name="connsiteX119" fmla="*/ 4382498 w 5039333"/>
              <a:gd name="connsiteY119" fmla="*/ 4335165 h 5172574"/>
              <a:gd name="connsiteX120" fmla="*/ 4758079 w 5039333"/>
              <a:gd name="connsiteY120" fmla="*/ 3855549 h 5172574"/>
              <a:gd name="connsiteX121" fmla="*/ 5008466 w 5039333"/>
              <a:gd name="connsiteY121" fmla="*/ 3298349 h 5172574"/>
              <a:gd name="connsiteX122" fmla="*/ 5035578 w 5039333"/>
              <a:gd name="connsiteY122" fmla="*/ 3414285 h 5172574"/>
              <a:gd name="connsiteX123" fmla="*/ 5039333 w 5039333"/>
              <a:gd name="connsiteY123" fmla="*/ 3436011 h 5172574"/>
              <a:gd name="connsiteX124" fmla="*/ 4972399 w 5039333"/>
              <a:gd name="connsiteY124" fmla="*/ 3618891 h 5172574"/>
              <a:gd name="connsiteX125" fmla="*/ 4403875 w 5039333"/>
              <a:gd name="connsiteY125" fmla="*/ 4462124 h 5172574"/>
              <a:gd name="connsiteX126" fmla="*/ 4253822 w 5039333"/>
              <a:gd name="connsiteY126" fmla="*/ 4598501 h 5172574"/>
              <a:gd name="connsiteX127" fmla="*/ 4172842 w 5039333"/>
              <a:gd name="connsiteY127" fmla="*/ 4661928 h 5172574"/>
              <a:gd name="connsiteX128" fmla="*/ 3151720 w 5039333"/>
              <a:gd name="connsiteY128" fmla="*/ 5118067 h 5172574"/>
              <a:gd name="connsiteX129" fmla="*/ 2515170 w 5039333"/>
              <a:gd name="connsiteY129" fmla="*/ 5170966 h 5172574"/>
              <a:gd name="connsiteX130" fmla="*/ 2196015 w 5039333"/>
              <a:gd name="connsiteY130" fmla="*/ 5140989 h 5172574"/>
              <a:gd name="connsiteX131" fmla="*/ 2116666 w 5039333"/>
              <a:gd name="connsiteY131" fmla="*/ 5126882 h 5172574"/>
              <a:gd name="connsiteX132" fmla="*/ 2039081 w 5039333"/>
              <a:gd name="connsiteY132" fmla="*/ 5111014 h 5172574"/>
              <a:gd name="connsiteX133" fmla="*/ 1883912 w 5039333"/>
              <a:gd name="connsiteY133" fmla="*/ 5070457 h 5172574"/>
              <a:gd name="connsiteX134" fmla="*/ 1808091 w 5039333"/>
              <a:gd name="connsiteY134" fmla="*/ 5047535 h 5172574"/>
              <a:gd name="connsiteX135" fmla="*/ 1732268 w 5039333"/>
              <a:gd name="connsiteY135" fmla="*/ 5021085 h 5172574"/>
              <a:gd name="connsiteX136" fmla="*/ 1582389 w 5039333"/>
              <a:gd name="connsiteY136" fmla="*/ 4962897 h 5172574"/>
              <a:gd name="connsiteX137" fmla="*/ 1510094 w 5039333"/>
              <a:gd name="connsiteY137" fmla="*/ 4929394 h 5172574"/>
              <a:gd name="connsiteX138" fmla="*/ 1437799 w 5039333"/>
              <a:gd name="connsiteY138" fmla="*/ 4894128 h 5172574"/>
              <a:gd name="connsiteX139" fmla="*/ 1296736 w 5039333"/>
              <a:gd name="connsiteY139" fmla="*/ 4818307 h 5172574"/>
              <a:gd name="connsiteX140" fmla="*/ 1227967 w 5039333"/>
              <a:gd name="connsiteY140" fmla="*/ 4777750 h 5172574"/>
              <a:gd name="connsiteX141" fmla="*/ 1160962 w 5039333"/>
              <a:gd name="connsiteY141" fmla="*/ 4733669 h 5172574"/>
              <a:gd name="connsiteX142" fmla="*/ 1127460 w 5039333"/>
              <a:gd name="connsiteY142" fmla="*/ 4712509 h 5172574"/>
              <a:gd name="connsiteX143" fmla="*/ 1095721 w 5039333"/>
              <a:gd name="connsiteY143" fmla="*/ 4689586 h 5172574"/>
              <a:gd name="connsiteX144" fmla="*/ 1030478 w 5039333"/>
              <a:gd name="connsiteY144" fmla="*/ 4641978 h 5172574"/>
              <a:gd name="connsiteX145" fmla="*/ 788908 w 5039333"/>
              <a:gd name="connsiteY145" fmla="*/ 4433909 h 5172574"/>
              <a:gd name="connsiteX146" fmla="*/ 573786 w 5039333"/>
              <a:gd name="connsiteY146" fmla="*/ 4199390 h 5172574"/>
              <a:gd name="connsiteX147" fmla="*/ 390403 w 5039333"/>
              <a:gd name="connsiteY147" fmla="*/ 3940187 h 5172574"/>
              <a:gd name="connsiteX148" fmla="*/ 311054 w 5039333"/>
              <a:gd name="connsiteY148" fmla="*/ 3802650 h 5172574"/>
              <a:gd name="connsiteX149" fmla="*/ 274026 w 5039333"/>
              <a:gd name="connsiteY149" fmla="*/ 3732119 h 5172574"/>
              <a:gd name="connsiteX150" fmla="*/ 238760 w 5039333"/>
              <a:gd name="connsiteY150" fmla="*/ 3661587 h 5172574"/>
              <a:gd name="connsiteX151" fmla="*/ 207021 w 5039333"/>
              <a:gd name="connsiteY151" fmla="*/ 3589291 h 5172574"/>
              <a:gd name="connsiteX152" fmla="*/ 191150 w 5039333"/>
              <a:gd name="connsiteY152" fmla="*/ 3552263 h 5172574"/>
              <a:gd name="connsiteX153" fmla="*/ 177044 w 5039333"/>
              <a:gd name="connsiteY153" fmla="*/ 3515233 h 5172574"/>
              <a:gd name="connsiteX154" fmla="*/ 148831 w 5039333"/>
              <a:gd name="connsiteY154" fmla="*/ 3441174 h 5172574"/>
              <a:gd name="connsiteX155" fmla="*/ 124145 w 5039333"/>
              <a:gd name="connsiteY155" fmla="*/ 3365354 h 5172574"/>
              <a:gd name="connsiteX156" fmla="*/ 80064 w 5039333"/>
              <a:gd name="connsiteY156" fmla="*/ 3213711 h 5172574"/>
              <a:gd name="connsiteX157" fmla="*/ 62431 w 5039333"/>
              <a:gd name="connsiteY157" fmla="*/ 3136126 h 5172574"/>
              <a:gd name="connsiteX158" fmla="*/ 46560 w 5039333"/>
              <a:gd name="connsiteY158" fmla="*/ 3058541 h 5172574"/>
              <a:gd name="connsiteX159" fmla="*/ 6006 w 5039333"/>
              <a:gd name="connsiteY159" fmla="*/ 2744675 h 5172574"/>
              <a:gd name="connsiteX160" fmla="*/ 39507 w 5039333"/>
              <a:gd name="connsiteY160" fmla="*/ 2115178 h 5172574"/>
              <a:gd name="connsiteX161" fmla="*/ 53614 w 5039333"/>
              <a:gd name="connsiteY161" fmla="*/ 2037594 h 5172574"/>
              <a:gd name="connsiteX162" fmla="*/ 71247 w 5039333"/>
              <a:gd name="connsiteY162" fmla="*/ 1960009 h 5172574"/>
              <a:gd name="connsiteX163" fmla="*/ 90644 w 5039333"/>
              <a:gd name="connsiteY163" fmla="*/ 1884188 h 5172574"/>
              <a:gd name="connsiteX164" fmla="*/ 113566 w 5039333"/>
              <a:gd name="connsiteY164" fmla="*/ 1808366 h 5172574"/>
              <a:gd name="connsiteX165" fmla="*/ 124145 w 5039333"/>
              <a:gd name="connsiteY165" fmla="*/ 1771337 h 5172574"/>
              <a:gd name="connsiteX166" fmla="*/ 136489 w 5039333"/>
              <a:gd name="connsiteY166" fmla="*/ 1732545 h 5172574"/>
              <a:gd name="connsiteX167" fmla="*/ 162938 w 5039333"/>
              <a:gd name="connsiteY167" fmla="*/ 1658487 h 5172574"/>
              <a:gd name="connsiteX168" fmla="*/ 192915 w 5039333"/>
              <a:gd name="connsiteY168" fmla="*/ 1584428 h 5172574"/>
              <a:gd name="connsiteX169" fmla="*/ 222890 w 5039333"/>
              <a:gd name="connsiteY169" fmla="*/ 1512132 h 5172574"/>
              <a:gd name="connsiteX170" fmla="*/ 291659 w 5039333"/>
              <a:gd name="connsiteY170" fmla="*/ 1371069 h 5172574"/>
              <a:gd name="connsiteX171" fmla="*/ 328687 w 5039333"/>
              <a:gd name="connsiteY171" fmla="*/ 1302302 h 5172574"/>
              <a:gd name="connsiteX172" fmla="*/ 369244 w 5039333"/>
              <a:gd name="connsiteY172" fmla="*/ 1233532 h 5172574"/>
              <a:gd name="connsiteX173" fmla="*/ 411563 w 5039333"/>
              <a:gd name="connsiteY173" fmla="*/ 1166527 h 5172574"/>
              <a:gd name="connsiteX174" fmla="*/ 453882 w 5039333"/>
              <a:gd name="connsiteY174" fmla="*/ 1101286 h 5172574"/>
              <a:gd name="connsiteX175" fmla="*/ 499728 w 5039333"/>
              <a:gd name="connsiteY175" fmla="*/ 1037808 h 5172574"/>
              <a:gd name="connsiteX176" fmla="*/ 547336 w 5039333"/>
              <a:gd name="connsiteY176" fmla="*/ 974329 h 5172574"/>
              <a:gd name="connsiteX177" fmla="*/ 988159 w 5039333"/>
              <a:gd name="connsiteY177" fmla="*/ 531742 h 5172574"/>
              <a:gd name="connsiteX178" fmla="*/ 1524200 w 5039333"/>
              <a:gd name="connsiteY178" fmla="*/ 209060 h 5172574"/>
              <a:gd name="connsiteX179" fmla="*/ 3479692 w 5039333"/>
              <a:gd name="connsiteY179" fmla="*/ 202007 h 5172574"/>
              <a:gd name="connsiteX180" fmla="*/ 3576673 w 5039333"/>
              <a:gd name="connsiteY180" fmla="*/ 230220 h 5172574"/>
              <a:gd name="connsiteX181" fmla="*/ 3673655 w 5039333"/>
              <a:gd name="connsiteY181" fmla="*/ 263721 h 5172574"/>
              <a:gd name="connsiteX182" fmla="*/ 4454792 w 5039333"/>
              <a:gd name="connsiteY182" fmla="*/ 850899 h 5172574"/>
              <a:gd name="connsiteX183" fmla="*/ 4400131 w 5039333"/>
              <a:gd name="connsiteY183" fmla="*/ 801526 h 5172574"/>
              <a:gd name="connsiteX184" fmla="*/ 4343706 w 5039333"/>
              <a:gd name="connsiteY184" fmla="*/ 753917 h 5172574"/>
              <a:gd name="connsiteX185" fmla="*/ 3479692 w 5039333"/>
              <a:gd name="connsiteY185" fmla="*/ 202007 h 5172574"/>
              <a:gd name="connsiteX186" fmla="*/ 2955994 w 5039333"/>
              <a:gd name="connsiteY186" fmla="*/ 198480 h 5172574"/>
              <a:gd name="connsiteX187" fmla="*/ 2996548 w 5039333"/>
              <a:gd name="connsiteY187" fmla="*/ 198480 h 5172574"/>
              <a:gd name="connsiteX188" fmla="*/ 3070607 w 5039333"/>
              <a:gd name="connsiteY188" fmla="*/ 212587 h 5172574"/>
              <a:gd name="connsiteX189" fmla="*/ 3144665 w 5039333"/>
              <a:gd name="connsiteY189" fmla="*/ 230220 h 5172574"/>
              <a:gd name="connsiteX190" fmla="*/ 3181695 w 5039333"/>
              <a:gd name="connsiteY190" fmla="*/ 239035 h 5172574"/>
              <a:gd name="connsiteX191" fmla="*/ 3218723 w 5039333"/>
              <a:gd name="connsiteY191" fmla="*/ 249615 h 5172574"/>
              <a:gd name="connsiteX192" fmla="*/ 3291019 w 5039333"/>
              <a:gd name="connsiteY192" fmla="*/ 270774 h 5172574"/>
              <a:gd name="connsiteX193" fmla="*/ 3573146 w 5039333"/>
              <a:gd name="connsiteY193" fmla="*/ 381863 h 5172574"/>
              <a:gd name="connsiteX194" fmla="*/ 4084501 w 5039333"/>
              <a:gd name="connsiteY194" fmla="*/ 706309 h 5172574"/>
              <a:gd name="connsiteX195" fmla="*/ 4045708 w 5039333"/>
              <a:gd name="connsiteY195" fmla="*/ 686911 h 5172574"/>
              <a:gd name="connsiteX196" fmla="*/ 4028076 w 5039333"/>
              <a:gd name="connsiteY196" fmla="*/ 676332 h 5172574"/>
              <a:gd name="connsiteX197" fmla="*/ 2836090 w 5039333"/>
              <a:gd name="connsiteY197" fmla="*/ 200243 h 5172574"/>
              <a:gd name="connsiteX198" fmla="*/ 2915437 w 5039333"/>
              <a:gd name="connsiteY198" fmla="*/ 200243 h 5172574"/>
              <a:gd name="connsiteX199" fmla="*/ 2590991 w 5039333"/>
              <a:gd name="connsiteY199" fmla="*/ 150870 h 5172574"/>
              <a:gd name="connsiteX200" fmla="*/ 2495773 w 5039333"/>
              <a:gd name="connsiteY200" fmla="*/ 164977 h 5172574"/>
              <a:gd name="connsiteX201" fmla="*/ 2471087 w 5039333"/>
              <a:gd name="connsiteY201" fmla="*/ 168503 h 5172574"/>
              <a:gd name="connsiteX202" fmla="*/ 2446401 w 5039333"/>
              <a:gd name="connsiteY202" fmla="*/ 173792 h 5172574"/>
              <a:gd name="connsiteX203" fmla="*/ 2398793 w 5039333"/>
              <a:gd name="connsiteY203" fmla="*/ 184372 h 5172574"/>
              <a:gd name="connsiteX204" fmla="*/ 1580625 w 5039333"/>
              <a:gd name="connsiteY204" fmla="*/ 403020 h 5172574"/>
              <a:gd name="connsiteX205" fmla="*/ 892941 w 5039333"/>
              <a:gd name="connsiteY205" fmla="*/ 894980 h 5172574"/>
              <a:gd name="connsiteX206" fmla="*/ 1159197 w 5039333"/>
              <a:gd name="connsiteY206" fmla="*/ 605800 h 5172574"/>
              <a:gd name="connsiteX207" fmla="*/ 1485407 w 5039333"/>
              <a:gd name="connsiteY207" fmla="*/ 406547 h 5172574"/>
              <a:gd name="connsiteX208" fmla="*/ 1659972 w 5039333"/>
              <a:gd name="connsiteY208" fmla="*/ 327200 h 5172574"/>
              <a:gd name="connsiteX209" fmla="*/ 1749901 w 5039333"/>
              <a:gd name="connsiteY209" fmla="*/ 293696 h 5172574"/>
              <a:gd name="connsiteX210" fmla="*/ 1839828 w 5039333"/>
              <a:gd name="connsiteY210" fmla="*/ 263721 h 5172574"/>
              <a:gd name="connsiteX211" fmla="*/ 2211884 w 5039333"/>
              <a:gd name="connsiteY211" fmla="*/ 177319 h 5172574"/>
              <a:gd name="connsiteX212" fmla="*/ 2590991 w 5039333"/>
              <a:gd name="connsiteY212" fmla="*/ 150870 h 5172574"/>
              <a:gd name="connsiteX213" fmla="*/ 2522251 w 5039333"/>
              <a:gd name="connsiteY213" fmla="*/ 412 h 5172574"/>
              <a:gd name="connsiteX214" fmla="*/ 3301599 w 5039333"/>
              <a:gd name="connsiteY214" fmla="*/ 106789 h 5172574"/>
              <a:gd name="connsiteX215" fmla="*/ 3236358 w 5039333"/>
              <a:gd name="connsiteY215" fmla="*/ 96209 h 5172574"/>
              <a:gd name="connsiteX216" fmla="*/ 3167589 w 5039333"/>
              <a:gd name="connsiteY216" fmla="*/ 89156 h 5172574"/>
              <a:gd name="connsiteX217" fmla="*/ 2984206 w 5039333"/>
              <a:gd name="connsiteY217" fmla="*/ 52126 h 5172574"/>
              <a:gd name="connsiteX218" fmla="*/ 2890753 w 5039333"/>
              <a:gd name="connsiteY218" fmla="*/ 39784 h 5172574"/>
              <a:gd name="connsiteX219" fmla="*/ 2797297 w 5039333"/>
              <a:gd name="connsiteY219" fmla="*/ 30967 h 5172574"/>
              <a:gd name="connsiteX220" fmla="*/ 2703844 w 5039333"/>
              <a:gd name="connsiteY220" fmla="*/ 23913 h 5172574"/>
              <a:gd name="connsiteX221" fmla="*/ 2610388 w 5039333"/>
              <a:gd name="connsiteY221" fmla="*/ 20387 h 5172574"/>
              <a:gd name="connsiteX222" fmla="*/ 2516935 w 5039333"/>
              <a:gd name="connsiteY222" fmla="*/ 22151 h 5172574"/>
              <a:gd name="connsiteX223" fmla="*/ 2469325 w 5039333"/>
              <a:gd name="connsiteY223" fmla="*/ 23913 h 5172574"/>
              <a:gd name="connsiteX224" fmla="*/ 2423479 w 5039333"/>
              <a:gd name="connsiteY224" fmla="*/ 27440 h 5172574"/>
              <a:gd name="connsiteX225" fmla="*/ 1691714 w 5039333"/>
              <a:gd name="connsiteY225" fmla="*/ 182610 h 5172574"/>
              <a:gd name="connsiteX226" fmla="*/ 1725215 w 5039333"/>
              <a:gd name="connsiteY226" fmla="*/ 164977 h 5172574"/>
              <a:gd name="connsiteX227" fmla="*/ 1751666 w 5039333"/>
              <a:gd name="connsiteY227" fmla="*/ 152635 h 5172574"/>
              <a:gd name="connsiteX228" fmla="*/ 1818671 w 5039333"/>
              <a:gd name="connsiteY228" fmla="*/ 122658 h 5172574"/>
              <a:gd name="connsiteX229" fmla="*/ 1876858 w 5039333"/>
              <a:gd name="connsiteY229" fmla="*/ 101498 h 5172574"/>
              <a:gd name="connsiteX230" fmla="*/ 1963261 w 5039333"/>
              <a:gd name="connsiteY230" fmla="*/ 75050 h 5172574"/>
              <a:gd name="connsiteX231" fmla="*/ 2088454 w 5039333"/>
              <a:gd name="connsiteY231" fmla="*/ 45073 h 5172574"/>
              <a:gd name="connsiteX232" fmla="*/ 2167803 w 5039333"/>
              <a:gd name="connsiteY232" fmla="*/ 30967 h 5172574"/>
              <a:gd name="connsiteX233" fmla="*/ 2211884 w 5039333"/>
              <a:gd name="connsiteY233" fmla="*/ 23913 h 5172574"/>
              <a:gd name="connsiteX234" fmla="*/ 2259494 w 5039333"/>
              <a:gd name="connsiteY234" fmla="*/ 18624 h 5172574"/>
              <a:gd name="connsiteX235" fmla="*/ 2522251 w 5039333"/>
              <a:gd name="connsiteY235" fmla="*/ 412 h 517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333" h="5172574">
                <a:moveTo>
                  <a:pt x="4728104" y="1561505"/>
                </a:moveTo>
                <a:cubicBezTo>
                  <a:pt x="4728104" y="1561505"/>
                  <a:pt x="4729866" y="1561505"/>
                  <a:pt x="4729866" y="1561505"/>
                </a:cubicBezTo>
                <a:cubicBezTo>
                  <a:pt x="4742210" y="1589717"/>
                  <a:pt x="4754552" y="1616166"/>
                  <a:pt x="4765132" y="1646143"/>
                </a:cubicBezTo>
                <a:cubicBezTo>
                  <a:pt x="4754552" y="1616166"/>
                  <a:pt x="4740446" y="1589717"/>
                  <a:pt x="4728104" y="1561505"/>
                </a:cubicBezTo>
                <a:close/>
                <a:moveTo>
                  <a:pt x="4888651" y="1542826"/>
                </a:moveTo>
                <a:lnTo>
                  <a:pt x="4889224" y="1544092"/>
                </a:lnTo>
                <a:cubicBezTo>
                  <a:pt x="4896057" y="1558860"/>
                  <a:pt x="4902670" y="1573848"/>
                  <a:pt x="4907960" y="1589717"/>
                </a:cubicBezTo>
                <a:close/>
                <a:moveTo>
                  <a:pt x="4869167" y="1499790"/>
                </a:moveTo>
                <a:cubicBezTo>
                  <a:pt x="4869167" y="1499790"/>
                  <a:pt x="4870930" y="1499790"/>
                  <a:pt x="4870930" y="1499790"/>
                </a:cubicBezTo>
                <a:lnTo>
                  <a:pt x="4888651" y="1542826"/>
                </a:lnTo>
                <a:close/>
                <a:moveTo>
                  <a:pt x="4583190" y="1291357"/>
                </a:moveTo>
                <a:lnTo>
                  <a:pt x="4608198" y="1328750"/>
                </a:lnTo>
                <a:cubicBezTo>
                  <a:pt x="4608198" y="1328750"/>
                  <a:pt x="4606436" y="1328750"/>
                  <a:pt x="4606436" y="1328750"/>
                </a:cubicBezTo>
                <a:close/>
                <a:moveTo>
                  <a:pt x="4526081" y="1205962"/>
                </a:moveTo>
                <a:lnTo>
                  <a:pt x="4544719" y="1231768"/>
                </a:lnTo>
                <a:lnTo>
                  <a:pt x="4565879" y="1263507"/>
                </a:lnTo>
                <a:lnTo>
                  <a:pt x="4583190" y="1291357"/>
                </a:lnTo>
                <a:close/>
                <a:moveTo>
                  <a:pt x="707794" y="1046623"/>
                </a:moveTo>
                <a:cubicBezTo>
                  <a:pt x="695452" y="1069545"/>
                  <a:pt x="683108" y="1090705"/>
                  <a:pt x="672528" y="1110102"/>
                </a:cubicBezTo>
                <a:cubicBezTo>
                  <a:pt x="661949" y="1133024"/>
                  <a:pt x="649607" y="1154183"/>
                  <a:pt x="639027" y="1177107"/>
                </a:cubicBezTo>
                <a:lnTo>
                  <a:pt x="623156" y="1210608"/>
                </a:lnTo>
                <a:lnTo>
                  <a:pt x="607288" y="1244112"/>
                </a:lnTo>
                <a:cubicBezTo>
                  <a:pt x="596708" y="1267034"/>
                  <a:pt x="587890" y="1289958"/>
                  <a:pt x="577311" y="1312879"/>
                </a:cubicBezTo>
                <a:cubicBezTo>
                  <a:pt x="400981" y="1603824"/>
                  <a:pt x="288131" y="1933558"/>
                  <a:pt x="249338" y="2272111"/>
                </a:cubicBezTo>
                <a:cubicBezTo>
                  <a:pt x="229943" y="2441387"/>
                  <a:pt x="228179" y="2612427"/>
                  <a:pt x="245812" y="2781703"/>
                </a:cubicBezTo>
                <a:cubicBezTo>
                  <a:pt x="261682" y="2950979"/>
                  <a:pt x="298710" y="3118491"/>
                  <a:pt x="351609" y="3280714"/>
                </a:cubicBezTo>
                <a:cubicBezTo>
                  <a:pt x="457407" y="3603397"/>
                  <a:pt x="635500" y="3903157"/>
                  <a:pt x="868255" y="4151780"/>
                </a:cubicBezTo>
                <a:cubicBezTo>
                  <a:pt x="1101010" y="4400406"/>
                  <a:pt x="1386663" y="4599657"/>
                  <a:pt x="1702292" y="4726614"/>
                </a:cubicBezTo>
                <a:cubicBezTo>
                  <a:pt x="2016158" y="4855335"/>
                  <a:pt x="2360001" y="4913523"/>
                  <a:pt x="2700317" y="4897654"/>
                </a:cubicBezTo>
                <a:cubicBezTo>
                  <a:pt x="3040632" y="4883548"/>
                  <a:pt x="3377420" y="4791857"/>
                  <a:pt x="3678944" y="4634923"/>
                </a:cubicBezTo>
                <a:cubicBezTo>
                  <a:pt x="3980466" y="4479753"/>
                  <a:pt x="4248488" y="4255816"/>
                  <a:pt x="4456557" y="3986031"/>
                </a:cubicBezTo>
                <a:cubicBezTo>
                  <a:pt x="4666388" y="3718010"/>
                  <a:pt x="4816268" y="3402382"/>
                  <a:pt x="4892089" y="3070883"/>
                </a:cubicBezTo>
                <a:cubicBezTo>
                  <a:pt x="4918539" y="3141415"/>
                  <a:pt x="4939699" y="3213709"/>
                  <a:pt x="4960857" y="3289531"/>
                </a:cubicBezTo>
                <a:cubicBezTo>
                  <a:pt x="4848008" y="3633372"/>
                  <a:pt x="4659334" y="3954292"/>
                  <a:pt x="4410711" y="4217023"/>
                </a:cubicBezTo>
                <a:cubicBezTo>
                  <a:pt x="4163850" y="4479753"/>
                  <a:pt x="3858799" y="4689586"/>
                  <a:pt x="3523774" y="4821832"/>
                </a:cubicBezTo>
                <a:cubicBezTo>
                  <a:pt x="3188748" y="4955842"/>
                  <a:pt x="2825510" y="5014032"/>
                  <a:pt x="2467560" y="4992872"/>
                </a:cubicBezTo>
                <a:cubicBezTo>
                  <a:pt x="2109613" y="4971713"/>
                  <a:pt x="1756955" y="4871204"/>
                  <a:pt x="1443088" y="4700165"/>
                </a:cubicBezTo>
                <a:cubicBezTo>
                  <a:pt x="1127458" y="4530889"/>
                  <a:pt x="854149" y="4289317"/>
                  <a:pt x="642553" y="4003664"/>
                </a:cubicBezTo>
                <a:cubicBezTo>
                  <a:pt x="432721" y="3718010"/>
                  <a:pt x="284604" y="3384749"/>
                  <a:pt x="215837" y="3037380"/>
                </a:cubicBezTo>
                <a:cubicBezTo>
                  <a:pt x="147067" y="2688248"/>
                  <a:pt x="155885" y="2328536"/>
                  <a:pt x="240523" y="1984695"/>
                </a:cubicBezTo>
                <a:cubicBezTo>
                  <a:pt x="282842" y="1813655"/>
                  <a:pt x="342794" y="1646143"/>
                  <a:pt x="422141" y="1489209"/>
                </a:cubicBezTo>
                <a:cubicBezTo>
                  <a:pt x="501490" y="1332277"/>
                  <a:pt x="596708" y="1182396"/>
                  <a:pt x="707794" y="1046623"/>
                </a:cubicBezTo>
                <a:close/>
                <a:moveTo>
                  <a:pt x="4497112" y="916139"/>
                </a:moveTo>
                <a:cubicBezTo>
                  <a:pt x="4500638" y="917902"/>
                  <a:pt x="4504165" y="919666"/>
                  <a:pt x="4507691" y="921428"/>
                </a:cubicBezTo>
                <a:cubicBezTo>
                  <a:pt x="4511218" y="924955"/>
                  <a:pt x="4516507" y="926719"/>
                  <a:pt x="4520033" y="928482"/>
                </a:cubicBezTo>
                <a:cubicBezTo>
                  <a:pt x="4537666" y="947879"/>
                  <a:pt x="4553537" y="969038"/>
                  <a:pt x="4569406" y="990198"/>
                </a:cubicBezTo>
                <a:cubicBezTo>
                  <a:pt x="4585276" y="1011357"/>
                  <a:pt x="4602909" y="1032517"/>
                  <a:pt x="4617015" y="1053676"/>
                </a:cubicBezTo>
                <a:cubicBezTo>
                  <a:pt x="4636411" y="1081889"/>
                  <a:pt x="4657570" y="1111864"/>
                  <a:pt x="4676967" y="1141841"/>
                </a:cubicBezTo>
                <a:cubicBezTo>
                  <a:pt x="4701653" y="1180633"/>
                  <a:pt x="4726340" y="1217662"/>
                  <a:pt x="4747499" y="1256454"/>
                </a:cubicBezTo>
                <a:lnTo>
                  <a:pt x="4781001" y="1316406"/>
                </a:lnTo>
                <a:lnTo>
                  <a:pt x="4796871" y="1346383"/>
                </a:lnTo>
                <a:lnTo>
                  <a:pt x="4810978" y="1376358"/>
                </a:lnTo>
                <a:cubicBezTo>
                  <a:pt x="4809213" y="1376358"/>
                  <a:pt x="4809213" y="1374596"/>
                  <a:pt x="4807451" y="1374596"/>
                </a:cubicBezTo>
                <a:cubicBezTo>
                  <a:pt x="4796871" y="1353436"/>
                  <a:pt x="4786292" y="1334039"/>
                  <a:pt x="4773948" y="1312879"/>
                </a:cubicBezTo>
                <a:lnTo>
                  <a:pt x="4738682" y="1251165"/>
                </a:lnTo>
                <a:cubicBezTo>
                  <a:pt x="4713996" y="1210608"/>
                  <a:pt x="4689310" y="1170054"/>
                  <a:pt x="4662861" y="1131261"/>
                </a:cubicBezTo>
                <a:lnTo>
                  <a:pt x="4602909" y="1048386"/>
                </a:lnTo>
                <a:cubicBezTo>
                  <a:pt x="4587039" y="1025464"/>
                  <a:pt x="4569406" y="1004304"/>
                  <a:pt x="4551773" y="981380"/>
                </a:cubicBezTo>
                <a:lnTo>
                  <a:pt x="4525324" y="947879"/>
                </a:lnTo>
                <a:close/>
                <a:moveTo>
                  <a:pt x="4222038" y="849134"/>
                </a:moveTo>
                <a:cubicBezTo>
                  <a:pt x="4230853" y="852661"/>
                  <a:pt x="4241433" y="856188"/>
                  <a:pt x="4252013" y="861476"/>
                </a:cubicBezTo>
                <a:cubicBezTo>
                  <a:pt x="4320780" y="931127"/>
                  <a:pt x="4384700" y="1005185"/>
                  <a:pt x="4443991" y="1083211"/>
                </a:cubicBezTo>
                <a:lnTo>
                  <a:pt x="4526081" y="1205962"/>
                </a:lnTo>
                <a:lnTo>
                  <a:pt x="4521798" y="1200029"/>
                </a:lnTo>
                <a:lnTo>
                  <a:pt x="4477714" y="1136550"/>
                </a:lnTo>
                <a:lnTo>
                  <a:pt x="4430106" y="1076598"/>
                </a:lnTo>
                <a:lnTo>
                  <a:pt x="4405420" y="1046623"/>
                </a:lnTo>
                <a:lnTo>
                  <a:pt x="4380734" y="1016646"/>
                </a:lnTo>
                <a:cubicBezTo>
                  <a:pt x="4363101" y="997251"/>
                  <a:pt x="4347231" y="977854"/>
                  <a:pt x="4329598" y="958459"/>
                </a:cubicBezTo>
                <a:cubicBezTo>
                  <a:pt x="4294332" y="921428"/>
                  <a:pt x="4259066" y="884400"/>
                  <a:pt x="4222038" y="849134"/>
                </a:cubicBezTo>
                <a:close/>
                <a:moveTo>
                  <a:pt x="2590993" y="284881"/>
                </a:moveTo>
                <a:cubicBezTo>
                  <a:pt x="3837507" y="284881"/>
                  <a:pt x="4848008" y="1295380"/>
                  <a:pt x="4848008" y="2541895"/>
                </a:cubicBezTo>
                <a:cubicBezTo>
                  <a:pt x="4848008" y="2619802"/>
                  <a:pt x="4844061" y="2696787"/>
                  <a:pt x="4836356" y="2772662"/>
                </a:cubicBezTo>
                <a:lnTo>
                  <a:pt x="4805702" y="2973520"/>
                </a:lnTo>
                <a:lnTo>
                  <a:pt x="4810978" y="2984481"/>
                </a:lnTo>
                <a:cubicBezTo>
                  <a:pt x="4825084" y="3017984"/>
                  <a:pt x="4837426" y="3051486"/>
                  <a:pt x="4851534" y="3086752"/>
                </a:cubicBezTo>
                <a:cubicBezTo>
                  <a:pt x="4777474" y="3384749"/>
                  <a:pt x="4641702" y="3665112"/>
                  <a:pt x="4458319" y="3910210"/>
                </a:cubicBezTo>
                <a:cubicBezTo>
                  <a:pt x="4274937" y="4155307"/>
                  <a:pt x="4042182" y="4363376"/>
                  <a:pt x="3779450" y="4516783"/>
                </a:cubicBezTo>
                <a:cubicBezTo>
                  <a:pt x="3516721" y="4671953"/>
                  <a:pt x="3224014" y="4772460"/>
                  <a:pt x="2922490" y="4813016"/>
                </a:cubicBezTo>
                <a:cubicBezTo>
                  <a:pt x="2620968" y="4853571"/>
                  <a:pt x="2314155" y="4834176"/>
                  <a:pt x="2021448" y="4756591"/>
                </a:cubicBezTo>
                <a:cubicBezTo>
                  <a:pt x="1728742" y="4679006"/>
                  <a:pt x="1453668" y="4541469"/>
                  <a:pt x="1215623" y="4356323"/>
                </a:cubicBezTo>
                <a:cubicBezTo>
                  <a:pt x="977579" y="4171178"/>
                  <a:pt x="776564" y="3940185"/>
                  <a:pt x="628447" y="3679218"/>
                </a:cubicBezTo>
                <a:cubicBezTo>
                  <a:pt x="480330" y="3418251"/>
                  <a:pt x="385113" y="3127308"/>
                  <a:pt x="349847" y="2831075"/>
                </a:cubicBezTo>
                <a:lnTo>
                  <a:pt x="345902" y="2774443"/>
                </a:lnTo>
                <a:lnTo>
                  <a:pt x="345630" y="2772662"/>
                </a:lnTo>
                <a:lnTo>
                  <a:pt x="345241" y="2764951"/>
                </a:lnTo>
                <a:lnTo>
                  <a:pt x="334308" y="2607964"/>
                </a:lnTo>
                <a:lnTo>
                  <a:pt x="335383" y="2569715"/>
                </a:lnTo>
                <a:lnTo>
                  <a:pt x="333978" y="2541895"/>
                </a:lnTo>
                <a:lnTo>
                  <a:pt x="338912" y="2444195"/>
                </a:lnTo>
                <a:lnTo>
                  <a:pt x="340589" y="2384523"/>
                </a:lnTo>
                <a:lnTo>
                  <a:pt x="342807" y="2367040"/>
                </a:lnTo>
                <a:lnTo>
                  <a:pt x="345630" y="2311129"/>
                </a:lnTo>
                <a:cubicBezTo>
                  <a:pt x="461213" y="1173014"/>
                  <a:pt x="1422384" y="284881"/>
                  <a:pt x="2590993" y="284881"/>
                </a:cubicBezTo>
                <a:close/>
                <a:moveTo>
                  <a:pt x="1524200" y="209060"/>
                </a:moveTo>
                <a:cubicBezTo>
                  <a:pt x="1437799" y="261959"/>
                  <a:pt x="1358450" y="320147"/>
                  <a:pt x="1279103" y="383625"/>
                </a:cubicBezTo>
                <a:cubicBezTo>
                  <a:pt x="1104536" y="491187"/>
                  <a:pt x="944077" y="618144"/>
                  <a:pt x="799487" y="760970"/>
                </a:cubicBezTo>
                <a:cubicBezTo>
                  <a:pt x="656660" y="905560"/>
                  <a:pt x="529703" y="1066020"/>
                  <a:pt x="423905" y="1240585"/>
                </a:cubicBezTo>
                <a:cubicBezTo>
                  <a:pt x="318108" y="1416915"/>
                  <a:pt x="235234" y="1603824"/>
                  <a:pt x="173518" y="1797786"/>
                </a:cubicBezTo>
                <a:cubicBezTo>
                  <a:pt x="115330" y="1991748"/>
                  <a:pt x="78300" y="2194528"/>
                  <a:pt x="65958" y="2397305"/>
                </a:cubicBezTo>
                <a:cubicBezTo>
                  <a:pt x="53614" y="2600085"/>
                  <a:pt x="65958" y="2804627"/>
                  <a:pt x="102986" y="3005642"/>
                </a:cubicBezTo>
                <a:cubicBezTo>
                  <a:pt x="110039" y="3056777"/>
                  <a:pt x="124145" y="3106149"/>
                  <a:pt x="134725" y="3155521"/>
                </a:cubicBezTo>
                <a:cubicBezTo>
                  <a:pt x="140016" y="3180207"/>
                  <a:pt x="147069" y="3204893"/>
                  <a:pt x="154122" y="3229579"/>
                </a:cubicBezTo>
                <a:cubicBezTo>
                  <a:pt x="161175" y="3254265"/>
                  <a:pt x="168229" y="3278952"/>
                  <a:pt x="175282" y="3303638"/>
                </a:cubicBezTo>
                <a:cubicBezTo>
                  <a:pt x="207021" y="3400620"/>
                  <a:pt x="242287" y="3497600"/>
                  <a:pt x="284606" y="3589291"/>
                </a:cubicBezTo>
                <a:cubicBezTo>
                  <a:pt x="326925" y="3682746"/>
                  <a:pt x="376297" y="3770911"/>
                  <a:pt x="427432" y="3859076"/>
                </a:cubicBezTo>
                <a:cubicBezTo>
                  <a:pt x="482095" y="3945476"/>
                  <a:pt x="538520" y="4030114"/>
                  <a:pt x="601999" y="4109463"/>
                </a:cubicBezTo>
                <a:cubicBezTo>
                  <a:pt x="663713" y="4190575"/>
                  <a:pt x="734245" y="4266396"/>
                  <a:pt x="804776" y="4338691"/>
                </a:cubicBezTo>
                <a:cubicBezTo>
                  <a:pt x="878835" y="4409223"/>
                  <a:pt x="952893" y="4477991"/>
                  <a:pt x="1034004" y="4539707"/>
                </a:cubicBezTo>
                <a:cubicBezTo>
                  <a:pt x="1113354" y="4603185"/>
                  <a:pt x="1197991" y="4661373"/>
                  <a:pt x="1284392" y="4714272"/>
                </a:cubicBezTo>
                <a:lnTo>
                  <a:pt x="1351397" y="4753064"/>
                </a:lnTo>
                <a:lnTo>
                  <a:pt x="1384901" y="4772461"/>
                </a:lnTo>
                <a:lnTo>
                  <a:pt x="1418402" y="4790094"/>
                </a:lnTo>
                <a:lnTo>
                  <a:pt x="1487172" y="4825360"/>
                </a:lnTo>
                <a:cubicBezTo>
                  <a:pt x="1510094" y="4835940"/>
                  <a:pt x="1533017" y="4846520"/>
                  <a:pt x="1555939" y="4857099"/>
                </a:cubicBezTo>
                <a:cubicBezTo>
                  <a:pt x="1647630" y="4901181"/>
                  <a:pt x="1744612" y="4934684"/>
                  <a:pt x="1841593" y="4966424"/>
                </a:cubicBezTo>
                <a:cubicBezTo>
                  <a:pt x="1940337" y="4996399"/>
                  <a:pt x="2039081" y="5021085"/>
                  <a:pt x="2139590" y="5038718"/>
                </a:cubicBezTo>
                <a:cubicBezTo>
                  <a:pt x="2539856" y="5112776"/>
                  <a:pt x="2957758" y="5084563"/>
                  <a:pt x="3347445" y="4964659"/>
                </a:cubicBezTo>
                <a:cubicBezTo>
                  <a:pt x="3541407" y="4902945"/>
                  <a:pt x="3728316" y="4818307"/>
                  <a:pt x="3902883" y="4712509"/>
                </a:cubicBezTo>
                <a:cubicBezTo>
                  <a:pt x="4077448" y="4604948"/>
                  <a:pt x="4237908" y="4479755"/>
                  <a:pt x="4382498" y="4335165"/>
                </a:cubicBezTo>
                <a:cubicBezTo>
                  <a:pt x="4525324" y="4190575"/>
                  <a:pt x="4652281" y="4030114"/>
                  <a:pt x="4758079" y="3855549"/>
                </a:cubicBezTo>
                <a:cubicBezTo>
                  <a:pt x="4863876" y="3680982"/>
                  <a:pt x="4946752" y="3492311"/>
                  <a:pt x="5008466" y="3298349"/>
                </a:cubicBezTo>
                <a:cubicBezTo>
                  <a:pt x="5018165" y="3336259"/>
                  <a:pt x="5027422" y="3375051"/>
                  <a:pt x="5035578" y="3414285"/>
                </a:cubicBezTo>
                <a:lnTo>
                  <a:pt x="5039333" y="3436011"/>
                </a:lnTo>
                <a:lnTo>
                  <a:pt x="4972399" y="3618891"/>
                </a:lnTo>
                <a:cubicBezTo>
                  <a:pt x="4838158" y="3936271"/>
                  <a:pt x="4643909" y="4222090"/>
                  <a:pt x="4403875" y="4462124"/>
                </a:cubicBezTo>
                <a:lnTo>
                  <a:pt x="4253822" y="4598501"/>
                </a:lnTo>
                <a:lnTo>
                  <a:pt x="4172842" y="4661928"/>
                </a:lnTo>
                <a:cubicBezTo>
                  <a:pt x="3869931" y="4884512"/>
                  <a:pt x="3518926" y="5042465"/>
                  <a:pt x="3151720" y="5118067"/>
                </a:cubicBezTo>
                <a:cubicBezTo>
                  <a:pt x="2941887" y="5162148"/>
                  <a:pt x="2728530" y="5178019"/>
                  <a:pt x="2515170" y="5170966"/>
                </a:cubicBezTo>
                <a:cubicBezTo>
                  <a:pt x="2407610" y="5169201"/>
                  <a:pt x="2301813" y="5156859"/>
                  <a:pt x="2196015" y="5140989"/>
                </a:cubicBezTo>
                <a:cubicBezTo>
                  <a:pt x="2169565" y="5137462"/>
                  <a:pt x="2143116" y="5132173"/>
                  <a:pt x="2116666" y="5126882"/>
                </a:cubicBezTo>
                <a:cubicBezTo>
                  <a:pt x="2091980" y="5121593"/>
                  <a:pt x="2065532" y="5118067"/>
                  <a:pt x="2039081" y="5111014"/>
                </a:cubicBezTo>
                <a:cubicBezTo>
                  <a:pt x="1986183" y="5096907"/>
                  <a:pt x="1935048" y="5086327"/>
                  <a:pt x="1883912" y="5070457"/>
                </a:cubicBezTo>
                <a:lnTo>
                  <a:pt x="1808091" y="5047535"/>
                </a:lnTo>
                <a:lnTo>
                  <a:pt x="1732268" y="5021085"/>
                </a:lnTo>
                <a:cubicBezTo>
                  <a:pt x="1681134" y="5003452"/>
                  <a:pt x="1631762" y="4982292"/>
                  <a:pt x="1582389" y="4962897"/>
                </a:cubicBezTo>
                <a:cubicBezTo>
                  <a:pt x="1557703" y="4952317"/>
                  <a:pt x="1534780" y="4939973"/>
                  <a:pt x="1510094" y="4929394"/>
                </a:cubicBezTo>
                <a:cubicBezTo>
                  <a:pt x="1485407" y="4917051"/>
                  <a:pt x="1460721" y="4906472"/>
                  <a:pt x="1437799" y="4894128"/>
                </a:cubicBezTo>
                <a:cubicBezTo>
                  <a:pt x="1390190" y="4869442"/>
                  <a:pt x="1342582" y="4846520"/>
                  <a:pt x="1296736" y="4818307"/>
                </a:cubicBezTo>
                <a:cubicBezTo>
                  <a:pt x="1273812" y="4804201"/>
                  <a:pt x="1250890" y="4791857"/>
                  <a:pt x="1227967" y="4777750"/>
                </a:cubicBezTo>
                <a:lnTo>
                  <a:pt x="1160962" y="4733669"/>
                </a:lnTo>
                <a:lnTo>
                  <a:pt x="1127460" y="4712509"/>
                </a:lnTo>
                <a:lnTo>
                  <a:pt x="1095721" y="4689586"/>
                </a:lnTo>
                <a:lnTo>
                  <a:pt x="1030478" y="4641978"/>
                </a:lnTo>
                <a:cubicBezTo>
                  <a:pt x="945840" y="4576735"/>
                  <a:pt x="864728" y="4507968"/>
                  <a:pt x="788908" y="4433909"/>
                </a:cubicBezTo>
                <a:cubicBezTo>
                  <a:pt x="711323" y="4359851"/>
                  <a:pt x="640791" y="4280502"/>
                  <a:pt x="573786" y="4199390"/>
                </a:cubicBezTo>
                <a:cubicBezTo>
                  <a:pt x="508543" y="4116516"/>
                  <a:pt x="445065" y="4030114"/>
                  <a:pt x="390403" y="3940187"/>
                </a:cubicBezTo>
                <a:cubicBezTo>
                  <a:pt x="362191" y="3896104"/>
                  <a:pt x="337505" y="3848496"/>
                  <a:pt x="311054" y="3802650"/>
                </a:cubicBezTo>
                <a:cubicBezTo>
                  <a:pt x="296948" y="3779727"/>
                  <a:pt x="286368" y="3755041"/>
                  <a:pt x="274026" y="3732119"/>
                </a:cubicBezTo>
                <a:cubicBezTo>
                  <a:pt x="261682" y="3709195"/>
                  <a:pt x="249340" y="3686273"/>
                  <a:pt x="238760" y="3661587"/>
                </a:cubicBezTo>
                <a:lnTo>
                  <a:pt x="207021" y="3589291"/>
                </a:lnTo>
                <a:cubicBezTo>
                  <a:pt x="201730" y="3576949"/>
                  <a:pt x="196441" y="3564605"/>
                  <a:pt x="191150" y="3552263"/>
                </a:cubicBezTo>
                <a:lnTo>
                  <a:pt x="177044" y="3515233"/>
                </a:lnTo>
                <a:lnTo>
                  <a:pt x="148831" y="3441174"/>
                </a:lnTo>
                <a:cubicBezTo>
                  <a:pt x="140016" y="3416488"/>
                  <a:pt x="132963" y="3390040"/>
                  <a:pt x="124145" y="3365354"/>
                </a:cubicBezTo>
                <a:cubicBezTo>
                  <a:pt x="106512" y="3315982"/>
                  <a:pt x="94170" y="3264845"/>
                  <a:pt x="80064" y="3213711"/>
                </a:cubicBezTo>
                <a:cubicBezTo>
                  <a:pt x="73011" y="3187260"/>
                  <a:pt x="67720" y="3162574"/>
                  <a:pt x="62431" y="3136126"/>
                </a:cubicBezTo>
                <a:cubicBezTo>
                  <a:pt x="57140" y="3109675"/>
                  <a:pt x="51851" y="3084989"/>
                  <a:pt x="46560" y="3058541"/>
                </a:cubicBezTo>
                <a:cubicBezTo>
                  <a:pt x="27165" y="2954506"/>
                  <a:pt x="11295" y="2850472"/>
                  <a:pt x="6006" y="2744675"/>
                </a:cubicBezTo>
                <a:cubicBezTo>
                  <a:pt x="-8101" y="2534842"/>
                  <a:pt x="2479" y="2323247"/>
                  <a:pt x="39507" y="2115178"/>
                </a:cubicBezTo>
                <a:lnTo>
                  <a:pt x="53614" y="2037594"/>
                </a:lnTo>
                <a:cubicBezTo>
                  <a:pt x="58904" y="2011145"/>
                  <a:pt x="65958" y="1986459"/>
                  <a:pt x="71247" y="1960009"/>
                </a:cubicBezTo>
                <a:cubicBezTo>
                  <a:pt x="78300" y="1935323"/>
                  <a:pt x="83591" y="1908874"/>
                  <a:pt x="90644" y="1884188"/>
                </a:cubicBezTo>
                <a:lnTo>
                  <a:pt x="113566" y="1808366"/>
                </a:lnTo>
                <a:cubicBezTo>
                  <a:pt x="117092" y="1796023"/>
                  <a:pt x="120619" y="1783679"/>
                  <a:pt x="124145" y="1771337"/>
                </a:cubicBezTo>
                <a:lnTo>
                  <a:pt x="136489" y="1732545"/>
                </a:lnTo>
                <a:lnTo>
                  <a:pt x="162938" y="1658487"/>
                </a:lnTo>
                <a:cubicBezTo>
                  <a:pt x="173518" y="1633801"/>
                  <a:pt x="182335" y="1609114"/>
                  <a:pt x="192915" y="1584428"/>
                </a:cubicBezTo>
                <a:cubicBezTo>
                  <a:pt x="201730" y="1559742"/>
                  <a:pt x="212310" y="1535056"/>
                  <a:pt x="222890" y="1512132"/>
                </a:cubicBezTo>
                <a:cubicBezTo>
                  <a:pt x="245813" y="1464524"/>
                  <a:pt x="266973" y="1416915"/>
                  <a:pt x="291659" y="1371069"/>
                </a:cubicBezTo>
                <a:cubicBezTo>
                  <a:pt x="304001" y="1348147"/>
                  <a:pt x="316345" y="1325223"/>
                  <a:pt x="328687" y="1302302"/>
                </a:cubicBezTo>
                <a:lnTo>
                  <a:pt x="369244" y="1233532"/>
                </a:lnTo>
                <a:cubicBezTo>
                  <a:pt x="383350" y="1210610"/>
                  <a:pt x="397457" y="1187687"/>
                  <a:pt x="411563" y="1166527"/>
                </a:cubicBezTo>
                <a:lnTo>
                  <a:pt x="453882" y="1101286"/>
                </a:lnTo>
                <a:lnTo>
                  <a:pt x="499728" y="1037808"/>
                </a:lnTo>
                <a:cubicBezTo>
                  <a:pt x="515596" y="1014884"/>
                  <a:pt x="531467" y="993724"/>
                  <a:pt x="547336" y="974329"/>
                </a:cubicBezTo>
                <a:cubicBezTo>
                  <a:pt x="676057" y="810342"/>
                  <a:pt x="824173" y="660463"/>
                  <a:pt x="988159" y="531742"/>
                </a:cubicBezTo>
                <a:cubicBezTo>
                  <a:pt x="1153908" y="403022"/>
                  <a:pt x="1333764" y="293698"/>
                  <a:pt x="1524200" y="209060"/>
                </a:cubicBezTo>
                <a:close/>
                <a:moveTo>
                  <a:pt x="3479692" y="202007"/>
                </a:moveTo>
                <a:cubicBezTo>
                  <a:pt x="3511432" y="210822"/>
                  <a:pt x="3544933" y="219640"/>
                  <a:pt x="3576673" y="230220"/>
                </a:cubicBezTo>
                <a:lnTo>
                  <a:pt x="3673655" y="263721"/>
                </a:lnTo>
                <a:cubicBezTo>
                  <a:pt x="3969888" y="406549"/>
                  <a:pt x="4236144" y="607564"/>
                  <a:pt x="4454792" y="850899"/>
                </a:cubicBezTo>
                <a:lnTo>
                  <a:pt x="4400131" y="801526"/>
                </a:lnTo>
                <a:cubicBezTo>
                  <a:pt x="4380734" y="785656"/>
                  <a:pt x="4363101" y="769787"/>
                  <a:pt x="4343706" y="753917"/>
                </a:cubicBezTo>
                <a:cubicBezTo>
                  <a:pt x="4096845" y="514109"/>
                  <a:pt x="3802374" y="323673"/>
                  <a:pt x="3479692" y="202007"/>
                </a:cubicBezTo>
                <a:close/>
                <a:moveTo>
                  <a:pt x="2955994" y="198480"/>
                </a:moveTo>
                <a:lnTo>
                  <a:pt x="2996548" y="198480"/>
                </a:lnTo>
                <a:lnTo>
                  <a:pt x="3070607" y="212587"/>
                </a:lnTo>
                <a:lnTo>
                  <a:pt x="3144665" y="230220"/>
                </a:lnTo>
                <a:lnTo>
                  <a:pt x="3181695" y="239035"/>
                </a:lnTo>
                <a:cubicBezTo>
                  <a:pt x="3194037" y="242562"/>
                  <a:pt x="3206381" y="246088"/>
                  <a:pt x="3218723" y="249615"/>
                </a:cubicBezTo>
                <a:lnTo>
                  <a:pt x="3291019" y="270774"/>
                </a:lnTo>
                <a:cubicBezTo>
                  <a:pt x="3386237" y="302514"/>
                  <a:pt x="3481455" y="337780"/>
                  <a:pt x="3573146" y="381863"/>
                </a:cubicBezTo>
                <a:cubicBezTo>
                  <a:pt x="3758291" y="466501"/>
                  <a:pt x="3929331" y="577587"/>
                  <a:pt x="4084501" y="706309"/>
                </a:cubicBezTo>
                <a:cubicBezTo>
                  <a:pt x="4072157" y="699255"/>
                  <a:pt x="4058051" y="693965"/>
                  <a:pt x="4045708" y="686911"/>
                </a:cubicBezTo>
                <a:cubicBezTo>
                  <a:pt x="4040418" y="683385"/>
                  <a:pt x="4033364" y="679858"/>
                  <a:pt x="4028076" y="676332"/>
                </a:cubicBezTo>
                <a:cubicBezTo>
                  <a:pt x="3684233" y="411838"/>
                  <a:pt x="3266333" y="244326"/>
                  <a:pt x="2836090" y="200243"/>
                </a:cubicBezTo>
                <a:lnTo>
                  <a:pt x="2915437" y="200243"/>
                </a:lnTo>
                <a:close/>
                <a:moveTo>
                  <a:pt x="2590991" y="150870"/>
                </a:moveTo>
                <a:lnTo>
                  <a:pt x="2495773" y="164977"/>
                </a:lnTo>
                <a:lnTo>
                  <a:pt x="2471087" y="168503"/>
                </a:lnTo>
                <a:lnTo>
                  <a:pt x="2446401" y="173792"/>
                </a:lnTo>
                <a:lnTo>
                  <a:pt x="2398793" y="184372"/>
                </a:lnTo>
                <a:cubicBezTo>
                  <a:pt x="2114902" y="207296"/>
                  <a:pt x="1836302" y="281354"/>
                  <a:pt x="1580625" y="403020"/>
                </a:cubicBezTo>
                <a:cubicBezTo>
                  <a:pt x="1324947" y="522924"/>
                  <a:pt x="1090430" y="692200"/>
                  <a:pt x="892941" y="894980"/>
                </a:cubicBezTo>
                <a:cubicBezTo>
                  <a:pt x="972288" y="792709"/>
                  <a:pt x="1060453" y="695727"/>
                  <a:pt x="1159197" y="605800"/>
                </a:cubicBezTo>
                <a:cubicBezTo>
                  <a:pt x="1261468" y="529977"/>
                  <a:pt x="1372557" y="464737"/>
                  <a:pt x="1485407" y="406547"/>
                </a:cubicBezTo>
                <a:cubicBezTo>
                  <a:pt x="1543595" y="378334"/>
                  <a:pt x="1601785" y="351886"/>
                  <a:pt x="1659972" y="327200"/>
                </a:cubicBezTo>
                <a:lnTo>
                  <a:pt x="1749901" y="293696"/>
                </a:lnTo>
                <a:cubicBezTo>
                  <a:pt x="1778114" y="283117"/>
                  <a:pt x="1809853" y="274301"/>
                  <a:pt x="1839828" y="263721"/>
                </a:cubicBezTo>
                <a:cubicBezTo>
                  <a:pt x="1961496" y="226691"/>
                  <a:pt x="2086689" y="194952"/>
                  <a:pt x="2211884" y="177319"/>
                </a:cubicBezTo>
                <a:cubicBezTo>
                  <a:pt x="2337077" y="159686"/>
                  <a:pt x="2464034" y="150870"/>
                  <a:pt x="2590991" y="150870"/>
                </a:cubicBezTo>
                <a:close/>
                <a:moveTo>
                  <a:pt x="2522251" y="412"/>
                </a:moveTo>
                <a:cubicBezTo>
                  <a:pt x="2785505" y="-4299"/>
                  <a:pt x="3049008" y="31407"/>
                  <a:pt x="3301599" y="106789"/>
                </a:cubicBezTo>
                <a:cubicBezTo>
                  <a:pt x="3278677" y="103263"/>
                  <a:pt x="3255753" y="99736"/>
                  <a:pt x="3236358" y="96209"/>
                </a:cubicBezTo>
                <a:cubicBezTo>
                  <a:pt x="3213434" y="92683"/>
                  <a:pt x="3190512" y="90918"/>
                  <a:pt x="3167589" y="89156"/>
                </a:cubicBezTo>
                <a:cubicBezTo>
                  <a:pt x="3107637" y="73286"/>
                  <a:pt x="3045922" y="62706"/>
                  <a:pt x="2984206" y="52126"/>
                </a:cubicBezTo>
                <a:cubicBezTo>
                  <a:pt x="2952467" y="48600"/>
                  <a:pt x="2922492" y="43311"/>
                  <a:pt x="2890753" y="39784"/>
                </a:cubicBezTo>
                <a:cubicBezTo>
                  <a:pt x="2859013" y="36257"/>
                  <a:pt x="2829036" y="32731"/>
                  <a:pt x="2797297" y="30967"/>
                </a:cubicBezTo>
                <a:cubicBezTo>
                  <a:pt x="2765558" y="29204"/>
                  <a:pt x="2735583" y="23913"/>
                  <a:pt x="2703844" y="23913"/>
                </a:cubicBezTo>
                <a:lnTo>
                  <a:pt x="2610388" y="20387"/>
                </a:lnTo>
                <a:cubicBezTo>
                  <a:pt x="2578649" y="20387"/>
                  <a:pt x="2548674" y="22151"/>
                  <a:pt x="2516935" y="22151"/>
                </a:cubicBezTo>
                <a:lnTo>
                  <a:pt x="2469325" y="23913"/>
                </a:lnTo>
                <a:cubicBezTo>
                  <a:pt x="2455218" y="25678"/>
                  <a:pt x="2439350" y="25678"/>
                  <a:pt x="2423479" y="27440"/>
                </a:cubicBezTo>
                <a:cubicBezTo>
                  <a:pt x="2173092" y="41546"/>
                  <a:pt x="1926231" y="94445"/>
                  <a:pt x="1691714" y="182610"/>
                </a:cubicBezTo>
                <a:cubicBezTo>
                  <a:pt x="1705820" y="175557"/>
                  <a:pt x="1716400" y="170268"/>
                  <a:pt x="1725215" y="164977"/>
                </a:cubicBezTo>
                <a:cubicBezTo>
                  <a:pt x="1734033" y="161450"/>
                  <a:pt x="1742848" y="156161"/>
                  <a:pt x="1751666" y="152635"/>
                </a:cubicBezTo>
                <a:cubicBezTo>
                  <a:pt x="1769298" y="143817"/>
                  <a:pt x="1786931" y="135002"/>
                  <a:pt x="1818671" y="122658"/>
                </a:cubicBezTo>
                <a:cubicBezTo>
                  <a:pt x="1834539" y="115605"/>
                  <a:pt x="1853937" y="108551"/>
                  <a:pt x="1876858" y="101498"/>
                </a:cubicBezTo>
                <a:cubicBezTo>
                  <a:pt x="1899782" y="94445"/>
                  <a:pt x="1927995" y="83865"/>
                  <a:pt x="1963261" y="75050"/>
                </a:cubicBezTo>
                <a:cubicBezTo>
                  <a:pt x="1998527" y="66232"/>
                  <a:pt x="2039081" y="55653"/>
                  <a:pt x="2088454" y="45073"/>
                </a:cubicBezTo>
                <a:cubicBezTo>
                  <a:pt x="2113140" y="41546"/>
                  <a:pt x="2139590" y="36257"/>
                  <a:pt x="2167803" y="30967"/>
                </a:cubicBezTo>
                <a:cubicBezTo>
                  <a:pt x="2181909" y="29204"/>
                  <a:pt x="2196015" y="25678"/>
                  <a:pt x="2211884" y="23913"/>
                </a:cubicBezTo>
                <a:cubicBezTo>
                  <a:pt x="2225990" y="22151"/>
                  <a:pt x="2243623" y="20387"/>
                  <a:pt x="2259494" y="18624"/>
                </a:cubicBezTo>
                <a:cubicBezTo>
                  <a:pt x="2346777" y="8045"/>
                  <a:pt x="2434499" y="1984"/>
                  <a:pt x="2522251" y="412"/>
                </a:cubicBezTo>
                <a:close/>
              </a:path>
            </a:pathLst>
          </a:custGeom>
          <a:solidFill>
            <a:schemeClr val="tx2">
              <a:lumMod val="75000"/>
            </a:schemeClr>
          </a:solidFill>
        </p:spPr>
        <p:txBody>
          <a:bodyPr wrap="square" anchor="ctr">
            <a:noAutofit/>
          </a:bodyPr>
          <a:lstStyle>
            <a:lvl1pPr marL="0" indent="0" algn="ctr">
              <a:buNone/>
              <a:defRPr i="1">
                <a:solidFill>
                  <a:schemeClr val="bg1"/>
                </a:solidFill>
              </a:defRPr>
            </a:lvl1pPr>
          </a:lstStyle>
          <a:p>
            <a:r>
              <a:rPr lang="en-US" noProof="0"/>
              <a:t>Insert or Drag &amp; Drop Your Photo</a:t>
            </a:r>
          </a:p>
        </p:txBody>
      </p:sp>
    </p:spTree>
    <p:extLst>
      <p:ext uri="{BB962C8B-B14F-4D97-AF65-F5344CB8AC3E}">
        <p14:creationId xmlns:p14="http://schemas.microsoft.com/office/powerpoint/2010/main" val="398327996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Large Numbers Option 2">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F3278D70-8832-41B9-87B8-C926C4130480}"/>
              </a:ext>
            </a:extLst>
          </p:cNvPr>
          <p:cNvSpPr>
            <a:spLocks noChangeAspect="1"/>
          </p:cNvSpPr>
          <p:nvPr userDrawn="1"/>
        </p:nvSpPr>
        <p:spPr>
          <a:xfrm>
            <a:off x="8015138" y="2208639"/>
            <a:ext cx="3112535" cy="3117089"/>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lumMod val="75000"/>
            </a:schemeClr>
          </a:solidFill>
          <a:ln w="9525" cap="flat">
            <a:noFill/>
            <a:prstDash val="solid"/>
            <a:miter/>
          </a:ln>
        </p:spPr>
        <p:txBody>
          <a:bodyPr rtlCol="0" anchor="ctr"/>
          <a:lstStyle/>
          <a:p>
            <a:endParaRPr lang="en-US" sz="1350" noProof="0"/>
          </a:p>
        </p:txBody>
      </p:sp>
      <p:sp>
        <p:nvSpPr>
          <p:cNvPr id="20" name="Freeform: Shape 19">
            <a:extLst>
              <a:ext uri="{FF2B5EF4-FFF2-40B4-BE49-F238E27FC236}">
                <a16:creationId xmlns:a16="http://schemas.microsoft.com/office/drawing/2014/main" id="{02552EF4-9F89-45DA-B96E-A84453180094}"/>
              </a:ext>
            </a:extLst>
          </p:cNvPr>
          <p:cNvSpPr>
            <a:spLocks noChangeAspect="1"/>
          </p:cNvSpPr>
          <p:nvPr userDrawn="1"/>
        </p:nvSpPr>
        <p:spPr>
          <a:xfrm>
            <a:off x="4651995" y="1795087"/>
            <a:ext cx="3813116" cy="387435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sz="1350" noProof="0"/>
          </a:p>
        </p:txBody>
      </p:sp>
      <p:sp>
        <p:nvSpPr>
          <p:cNvPr id="8" name="Text Placeholder 9">
            <a:extLst>
              <a:ext uri="{FF2B5EF4-FFF2-40B4-BE49-F238E27FC236}">
                <a16:creationId xmlns:a16="http://schemas.microsoft.com/office/drawing/2014/main" id="{35BD4359-D385-4BCD-B33E-EF9B611693CD}"/>
              </a:ext>
            </a:extLst>
          </p:cNvPr>
          <p:cNvSpPr>
            <a:spLocks noGrp="1"/>
          </p:cNvSpPr>
          <p:nvPr>
            <p:ph type="body" sz="quarter" idx="28" hasCustomPrompt="1"/>
          </p:nvPr>
        </p:nvSpPr>
        <p:spPr>
          <a:xfrm>
            <a:off x="4660588" y="1864921"/>
            <a:ext cx="3804523" cy="3804522"/>
          </a:xfrm>
          <a:prstGeom prst="ellipse">
            <a:avLst/>
          </a:prstGeom>
          <a:noFill/>
          <a:ln>
            <a:noFill/>
          </a:ln>
        </p:spPr>
        <p:txBody>
          <a:bodyPr vert="horz" lIns="0" tIns="0" rIns="0" bIns="0" rtlCol="0" anchor="ctr">
            <a:noAutofit/>
          </a:bodyPr>
          <a:lstStyle>
            <a:lvl1pPr marL="0" indent="0" algn="ctr">
              <a:buNone/>
              <a:defRPr lang="en-ZA" sz="1350" dirty="0">
                <a:solidFill>
                  <a:schemeClr val="bg1"/>
                </a:solidFill>
              </a:defRPr>
            </a:lvl1pPr>
          </a:lstStyle>
          <a:p>
            <a:pPr marL="200025" lvl="0" indent="-200025" algn="ctr"/>
            <a:r>
              <a:rPr lang="en-US" noProof="0"/>
              <a:t>Section Header</a:t>
            </a:r>
          </a:p>
        </p:txBody>
      </p:sp>
      <p:sp>
        <p:nvSpPr>
          <p:cNvPr id="9" name="Text Placeholder 9">
            <a:extLst>
              <a:ext uri="{FF2B5EF4-FFF2-40B4-BE49-F238E27FC236}">
                <a16:creationId xmlns:a16="http://schemas.microsoft.com/office/drawing/2014/main" id="{760B0B05-57EC-42F8-B1E3-6386C1E9C600}"/>
              </a:ext>
            </a:extLst>
          </p:cNvPr>
          <p:cNvSpPr>
            <a:spLocks noGrp="1"/>
          </p:cNvSpPr>
          <p:nvPr>
            <p:ph type="body" sz="quarter" idx="29" hasCustomPrompt="1"/>
          </p:nvPr>
        </p:nvSpPr>
        <p:spPr>
          <a:xfrm>
            <a:off x="7992026" y="2207063"/>
            <a:ext cx="3120239" cy="3120238"/>
          </a:xfrm>
          <a:prstGeom prst="ellipse">
            <a:avLst/>
          </a:prstGeom>
          <a:noFill/>
          <a:ln>
            <a:noFill/>
          </a:ln>
        </p:spPr>
        <p:txBody>
          <a:bodyPr vert="horz" lIns="0" tIns="0" rIns="0" bIns="0" rtlCol="0" anchor="ctr">
            <a:noAutofit/>
          </a:bodyPr>
          <a:lstStyle>
            <a:lvl1pPr marL="0" indent="0" algn="ctr">
              <a:buNone/>
              <a:defRPr lang="en-ZA" sz="1350" dirty="0">
                <a:solidFill>
                  <a:schemeClr val="bg1"/>
                </a:solidFill>
              </a:defRPr>
            </a:lvl1pPr>
          </a:lstStyle>
          <a:p>
            <a:pPr marL="200025" lvl="0" indent="-200025" algn="ctr"/>
            <a:r>
              <a:rPr lang="en-US" noProof="0"/>
              <a:t>Section Header</a:t>
            </a:r>
          </a:p>
        </p:txBody>
      </p:sp>
      <p:sp>
        <p:nvSpPr>
          <p:cNvPr id="19" name="Freeform: Shape 18">
            <a:extLst>
              <a:ext uri="{FF2B5EF4-FFF2-40B4-BE49-F238E27FC236}">
                <a16:creationId xmlns:a16="http://schemas.microsoft.com/office/drawing/2014/main" id="{436970BD-9B20-4B7C-A294-5174BA15880C}"/>
              </a:ext>
            </a:extLst>
          </p:cNvPr>
          <p:cNvSpPr>
            <a:spLocks noChangeAspect="1"/>
          </p:cNvSpPr>
          <p:nvPr userDrawn="1"/>
        </p:nvSpPr>
        <p:spPr>
          <a:xfrm>
            <a:off x="665260" y="1425983"/>
            <a:ext cx="4790773" cy="4727573"/>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alpha val="87000"/>
            </a:schemeClr>
          </a:solidFill>
          <a:ln w="9525" cap="flat">
            <a:noFill/>
            <a:prstDash val="solid"/>
            <a:miter/>
          </a:ln>
        </p:spPr>
        <p:txBody>
          <a:bodyPr rtlCol="0" anchor="ctr"/>
          <a:lstStyle/>
          <a:p>
            <a:endParaRPr lang="en-US" sz="1350" noProof="0"/>
          </a:p>
        </p:txBody>
      </p:sp>
      <p:sp>
        <p:nvSpPr>
          <p:cNvPr id="6" name="Text Placeholder 3">
            <a:extLst>
              <a:ext uri="{FF2B5EF4-FFF2-40B4-BE49-F238E27FC236}">
                <a16:creationId xmlns:a16="http://schemas.microsoft.com/office/drawing/2014/main" id="{AD3903B4-7169-4D4B-A4EE-98E908F47924}"/>
              </a:ext>
            </a:extLst>
          </p:cNvPr>
          <p:cNvSpPr>
            <a:spLocks noGrp="1"/>
          </p:cNvSpPr>
          <p:nvPr>
            <p:ph type="body" sz="quarter" idx="27" hasCustomPrompt="1"/>
          </p:nvPr>
        </p:nvSpPr>
        <p:spPr>
          <a:xfrm>
            <a:off x="968830" y="1593152"/>
            <a:ext cx="4348065" cy="4348065"/>
          </a:xfrm>
          <a:prstGeom prst="ellipse">
            <a:avLst/>
          </a:prstGeom>
          <a:noFill/>
          <a:ln>
            <a:noFill/>
          </a:ln>
        </p:spPr>
        <p:txBody>
          <a:bodyPr anchor="ctr"/>
          <a:lstStyle>
            <a:lvl1pPr marL="0" indent="0" algn="ctr">
              <a:buNone/>
              <a:defRPr sz="1350">
                <a:solidFill>
                  <a:schemeClr val="bg1"/>
                </a:solidFill>
                <a:latin typeface="+mn-lt"/>
              </a:defRPr>
            </a:lvl1pPr>
            <a:lvl2pPr marL="200025" indent="0">
              <a:buNone/>
              <a:defRPr/>
            </a:lvl2pPr>
            <a:lvl3pPr marL="407194" indent="0">
              <a:buNone/>
              <a:defRPr/>
            </a:lvl3pPr>
            <a:lvl4pPr marL="607219" indent="0">
              <a:buNone/>
              <a:defRPr/>
            </a:lvl4pPr>
            <a:lvl5pPr marL="807244" indent="0">
              <a:buNone/>
              <a:defRPr/>
            </a:lvl5pPr>
          </a:lstStyle>
          <a:p>
            <a:pPr lvl="0"/>
            <a:r>
              <a:rPr lang="en-US" noProof="0"/>
              <a:t>Section Header</a:t>
            </a:r>
          </a:p>
        </p:txBody>
      </p:sp>
      <p:sp>
        <p:nvSpPr>
          <p:cNvPr id="10" name="Text Placeholder 3">
            <a:extLst>
              <a:ext uri="{FF2B5EF4-FFF2-40B4-BE49-F238E27FC236}">
                <a16:creationId xmlns:a16="http://schemas.microsoft.com/office/drawing/2014/main" id="{96BEA54F-1538-4369-953E-48143E778A0C}"/>
              </a:ext>
            </a:extLst>
          </p:cNvPr>
          <p:cNvSpPr>
            <a:spLocks noGrp="1"/>
          </p:cNvSpPr>
          <p:nvPr>
            <p:ph type="body" sz="quarter" idx="30" hasCustomPrompt="1"/>
          </p:nvPr>
        </p:nvSpPr>
        <p:spPr>
          <a:xfrm>
            <a:off x="1737052" y="2205688"/>
            <a:ext cx="2811619" cy="1440000"/>
          </a:xfrm>
          <a:prstGeom prst="rect">
            <a:avLst/>
          </a:prstGeom>
          <a:noFill/>
        </p:spPr>
        <p:txBody>
          <a:bodyPr anchor="b"/>
          <a:lstStyle>
            <a:lvl1pPr marL="0" indent="0" algn="ctr">
              <a:spcBef>
                <a:spcPts val="0"/>
              </a:spcBef>
              <a:spcAft>
                <a:spcPts val="0"/>
              </a:spcAft>
              <a:buNone/>
              <a:defRPr sz="4950" b="1">
                <a:solidFill>
                  <a:schemeClr val="bg1"/>
                </a:solidFill>
                <a:latin typeface="+mj-lt"/>
                <a:cs typeface="Arial" panose="020B0604020202020204" pitchFamily="34" charset="0"/>
              </a:defRPr>
            </a:lvl1pPr>
            <a:lvl2pPr marL="200025" indent="0">
              <a:buNone/>
              <a:defRPr/>
            </a:lvl2pPr>
            <a:lvl3pPr marL="407194" indent="0">
              <a:buNone/>
              <a:defRPr/>
            </a:lvl3pPr>
            <a:lvl4pPr marL="607219" indent="0">
              <a:buNone/>
              <a:defRPr/>
            </a:lvl4pPr>
            <a:lvl5pPr marL="807244" indent="0">
              <a:buNone/>
              <a:defRPr/>
            </a:lvl5pPr>
          </a:lstStyle>
          <a:p>
            <a:pPr lvl="0"/>
            <a:r>
              <a:rPr lang="en-US" noProof="0"/>
              <a:t>1</a:t>
            </a:r>
          </a:p>
        </p:txBody>
      </p:sp>
      <p:sp>
        <p:nvSpPr>
          <p:cNvPr id="13" name="Content Placeholder 3">
            <a:extLst>
              <a:ext uri="{FF2B5EF4-FFF2-40B4-BE49-F238E27FC236}">
                <a16:creationId xmlns:a16="http://schemas.microsoft.com/office/drawing/2014/main" id="{A7461332-515F-423E-992A-19C7845D0A7E}"/>
              </a:ext>
            </a:extLst>
          </p:cNvPr>
          <p:cNvSpPr>
            <a:spLocks noGrp="1"/>
          </p:cNvSpPr>
          <p:nvPr>
            <p:ph sz="half" idx="2" hasCustomPrompt="1"/>
          </p:nvPr>
        </p:nvSpPr>
        <p:spPr>
          <a:xfrm>
            <a:off x="2152861" y="4243333"/>
            <a:ext cx="1980000" cy="720000"/>
          </a:xfrm>
        </p:spPr>
        <p:txBody>
          <a:bodyPr/>
          <a:lstStyle>
            <a:lvl1pPr marL="0" indent="0" algn="ctr">
              <a:buFont typeface="Arial" panose="020B0604020202020204" pitchFamily="34" charset="0"/>
              <a:buNone/>
              <a:defRPr sz="1050">
                <a:solidFill>
                  <a:schemeClr val="bg1"/>
                </a:solidFill>
              </a:defRPr>
            </a:lvl1pPr>
          </a:lstStyle>
          <a:p>
            <a:pPr lvl="0"/>
            <a:r>
              <a:rPr lang="en-US" noProof="0"/>
              <a:t>Section Description</a:t>
            </a:r>
          </a:p>
        </p:txBody>
      </p:sp>
      <p:sp>
        <p:nvSpPr>
          <p:cNvPr id="11" name="Text Placeholder 9">
            <a:extLst>
              <a:ext uri="{FF2B5EF4-FFF2-40B4-BE49-F238E27FC236}">
                <a16:creationId xmlns:a16="http://schemas.microsoft.com/office/drawing/2014/main" id="{75AB5322-7A21-47FE-92DA-8B0C974F8FB4}"/>
              </a:ext>
            </a:extLst>
          </p:cNvPr>
          <p:cNvSpPr>
            <a:spLocks noGrp="1"/>
          </p:cNvSpPr>
          <p:nvPr>
            <p:ph type="body" sz="quarter" idx="31" hasCustomPrompt="1"/>
          </p:nvPr>
        </p:nvSpPr>
        <p:spPr>
          <a:xfrm>
            <a:off x="5157040" y="2205688"/>
            <a:ext cx="2811619" cy="1440000"/>
          </a:xfrm>
          <a:prstGeom prst="rect">
            <a:avLst/>
          </a:prstGeom>
          <a:noFill/>
        </p:spPr>
        <p:txBody>
          <a:bodyPr vert="horz" lIns="0" tIns="0" rIns="0" bIns="0" rtlCol="0" anchor="b">
            <a:noAutofit/>
          </a:bodyPr>
          <a:lstStyle>
            <a:lvl1pPr marL="0" indent="0" algn="ctr">
              <a:spcBef>
                <a:spcPts val="0"/>
              </a:spcBef>
              <a:spcAft>
                <a:spcPts val="0"/>
              </a:spcAft>
              <a:buNone/>
              <a:defRPr lang="en-ZA" sz="4950" b="1" dirty="0">
                <a:solidFill>
                  <a:schemeClr val="bg1"/>
                </a:solidFill>
                <a:latin typeface="+mj-lt"/>
                <a:cs typeface="Arial" panose="020B0604020202020204" pitchFamily="34" charset="0"/>
              </a:defRPr>
            </a:lvl1pPr>
          </a:lstStyle>
          <a:p>
            <a:pPr marL="200025" lvl="0" indent="-200025" algn="ctr"/>
            <a:r>
              <a:rPr lang="en-US" noProof="0"/>
              <a:t>2</a:t>
            </a:r>
          </a:p>
        </p:txBody>
      </p:sp>
      <p:sp>
        <p:nvSpPr>
          <p:cNvPr id="14" name="Text Placeholder 5">
            <a:extLst>
              <a:ext uri="{FF2B5EF4-FFF2-40B4-BE49-F238E27FC236}">
                <a16:creationId xmlns:a16="http://schemas.microsoft.com/office/drawing/2014/main" id="{C63BF992-768D-4119-8D4A-65B4E8FF04E5}"/>
              </a:ext>
            </a:extLst>
          </p:cNvPr>
          <p:cNvSpPr>
            <a:spLocks noGrp="1"/>
          </p:cNvSpPr>
          <p:nvPr>
            <p:ph type="body" sz="quarter" idx="33" hasCustomPrompt="1"/>
          </p:nvPr>
        </p:nvSpPr>
        <p:spPr>
          <a:xfrm>
            <a:off x="5572849" y="4243333"/>
            <a:ext cx="1980000" cy="720000"/>
          </a:xfrm>
        </p:spPr>
        <p:txBody>
          <a:bodyPr/>
          <a:lstStyle>
            <a:lvl1pPr marL="0" indent="0" algn="ctr">
              <a:buFont typeface="Arial" panose="020B0604020202020204" pitchFamily="34" charset="0"/>
              <a:buNone/>
              <a:defRPr sz="1050">
                <a:solidFill>
                  <a:schemeClr val="bg1"/>
                </a:solidFill>
              </a:defRPr>
            </a:lvl1pPr>
          </a:lstStyle>
          <a:p>
            <a:pPr lvl="0"/>
            <a:r>
              <a:rPr lang="en-US" noProof="0"/>
              <a:t>Section Description</a:t>
            </a:r>
          </a:p>
        </p:txBody>
      </p:sp>
      <p:sp>
        <p:nvSpPr>
          <p:cNvPr id="12" name="Text Placeholder 9">
            <a:extLst>
              <a:ext uri="{FF2B5EF4-FFF2-40B4-BE49-F238E27FC236}">
                <a16:creationId xmlns:a16="http://schemas.microsoft.com/office/drawing/2014/main" id="{A68AE188-594C-409F-8B57-C0CFFAFC9AB8}"/>
              </a:ext>
            </a:extLst>
          </p:cNvPr>
          <p:cNvSpPr>
            <a:spLocks noGrp="1"/>
          </p:cNvSpPr>
          <p:nvPr>
            <p:ph type="body" sz="quarter" idx="32" hasCustomPrompt="1"/>
          </p:nvPr>
        </p:nvSpPr>
        <p:spPr>
          <a:xfrm>
            <a:off x="8300647" y="2205688"/>
            <a:ext cx="2597043" cy="1440000"/>
          </a:xfrm>
          <a:prstGeom prst="rect">
            <a:avLst/>
          </a:prstGeom>
          <a:noFill/>
        </p:spPr>
        <p:txBody>
          <a:bodyPr vert="horz" lIns="0" tIns="0" rIns="0" bIns="0" rtlCol="0" anchor="b">
            <a:noAutofit/>
          </a:bodyPr>
          <a:lstStyle>
            <a:lvl1pPr marL="0" indent="0" algn="ctr">
              <a:spcBef>
                <a:spcPts val="0"/>
              </a:spcBef>
              <a:spcAft>
                <a:spcPts val="0"/>
              </a:spcAft>
              <a:buNone/>
              <a:defRPr lang="en-ZA" sz="4950" b="1" dirty="0">
                <a:solidFill>
                  <a:schemeClr val="bg1"/>
                </a:solidFill>
                <a:latin typeface="+mj-lt"/>
                <a:cs typeface="Arial" panose="020B0604020202020204" pitchFamily="34" charset="0"/>
              </a:defRPr>
            </a:lvl1pPr>
          </a:lstStyle>
          <a:p>
            <a:pPr marL="200025" lvl="0" indent="-200025" algn="ctr"/>
            <a:r>
              <a:rPr lang="en-US" noProof="0"/>
              <a:t>3</a:t>
            </a:r>
          </a:p>
        </p:txBody>
      </p:sp>
      <p:sp>
        <p:nvSpPr>
          <p:cNvPr id="15" name="Text Placeholder 9">
            <a:extLst>
              <a:ext uri="{FF2B5EF4-FFF2-40B4-BE49-F238E27FC236}">
                <a16:creationId xmlns:a16="http://schemas.microsoft.com/office/drawing/2014/main" id="{ED698B85-CFF0-4F09-8E8A-BCAEC5056233}"/>
              </a:ext>
            </a:extLst>
          </p:cNvPr>
          <p:cNvSpPr>
            <a:spLocks noGrp="1"/>
          </p:cNvSpPr>
          <p:nvPr>
            <p:ph type="body" sz="quarter" idx="34" hasCustomPrompt="1"/>
          </p:nvPr>
        </p:nvSpPr>
        <p:spPr>
          <a:xfrm>
            <a:off x="8562145" y="4243333"/>
            <a:ext cx="1980000" cy="720000"/>
          </a:xfrm>
        </p:spPr>
        <p:txBody>
          <a:bodyPr/>
          <a:lstStyle>
            <a:lvl1pPr marL="0" indent="0" algn="ctr">
              <a:buFont typeface="Arial" panose="020B0604020202020204" pitchFamily="34" charset="0"/>
              <a:buNone/>
              <a:defRPr sz="1050">
                <a:solidFill>
                  <a:schemeClr val="bg1"/>
                </a:solidFill>
              </a:defRPr>
            </a:lvl1pPr>
          </a:lstStyle>
          <a:p>
            <a:pPr lvl="0"/>
            <a:r>
              <a:rPr lang="en-US" noProof="0"/>
              <a:t>Section Description</a:t>
            </a:r>
          </a:p>
        </p:txBody>
      </p:sp>
      <p:sp>
        <p:nvSpPr>
          <p:cNvPr id="4" name="Title 3">
            <a:extLst>
              <a:ext uri="{FF2B5EF4-FFF2-40B4-BE49-F238E27FC236}">
                <a16:creationId xmlns:a16="http://schemas.microsoft.com/office/drawing/2014/main" id="{F81CA826-63B3-43E6-99A0-25895892FF1D}"/>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8091642-7CB0-45CD-82C4-9EBAD3FAEA11}"/>
              </a:ext>
            </a:extLst>
          </p:cNvPr>
          <p:cNvSpPr>
            <a:spLocks noGrp="1"/>
          </p:cNvSpPr>
          <p:nvPr>
            <p:ph type="ftr" sz="quarter" idx="35"/>
          </p:nvPr>
        </p:nvSpPr>
        <p:spPr/>
        <p:txBody>
          <a:bodyPr/>
          <a:lstStyle/>
          <a:p>
            <a:endParaRPr lang="en-US" noProof="0"/>
          </a:p>
        </p:txBody>
      </p:sp>
      <p:sp>
        <p:nvSpPr>
          <p:cNvPr id="17" name="Slide Number Placeholder 16">
            <a:extLst>
              <a:ext uri="{FF2B5EF4-FFF2-40B4-BE49-F238E27FC236}">
                <a16:creationId xmlns:a16="http://schemas.microsoft.com/office/drawing/2014/main" id="{E8012A76-B25A-41AE-A474-DD4A7ADB6B6B}"/>
              </a:ext>
            </a:extLst>
          </p:cNvPr>
          <p:cNvSpPr>
            <a:spLocks noGrp="1"/>
          </p:cNvSpPr>
          <p:nvPr>
            <p:ph type="sldNum" sz="quarter" idx="36"/>
          </p:nvPr>
        </p:nvSpPr>
        <p:spPr/>
        <p:txBody>
          <a:bodyPr/>
          <a:lstStyle>
            <a:lvl1pPr algn="ctr">
              <a:defRPr/>
            </a:lvl1pPr>
          </a:lstStyle>
          <a:p>
            <a:fld id="{B67B645E-C5E5-4727-B977-D372A0AA71D9}" type="slidenum">
              <a:rPr lang="en-US" noProof="0" smtClean="0"/>
              <a:pPr/>
              <a:t>‹#›</a:t>
            </a:fld>
            <a:endParaRPr lang="en-US" noProof="0"/>
          </a:p>
        </p:txBody>
      </p:sp>
      <p:sp>
        <p:nvSpPr>
          <p:cNvPr id="18" name="Text Placeholder 4">
            <a:extLst>
              <a:ext uri="{FF2B5EF4-FFF2-40B4-BE49-F238E27FC236}">
                <a16:creationId xmlns:a16="http://schemas.microsoft.com/office/drawing/2014/main" id="{C298B396-EED5-44F5-A626-8479A686DF6B}"/>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a:r>
              <a:rPr lang="en-US" noProof="0"/>
              <a:t>Subtitle</a:t>
            </a:r>
          </a:p>
        </p:txBody>
      </p:sp>
      <p:grpSp>
        <p:nvGrpSpPr>
          <p:cNvPr id="192" name="Group 191">
            <a:extLst>
              <a:ext uri="{FF2B5EF4-FFF2-40B4-BE49-F238E27FC236}">
                <a16:creationId xmlns:a16="http://schemas.microsoft.com/office/drawing/2014/main" id="{03F3DBFF-E893-4319-8149-7985258E7BD0}"/>
              </a:ext>
            </a:extLst>
          </p:cNvPr>
          <p:cNvGrpSpPr/>
          <p:nvPr userDrawn="1"/>
        </p:nvGrpSpPr>
        <p:grpSpPr>
          <a:xfrm>
            <a:off x="7999731" y="2916193"/>
            <a:ext cx="449973" cy="1657292"/>
            <a:chOff x="7999730" y="2916193"/>
            <a:chExt cx="449973" cy="1657292"/>
          </a:xfrm>
        </p:grpSpPr>
        <p:sp>
          <p:nvSpPr>
            <p:cNvPr id="179" name="Freeform: Shape 178">
              <a:extLst>
                <a:ext uri="{FF2B5EF4-FFF2-40B4-BE49-F238E27FC236}">
                  <a16:creationId xmlns:a16="http://schemas.microsoft.com/office/drawing/2014/main" id="{1D69BD83-D846-4BC0-A795-F863DF62C211}"/>
                </a:ext>
              </a:extLst>
            </p:cNvPr>
            <p:cNvSpPr>
              <a:spLocks noChangeAspect="1"/>
            </p:cNvSpPr>
            <p:nvPr userDrawn="1"/>
          </p:nvSpPr>
          <p:spPr>
            <a:xfrm>
              <a:off x="7999730" y="2980625"/>
              <a:ext cx="391336" cy="1559276"/>
            </a:xfrm>
            <a:custGeom>
              <a:avLst/>
              <a:gdLst>
                <a:gd name="connsiteX0" fmla="*/ 212681 w 391336"/>
                <a:gd name="connsiteY0" fmla="*/ 0 h 1559276"/>
                <a:gd name="connsiteX1" fmla="*/ 220046 w 391336"/>
                <a:gd name="connsiteY1" fmla="*/ 14255 h 1559276"/>
                <a:gd name="connsiteX2" fmla="*/ 210820 w 391336"/>
                <a:gd name="connsiteY2" fmla="*/ 28585 h 1559276"/>
                <a:gd name="connsiteX3" fmla="*/ 188856 w 391336"/>
                <a:gd name="connsiteY3" fmla="*/ 67581 h 1559276"/>
                <a:gd name="connsiteX4" fmla="*/ 152997 w 391336"/>
                <a:gd name="connsiteY4" fmla="*/ 151251 h 1559276"/>
                <a:gd name="connsiteX5" fmla="*/ 167341 w 391336"/>
                <a:gd name="connsiteY5" fmla="*/ 110611 h 1559276"/>
                <a:gd name="connsiteX6" fmla="*/ 130286 w 391336"/>
                <a:gd name="connsiteY6" fmla="*/ 203844 h 1559276"/>
                <a:gd name="connsiteX7" fmla="*/ 111162 w 391336"/>
                <a:gd name="connsiteY7" fmla="*/ 251656 h 1559276"/>
                <a:gd name="connsiteX8" fmla="*/ 94427 w 391336"/>
                <a:gd name="connsiteY8" fmla="*/ 298272 h 1559276"/>
                <a:gd name="connsiteX9" fmla="*/ 80084 w 391336"/>
                <a:gd name="connsiteY9" fmla="*/ 343693 h 1559276"/>
                <a:gd name="connsiteX10" fmla="*/ 68131 w 391336"/>
                <a:gd name="connsiteY10" fmla="*/ 386724 h 1559276"/>
                <a:gd name="connsiteX11" fmla="*/ 56178 w 391336"/>
                <a:gd name="connsiteY11" fmla="*/ 460832 h 1559276"/>
                <a:gd name="connsiteX12" fmla="*/ 68131 w 391336"/>
                <a:gd name="connsiteY12" fmla="*/ 397481 h 1559276"/>
                <a:gd name="connsiteX13" fmla="*/ 70111 w 391336"/>
                <a:gd name="connsiteY13" fmla="*/ 409284 h 1559276"/>
                <a:gd name="connsiteX14" fmla="*/ 71996 w 391336"/>
                <a:gd name="connsiteY14" fmla="*/ 411069 h 1559276"/>
                <a:gd name="connsiteX15" fmla="*/ 96276 w 391336"/>
                <a:gd name="connsiteY15" fmla="*/ 316640 h 1559276"/>
                <a:gd name="connsiteX16" fmla="*/ 212151 w 391336"/>
                <a:gd name="connsiteY16" fmla="*/ 42332 h 1559276"/>
                <a:gd name="connsiteX17" fmla="*/ 224257 w 391336"/>
                <a:gd name="connsiteY17" fmla="*/ 22405 h 1559276"/>
                <a:gd name="connsiteX18" fmla="*/ 232589 w 391336"/>
                <a:gd name="connsiteY18" fmla="*/ 38533 h 1559276"/>
                <a:gd name="connsiteX19" fmla="*/ 252612 w 391336"/>
                <a:gd name="connsiteY19" fmla="*/ 81437 h 1559276"/>
                <a:gd name="connsiteX20" fmla="*/ 271204 w 391336"/>
                <a:gd name="connsiteY20" fmla="*/ 125772 h 1559276"/>
                <a:gd name="connsiteX21" fmla="*/ 289796 w 391336"/>
                <a:gd name="connsiteY21" fmla="*/ 171537 h 1559276"/>
                <a:gd name="connsiteX22" fmla="*/ 306958 w 391336"/>
                <a:gd name="connsiteY22" fmla="*/ 221593 h 1559276"/>
                <a:gd name="connsiteX23" fmla="*/ 298376 w 391336"/>
                <a:gd name="connsiteY23" fmla="*/ 213012 h 1559276"/>
                <a:gd name="connsiteX24" fmla="*/ 379895 w 391336"/>
                <a:gd name="connsiteY24" fmla="*/ 507625 h 1559276"/>
                <a:gd name="connsiteX25" fmla="*/ 356196 w 391336"/>
                <a:gd name="connsiteY25" fmla="*/ 449599 h 1559276"/>
                <a:gd name="connsiteX26" fmla="*/ 381886 w 391336"/>
                <a:gd name="connsiteY26" fmla="*/ 617930 h 1559276"/>
                <a:gd name="connsiteX27" fmla="*/ 391336 w 391336"/>
                <a:gd name="connsiteY27" fmla="*/ 805098 h 1559276"/>
                <a:gd name="connsiteX28" fmla="*/ 247478 w 391336"/>
                <a:gd name="connsiteY28" fmla="*/ 1517653 h 1559276"/>
                <a:gd name="connsiteX29" fmla="*/ 227427 w 391336"/>
                <a:gd name="connsiteY29" fmla="*/ 1559276 h 1559276"/>
                <a:gd name="connsiteX30" fmla="*/ 213956 w 391336"/>
                <a:gd name="connsiteY30" fmla="*/ 1535396 h 1559276"/>
                <a:gd name="connsiteX31" fmla="*/ 196028 w 391336"/>
                <a:gd name="connsiteY31" fmla="*/ 1505515 h 1559276"/>
                <a:gd name="connsiteX32" fmla="*/ 173317 w 391336"/>
                <a:gd name="connsiteY32" fmla="*/ 1466070 h 1559276"/>
                <a:gd name="connsiteX33" fmla="*/ 170926 w 391336"/>
                <a:gd name="connsiteY33" fmla="*/ 1440969 h 1559276"/>
                <a:gd name="connsiteX34" fmla="*/ 152997 w 391336"/>
                <a:gd name="connsiteY34" fmla="*/ 1415867 h 1559276"/>
                <a:gd name="connsiteX35" fmla="*/ 125505 w 391336"/>
                <a:gd name="connsiteY35" fmla="*/ 1362080 h 1559276"/>
                <a:gd name="connsiteX36" fmla="*/ 95623 w 391336"/>
                <a:gd name="connsiteY36" fmla="*/ 1293948 h 1559276"/>
                <a:gd name="connsiteX37" fmla="*/ 69327 w 391336"/>
                <a:gd name="connsiteY37" fmla="*/ 1227012 h 1559276"/>
                <a:gd name="connsiteX38" fmla="*/ 68131 w 391336"/>
                <a:gd name="connsiteY38" fmla="*/ 1187568 h 1559276"/>
                <a:gd name="connsiteX39" fmla="*/ 56178 w 391336"/>
                <a:gd name="connsiteY39" fmla="*/ 1170834 h 1559276"/>
                <a:gd name="connsiteX40" fmla="*/ 43031 w 391336"/>
                <a:gd name="connsiteY40" fmla="*/ 1093139 h 1559276"/>
                <a:gd name="connsiteX41" fmla="*/ 43031 w 391336"/>
                <a:gd name="connsiteY41" fmla="*/ 1083577 h 1559276"/>
                <a:gd name="connsiteX42" fmla="*/ 21515 w 391336"/>
                <a:gd name="connsiteY42" fmla="*/ 1020227 h 1559276"/>
                <a:gd name="connsiteX43" fmla="*/ 14344 w 391336"/>
                <a:gd name="connsiteY43" fmla="*/ 972416 h 1559276"/>
                <a:gd name="connsiteX44" fmla="*/ 8367 w 391336"/>
                <a:gd name="connsiteY44" fmla="*/ 917432 h 1559276"/>
                <a:gd name="connsiteX45" fmla="*/ 0 w 391336"/>
                <a:gd name="connsiteY45" fmla="*/ 693913 h 1559276"/>
                <a:gd name="connsiteX46" fmla="*/ 4781 w 391336"/>
                <a:gd name="connsiteY46" fmla="*/ 752482 h 1559276"/>
                <a:gd name="connsiteX47" fmla="*/ 8367 w 391336"/>
                <a:gd name="connsiteY47" fmla="*/ 788341 h 1559276"/>
                <a:gd name="connsiteX48" fmla="*/ 14344 w 391336"/>
                <a:gd name="connsiteY48" fmla="*/ 796708 h 1559276"/>
                <a:gd name="connsiteX49" fmla="*/ 11953 w 391336"/>
                <a:gd name="connsiteY49" fmla="*/ 759654 h 1559276"/>
                <a:gd name="connsiteX50" fmla="*/ 13148 w 391336"/>
                <a:gd name="connsiteY50" fmla="*/ 711843 h 1559276"/>
                <a:gd name="connsiteX51" fmla="*/ 13148 w 391336"/>
                <a:gd name="connsiteY51" fmla="*/ 690327 h 1559276"/>
                <a:gd name="connsiteX52" fmla="*/ 13148 w 391336"/>
                <a:gd name="connsiteY52" fmla="*/ 673593 h 1559276"/>
                <a:gd name="connsiteX53" fmla="*/ 8367 w 391336"/>
                <a:gd name="connsiteY53" fmla="*/ 666422 h 1559276"/>
                <a:gd name="connsiteX54" fmla="*/ 10757 w 391336"/>
                <a:gd name="connsiteY54" fmla="*/ 621001 h 1559276"/>
                <a:gd name="connsiteX55" fmla="*/ 15538 w 391336"/>
                <a:gd name="connsiteY55" fmla="*/ 573189 h 1559276"/>
                <a:gd name="connsiteX56" fmla="*/ 20320 w 391336"/>
                <a:gd name="connsiteY56" fmla="*/ 525377 h 1559276"/>
                <a:gd name="connsiteX57" fmla="*/ 27491 w 391336"/>
                <a:gd name="connsiteY57" fmla="*/ 479956 h 1559276"/>
                <a:gd name="connsiteX58" fmla="*/ 66936 w 391336"/>
                <a:gd name="connsiteY58" fmla="*/ 344888 h 1559276"/>
                <a:gd name="connsiteX59" fmla="*/ 68131 w 391336"/>
                <a:gd name="connsiteY59" fmla="*/ 316201 h 1559276"/>
                <a:gd name="connsiteX60" fmla="*/ 86061 w 391336"/>
                <a:gd name="connsiteY60" fmla="*/ 256437 h 1559276"/>
                <a:gd name="connsiteX61" fmla="*/ 141044 w 391336"/>
                <a:gd name="connsiteY61" fmla="*/ 116588 h 1559276"/>
                <a:gd name="connsiteX62" fmla="*/ 158973 w 391336"/>
                <a:gd name="connsiteY62" fmla="*/ 92683 h 1559276"/>
                <a:gd name="connsiteX63" fmla="*/ 179294 w 391336"/>
                <a:gd name="connsiteY63" fmla="*/ 49652 h 1559276"/>
                <a:gd name="connsiteX64" fmla="*/ 188856 w 391336"/>
                <a:gd name="connsiteY64" fmla="*/ 29332 h 1559276"/>
                <a:gd name="connsiteX65" fmla="*/ 198418 w 391336"/>
                <a:gd name="connsiteY65" fmla="*/ 13794 h 1559276"/>
                <a:gd name="connsiteX66" fmla="*/ 180488 w 391336"/>
                <a:gd name="connsiteY66" fmla="*/ 58019 h 1559276"/>
                <a:gd name="connsiteX67" fmla="*/ 212681 w 391336"/>
                <a:gd name="connsiteY67" fmla="*/ 0 h 1559276"/>
                <a:gd name="connsiteX68" fmla="*/ 50202 w 391336"/>
                <a:gd name="connsiteY68" fmla="*/ 418996 h 1559276"/>
                <a:gd name="connsiteX69" fmla="*/ 40640 w 391336"/>
                <a:gd name="connsiteY69" fmla="*/ 465613 h 1559276"/>
                <a:gd name="connsiteX70" fmla="*/ 34663 w 391336"/>
                <a:gd name="connsiteY70" fmla="*/ 511034 h 1559276"/>
                <a:gd name="connsiteX71" fmla="*/ 26297 w 391336"/>
                <a:gd name="connsiteY71" fmla="*/ 598290 h 1559276"/>
                <a:gd name="connsiteX72" fmla="*/ 25101 w 391336"/>
                <a:gd name="connsiteY72" fmla="*/ 619805 h 1559276"/>
                <a:gd name="connsiteX73" fmla="*/ 23906 w 391336"/>
                <a:gd name="connsiteY73" fmla="*/ 641320 h 1559276"/>
                <a:gd name="connsiteX74" fmla="*/ 21515 w 391336"/>
                <a:gd name="connsiteY74" fmla="*/ 684350 h 1559276"/>
                <a:gd name="connsiteX75" fmla="*/ 19125 w 391336"/>
                <a:gd name="connsiteY75" fmla="*/ 775192 h 1559276"/>
                <a:gd name="connsiteX76" fmla="*/ 25101 w 391336"/>
                <a:gd name="connsiteY76" fmla="*/ 753677 h 1559276"/>
                <a:gd name="connsiteX77" fmla="*/ 25101 w 391336"/>
                <a:gd name="connsiteY77" fmla="*/ 850496 h 1559276"/>
                <a:gd name="connsiteX78" fmla="*/ 31078 w 391336"/>
                <a:gd name="connsiteY78" fmla="*/ 907870 h 1559276"/>
                <a:gd name="connsiteX79" fmla="*/ 32272 w 391336"/>
                <a:gd name="connsiteY79" fmla="*/ 930580 h 1559276"/>
                <a:gd name="connsiteX80" fmla="*/ 31078 w 391336"/>
                <a:gd name="connsiteY80" fmla="*/ 946119 h 1559276"/>
                <a:gd name="connsiteX81" fmla="*/ 40043 w 391336"/>
                <a:gd name="connsiteY81" fmla="*/ 961060 h 1559276"/>
                <a:gd name="connsiteX82" fmla="*/ 40784 w 391336"/>
                <a:gd name="connsiteY82" fmla="*/ 963380 h 1559276"/>
                <a:gd name="connsiteX83" fmla="*/ 35391 w 391336"/>
                <a:gd name="connsiteY83" fmla="*/ 928038 h 1559276"/>
                <a:gd name="connsiteX84" fmla="*/ 27491 w 391336"/>
                <a:gd name="connsiteY84" fmla="*/ 771607 h 1559276"/>
                <a:gd name="connsiteX85" fmla="*/ 35391 w 391336"/>
                <a:gd name="connsiteY85" fmla="*/ 615177 h 1559276"/>
                <a:gd name="connsiteX86" fmla="*/ 56102 w 391336"/>
                <a:gd name="connsiteY86" fmla="*/ 479470 h 1559276"/>
                <a:gd name="connsiteX87" fmla="*/ 54834 w 391336"/>
                <a:gd name="connsiteY87" fmla="*/ 477715 h 1559276"/>
                <a:gd name="connsiteX88" fmla="*/ 35859 w 391336"/>
                <a:gd name="connsiteY88" fmla="*/ 542112 h 1559276"/>
                <a:gd name="connsiteX89" fmla="*/ 46616 w 391336"/>
                <a:gd name="connsiteY89" fmla="*/ 466808 h 1559276"/>
                <a:gd name="connsiteX90" fmla="*/ 50202 w 391336"/>
                <a:gd name="connsiteY90" fmla="*/ 418996 h 1559276"/>
                <a:gd name="connsiteX91" fmla="*/ 39444 w 391336"/>
                <a:gd name="connsiteY91" fmla="*/ 1033375 h 1559276"/>
                <a:gd name="connsiteX92" fmla="*/ 52593 w 391336"/>
                <a:gd name="connsiteY92" fmla="*/ 1087164 h 1559276"/>
                <a:gd name="connsiteX93" fmla="*/ 68131 w 391336"/>
                <a:gd name="connsiteY93" fmla="*/ 1127803 h 1559276"/>
                <a:gd name="connsiteX94" fmla="*/ 65741 w 391336"/>
                <a:gd name="connsiteY94" fmla="*/ 1125413 h 1559276"/>
                <a:gd name="connsiteX95" fmla="*/ 100405 w 391336"/>
                <a:gd name="connsiteY95" fmla="*/ 1243746 h 1559276"/>
                <a:gd name="connsiteX96" fmla="*/ 94427 w 391336"/>
                <a:gd name="connsiteY96" fmla="*/ 1228208 h 1559276"/>
                <a:gd name="connsiteX97" fmla="*/ 107576 w 391336"/>
                <a:gd name="connsiteY97" fmla="*/ 1292753 h 1559276"/>
                <a:gd name="connsiteX98" fmla="*/ 130286 w 391336"/>
                <a:gd name="connsiteY98" fmla="*/ 1350127 h 1559276"/>
                <a:gd name="connsiteX99" fmla="*/ 148216 w 391336"/>
                <a:gd name="connsiteY99" fmla="*/ 1375228 h 1559276"/>
                <a:gd name="connsiteX100" fmla="*/ 143435 w 391336"/>
                <a:gd name="connsiteY100" fmla="*/ 1364471 h 1559276"/>
                <a:gd name="connsiteX101" fmla="*/ 166127 w 391336"/>
                <a:gd name="connsiteY101" fmla="*/ 1406660 h 1559276"/>
                <a:gd name="connsiteX102" fmla="*/ 166999 w 391336"/>
                <a:gd name="connsiteY102" fmla="*/ 1407153 h 1559276"/>
                <a:gd name="connsiteX103" fmla="*/ 147724 w 391336"/>
                <a:gd name="connsiteY103" fmla="*/ 1367141 h 1559276"/>
                <a:gd name="connsiteX104" fmla="*/ 58575 w 391336"/>
                <a:gd name="connsiteY104" fmla="*/ 1079949 h 1559276"/>
                <a:gd name="connsiteX105" fmla="*/ 53312 w 391336"/>
                <a:gd name="connsiteY105" fmla="*/ 1045462 h 1559276"/>
                <a:gd name="connsiteX106" fmla="*/ 51397 w 391336"/>
                <a:gd name="connsiteY106" fmla="*/ 1040547 h 1559276"/>
                <a:gd name="connsiteX107" fmla="*/ 39444 w 391336"/>
                <a:gd name="connsiteY107" fmla="*/ 1033375 h 1559276"/>
                <a:gd name="connsiteX108" fmla="*/ 184076 w 391336"/>
                <a:gd name="connsiteY108" fmla="*/ 1442603 h 1559276"/>
                <a:gd name="connsiteX109" fmla="*/ 185269 w 391336"/>
                <a:gd name="connsiteY109" fmla="*/ 1448141 h 1559276"/>
                <a:gd name="connsiteX110" fmla="*/ 196028 w 391336"/>
                <a:gd name="connsiteY110" fmla="*/ 1486390 h 1559276"/>
                <a:gd name="connsiteX111" fmla="*/ 229496 w 391336"/>
                <a:gd name="connsiteY111" fmla="*/ 1530615 h 1559276"/>
                <a:gd name="connsiteX112" fmla="*/ 234963 w 391336"/>
                <a:gd name="connsiteY112" fmla="*/ 1538433 h 1559276"/>
                <a:gd name="connsiteX113" fmla="*/ 212151 w 391336"/>
                <a:gd name="connsiteY113" fmla="*/ 1500882 h 1559276"/>
                <a:gd name="connsiteX114" fmla="*/ 184076 w 391336"/>
                <a:gd name="connsiteY114" fmla="*/ 1442603 h 1559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391336" h="1559276">
                  <a:moveTo>
                    <a:pt x="212681" y="0"/>
                  </a:moveTo>
                  <a:lnTo>
                    <a:pt x="220046" y="14255"/>
                  </a:lnTo>
                  <a:lnTo>
                    <a:pt x="210820" y="28585"/>
                  </a:lnTo>
                  <a:cubicBezTo>
                    <a:pt x="203200" y="40986"/>
                    <a:pt x="195430" y="54433"/>
                    <a:pt x="188856" y="67581"/>
                  </a:cubicBezTo>
                  <a:cubicBezTo>
                    <a:pt x="174513" y="99854"/>
                    <a:pt x="182879" y="102245"/>
                    <a:pt x="152997" y="151251"/>
                  </a:cubicBezTo>
                  <a:cubicBezTo>
                    <a:pt x="157778" y="135713"/>
                    <a:pt x="174513" y="103440"/>
                    <a:pt x="167341" y="110611"/>
                  </a:cubicBezTo>
                  <a:cubicBezTo>
                    <a:pt x="156583" y="141689"/>
                    <a:pt x="142239" y="171572"/>
                    <a:pt x="130286" y="203844"/>
                  </a:cubicBezTo>
                  <a:cubicBezTo>
                    <a:pt x="124310" y="220578"/>
                    <a:pt x="117139" y="236117"/>
                    <a:pt x="111162" y="251656"/>
                  </a:cubicBezTo>
                  <a:cubicBezTo>
                    <a:pt x="105186" y="267195"/>
                    <a:pt x="100405" y="282733"/>
                    <a:pt x="94427" y="298272"/>
                  </a:cubicBezTo>
                  <a:cubicBezTo>
                    <a:pt x="88452" y="313811"/>
                    <a:pt x="84865" y="329350"/>
                    <a:pt x="80084" y="343693"/>
                  </a:cubicBezTo>
                  <a:cubicBezTo>
                    <a:pt x="75303" y="358037"/>
                    <a:pt x="71718" y="372380"/>
                    <a:pt x="68131" y="386724"/>
                  </a:cubicBezTo>
                  <a:cubicBezTo>
                    <a:pt x="62155" y="414215"/>
                    <a:pt x="57374" y="440511"/>
                    <a:pt x="56178" y="460832"/>
                  </a:cubicBezTo>
                  <a:lnTo>
                    <a:pt x="68131" y="397481"/>
                  </a:lnTo>
                  <a:cubicBezTo>
                    <a:pt x="67534" y="404653"/>
                    <a:pt x="68579" y="407567"/>
                    <a:pt x="70111" y="409284"/>
                  </a:cubicBezTo>
                  <a:lnTo>
                    <a:pt x="71996" y="411069"/>
                  </a:lnTo>
                  <a:lnTo>
                    <a:pt x="96276" y="316640"/>
                  </a:lnTo>
                  <a:cubicBezTo>
                    <a:pt x="126077" y="220825"/>
                    <a:pt x="165044" y="129047"/>
                    <a:pt x="212151" y="42332"/>
                  </a:cubicBezTo>
                  <a:lnTo>
                    <a:pt x="224257" y="22405"/>
                  </a:lnTo>
                  <a:lnTo>
                    <a:pt x="232589" y="38533"/>
                  </a:lnTo>
                  <a:cubicBezTo>
                    <a:pt x="239741" y="52834"/>
                    <a:pt x="245462" y="67136"/>
                    <a:pt x="252612" y="81437"/>
                  </a:cubicBezTo>
                  <a:cubicBezTo>
                    <a:pt x="259763" y="95739"/>
                    <a:pt x="265482" y="110041"/>
                    <a:pt x="271204" y="125772"/>
                  </a:cubicBezTo>
                  <a:cubicBezTo>
                    <a:pt x="276925" y="140073"/>
                    <a:pt x="284075" y="155806"/>
                    <a:pt x="289796" y="171537"/>
                  </a:cubicBezTo>
                  <a:cubicBezTo>
                    <a:pt x="295516" y="187269"/>
                    <a:pt x="301237" y="204431"/>
                    <a:pt x="306958" y="221593"/>
                  </a:cubicBezTo>
                  <a:cubicBezTo>
                    <a:pt x="305528" y="221593"/>
                    <a:pt x="304097" y="224453"/>
                    <a:pt x="298376" y="213012"/>
                  </a:cubicBezTo>
                  <a:cubicBezTo>
                    <a:pt x="331271" y="298822"/>
                    <a:pt x="362734" y="403223"/>
                    <a:pt x="379895" y="507625"/>
                  </a:cubicBezTo>
                  <a:lnTo>
                    <a:pt x="356196" y="449599"/>
                  </a:lnTo>
                  <a:lnTo>
                    <a:pt x="381886" y="617930"/>
                  </a:lnTo>
                  <a:cubicBezTo>
                    <a:pt x="388135" y="679469"/>
                    <a:pt x="391336" y="741910"/>
                    <a:pt x="391336" y="805098"/>
                  </a:cubicBezTo>
                  <a:cubicBezTo>
                    <a:pt x="391336" y="1057851"/>
                    <a:pt x="340112" y="1298641"/>
                    <a:pt x="247478" y="1517653"/>
                  </a:cubicBezTo>
                  <a:lnTo>
                    <a:pt x="227427" y="1559276"/>
                  </a:lnTo>
                  <a:lnTo>
                    <a:pt x="213956" y="1535396"/>
                  </a:lnTo>
                  <a:cubicBezTo>
                    <a:pt x="209175" y="1527030"/>
                    <a:pt x="203199" y="1516272"/>
                    <a:pt x="196028" y="1505515"/>
                  </a:cubicBezTo>
                  <a:cubicBezTo>
                    <a:pt x="188856" y="1493562"/>
                    <a:pt x="181684" y="1480413"/>
                    <a:pt x="173317" y="1466070"/>
                  </a:cubicBezTo>
                  <a:cubicBezTo>
                    <a:pt x="187660" y="1491171"/>
                    <a:pt x="180488" y="1464875"/>
                    <a:pt x="170926" y="1440969"/>
                  </a:cubicBezTo>
                  <a:cubicBezTo>
                    <a:pt x="167341" y="1439773"/>
                    <a:pt x="161364" y="1430211"/>
                    <a:pt x="152997" y="1415867"/>
                  </a:cubicBezTo>
                  <a:cubicBezTo>
                    <a:pt x="145826" y="1401524"/>
                    <a:pt x="135067" y="1383595"/>
                    <a:pt x="125505" y="1362080"/>
                  </a:cubicBezTo>
                  <a:cubicBezTo>
                    <a:pt x="115943" y="1340565"/>
                    <a:pt x="105186" y="1317854"/>
                    <a:pt x="95623" y="1293948"/>
                  </a:cubicBezTo>
                  <a:cubicBezTo>
                    <a:pt x="86061" y="1270042"/>
                    <a:pt x="76499" y="1247332"/>
                    <a:pt x="69327" y="1227012"/>
                  </a:cubicBezTo>
                  <a:cubicBezTo>
                    <a:pt x="66936" y="1207887"/>
                    <a:pt x="80084" y="1230598"/>
                    <a:pt x="68131" y="1187568"/>
                  </a:cubicBezTo>
                  <a:cubicBezTo>
                    <a:pt x="51397" y="1133779"/>
                    <a:pt x="63350" y="1182787"/>
                    <a:pt x="56178" y="1170834"/>
                  </a:cubicBezTo>
                  <a:cubicBezTo>
                    <a:pt x="51397" y="1148123"/>
                    <a:pt x="49006" y="1115850"/>
                    <a:pt x="43031" y="1093139"/>
                  </a:cubicBezTo>
                  <a:cubicBezTo>
                    <a:pt x="44225" y="1097921"/>
                    <a:pt x="45421" y="1097921"/>
                    <a:pt x="43031" y="1083577"/>
                  </a:cubicBezTo>
                  <a:cubicBezTo>
                    <a:pt x="34663" y="1071624"/>
                    <a:pt x="27491" y="1048914"/>
                    <a:pt x="21515" y="1020227"/>
                  </a:cubicBezTo>
                  <a:cubicBezTo>
                    <a:pt x="17929" y="1005884"/>
                    <a:pt x="16734" y="989150"/>
                    <a:pt x="14344" y="972416"/>
                  </a:cubicBezTo>
                  <a:cubicBezTo>
                    <a:pt x="11953" y="954486"/>
                    <a:pt x="9563" y="936557"/>
                    <a:pt x="8367" y="917432"/>
                  </a:cubicBezTo>
                  <a:cubicBezTo>
                    <a:pt x="2391" y="840934"/>
                    <a:pt x="4781" y="756068"/>
                    <a:pt x="0" y="693913"/>
                  </a:cubicBezTo>
                  <a:cubicBezTo>
                    <a:pt x="2391" y="695109"/>
                    <a:pt x="3585" y="724990"/>
                    <a:pt x="4781" y="752482"/>
                  </a:cubicBezTo>
                  <a:cubicBezTo>
                    <a:pt x="5976" y="766826"/>
                    <a:pt x="7172" y="779974"/>
                    <a:pt x="8367" y="788341"/>
                  </a:cubicBezTo>
                  <a:cubicBezTo>
                    <a:pt x="10757" y="796708"/>
                    <a:pt x="11953" y="800294"/>
                    <a:pt x="14344" y="796708"/>
                  </a:cubicBezTo>
                  <a:cubicBezTo>
                    <a:pt x="13148" y="788341"/>
                    <a:pt x="11953" y="775192"/>
                    <a:pt x="11953" y="759654"/>
                  </a:cubicBezTo>
                  <a:cubicBezTo>
                    <a:pt x="11953" y="744115"/>
                    <a:pt x="13148" y="727381"/>
                    <a:pt x="13148" y="711843"/>
                  </a:cubicBezTo>
                  <a:cubicBezTo>
                    <a:pt x="13148" y="704671"/>
                    <a:pt x="13148" y="696303"/>
                    <a:pt x="13148" y="690327"/>
                  </a:cubicBezTo>
                  <a:cubicBezTo>
                    <a:pt x="13148" y="683156"/>
                    <a:pt x="13148" y="678375"/>
                    <a:pt x="13148" y="673593"/>
                  </a:cubicBezTo>
                  <a:cubicBezTo>
                    <a:pt x="13148" y="665226"/>
                    <a:pt x="11953" y="661640"/>
                    <a:pt x="8367" y="666422"/>
                  </a:cubicBezTo>
                  <a:cubicBezTo>
                    <a:pt x="9563" y="652078"/>
                    <a:pt x="9563" y="636539"/>
                    <a:pt x="10757" y="621001"/>
                  </a:cubicBezTo>
                  <a:cubicBezTo>
                    <a:pt x="11953" y="604267"/>
                    <a:pt x="14344" y="588727"/>
                    <a:pt x="15538" y="573189"/>
                  </a:cubicBezTo>
                  <a:cubicBezTo>
                    <a:pt x="16734" y="556455"/>
                    <a:pt x="17929" y="540916"/>
                    <a:pt x="20320" y="525377"/>
                  </a:cubicBezTo>
                  <a:cubicBezTo>
                    <a:pt x="22710" y="509838"/>
                    <a:pt x="25101" y="494300"/>
                    <a:pt x="27491" y="479956"/>
                  </a:cubicBezTo>
                  <a:cubicBezTo>
                    <a:pt x="38250" y="420192"/>
                    <a:pt x="52593" y="369990"/>
                    <a:pt x="66936" y="344888"/>
                  </a:cubicBezTo>
                  <a:cubicBezTo>
                    <a:pt x="63350" y="342498"/>
                    <a:pt x="64546" y="331741"/>
                    <a:pt x="68131" y="316201"/>
                  </a:cubicBezTo>
                  <a:cubicBezTo>
                    <a:pt x="71718" y="300663"/>
                    <a:pt x="78889" y="279148"/>
                    <a:pt x="86061" y="256437"/>
                  </a:cubicBezTo>
                  <a:cubicBezTo>
                    <a:pt x="101599" y="211016"/>
                    <a:pt x="125505" y="156032"/>
                    <a:pt x="141044" y="116588"/>
                  </a:cubicBezTo>
                  <a:cubicBezTo>
                    <a:pt x="139848" y="135713"/>
                    <a:pt x="148216" y="118979"/>
                    <a:pt x="158973" y="92683"/>
                  </a:cubicBezTo>
                  <a:cubicBezTo>
                    <a:pt x="164950" y="79534"/>
                    <a:pt x="172122" y="63996"/>
                    <a:pt x="179294" y="49652"/>
                  </a:cubicBezTo>
                  <a:cubicBezTo>
                    <a:pt x="182879" y="42481"/>
                    <a:pt x="185269" y="35309"/>
                    <a:pt x="188856" y="29332"/>
                  </a:cubicBezTo>
                  <a:cubicBezTo>
                    <a:pt x="192441" y="23356"/>
                    <a:pt x="196028" y="18575"/>
                    <a:pt x="198418" y="13794"/>
                  </a:cubicBezTo>
                  <a:cubicBezTo>
                    <a:pt x="191247" y="28137"/>
                    <a:pt x="186465" y="43675"/>
                    <a:pt x="180488" y="58019"/>
                  </a:cubicBezTo>
                  <a:lnTo>
                    <a:pt x="212681" y="0"/>
                  </a:lnTo>
                  <a:close/>
                  <a:moveTo>
                    <a:pt x="50202" y="418996"/>
                  </a:moveTo>
                  <a:cubicBezTo>
                    <a:pt x="46616" y="435730"/>
                    <a:pt x="43031" y="450074"/>
                    <a:pt x="40640" y="465613"/>
                  </a:cubicBezTo>
                  <a:cubicBezTo>
                    <a:pt x="38250" y="481151"/>
                    <a:pt x="37054" y="496691"/>
                    <a:pt x="34663" y="511034"/>
                  </a:cubicBezTo>
                  <a:cubicBezTo>
                    <a:pt x="29882" y="540916"/>
                    <a:pt x="28687" y="569603"/>
                    <a:pt x="26297" y="598290"/>
                  </a:cubicBezTo>
                  <a:lnTo>
                    <a:pt x="25101" y="619805"/>
                  </a:lnTo>
                  <a:lnTo>
                    <a:pt x="23906" y="641320"/>
                  </a:lnTo>
                  <a:cubicBezTo>
                    <a:pt x="22710" y="655663"/>
                    <a:pt x="22710" y="670007"/>
                    <a:pt x="21515" y="684350"/>
                  </a:cubicBezTo>
                  <a:cubicBezTo>
                    <a:pt x="20320" y="714233"/>
                    <a:pt x="21515" y="744115"/>
                    <a:pt x="19125" y="775192"/>
                  </a:cubicBezTo>
                  <a:lnTo>
                    <a:pt x="25101" y="753677"/>
                  </a:lnTo>
                  <a:cubicBezTo>
                    <a:pt x="19125" y="769217"/>
                    <a:pt x="22710" y="809856"/>
                    <a:pt x="25101" y="850496"/>
                  </a:cubicBezTo>
                  <a:cubicBezTo>
                    <a:pt x="27491" y="870816"/>
                    <a:pt x="29882" y="891136"/>
                    <a:pt x="31078" y="907870"/>
                  </a:cubicBezTo>
                  <a:cubicBezTo>
                    <a:pt x="32272" y="916237"/>
                    <a:pt x="32272" y="924604"/>
                    <a:pt x="32272" y="930580"/>
                  </a:cubicBezTo>
                  <a:cubicBezTo>
                    <a:pt x="32272" y="937752"/>
                    <a:pt x="32272" y="942533"/>
                    <a:pt x="31078" y="946119"/>
                  </a:cubicBezTo>
                  <a:cubicBezTo>
                    <a:pt x="31675" y="933569"/>
                    <a:pt x="35560" y="946119"/>
                    <a:pt x="40043" y="961060"/>
                  </a:cubicBezTo>
                  <a:lnTo>
                    <a:pt x="40784" y="963380"/>
                  </a:lnTo>
                  <a:lnTo>
                    <a:pt x="35391" y="928038"/>
                  </a:lnTo>
                  <a:cubicBezTo>
                    <a:pt x="30168" y="876604"/>
                    <a:pt x="27491" y="824418"/>
                    <a:pt x="27491" y="771607"/>
                  </a:cubicBezTo>
                  <a:cubicBezTo>
                    <a:pt x="27491" y="718796"/>
                    <a:pt x="30168" y="666610"/>
                    <a:pt x="35391" y="615177"/>
                  </a:cubicBezTo>
                  <a:lnTo>
                    <a:pt x="56102" y="479470"/>
                  </a:lnTo>
                  <a:lnTo>
                    <a:pt x="54834" y="477715"/>
                  </a:lnTo>
                  <a:cubicBezTo>
                    <a:pt x="51697" y="475474"/>
                    <a:pt x="47214" y="483543"/>
                    <a:pt x="35859" y="542112"/>
                  </a:cubicBezTo>
                  <a:cubicBezTo>
                    <a:pt x="44225" y="503862"/>
                    <a:pt x="46616" y="483542"/>
                    <a:pt x="46616" y="466808"/>
                  </a:cubicBezTo>
                  <a:cubicBezTo>
                    <a:pt x="47812" y="450074"/>
                    <a:pt x="46616" y="438121"/>
                    <a:pt x="50202" y="418996"/>
                  </a:cubicBezTo>
                  <a:close/>
                  <a:moveTo>
                    <a:pt x="39444" y="1033375"/>
                  </a:moveTo>
                  <a:cubicBezTo>
                    <a:pt x="43031" y="1058477"/>
                    <a:pt x="47812" y="1074015"/>
                    <a:pt x="52593" y="1087164"/>
                  </a:cubicBezTo>
                  <a:cubicBezTo>
                    <a:pt x="57374" y="1100311"/>
                    <a:pt x="63350" y="1111069"/>
                    <a:pt x="68131" y="1127803"/>
                  </a:cubicBezTo>
                  <a:lnTo>
                    <a:pt x="65741" y="1125413"/>
                  </a:lnTo>
                  <a:cubicBezTo>
                    <a:pt x="72912" y="1154100"/>
                    <a:pt x="84865" y="1200715"/>
                    <a:pt x="100405" y="1243746"/>
                  </a:cubicBezTo>
                  <a:cubicBezTo>
                    <a:pt x="99209" y="1237770"/>
                    <a:pt x="96818" y="1232989"/>
                    <a:pt x="94427" y="1228208"/>
                  </a:cubicBezTo>
                  <a:cubicBezTo>
                    <a:pt x="95623" y="1243746"/>
                    <a:pt x="126701" y="1328612"/>
                    <a:pt x="107576" y="1292753"/>
                  </a:cubicBezTo>
                  <a:cubicBezTo>
                    <a:pt x="115943" y="1323831"/>
                    <a:pt x="124310" y="1339369"/>
                    <a:pt x="130286" y="1350127"/>
                  </a:cubicBezTo>
                  <a:cubicBezTo>
                    <a:pt x="136263" y="1360884"/>
                    <a:pt x="141044" y="1366861"/>
                    <a:pt x="148216" y="1375228"/>
                  </a:cubicBezTo>
                  <a:cubicBezTo>
                    <a:pt x="145826" y="1371642"/>
                    <a:pt x="144630" y="1368056"/>
                    <a:pt x="143435" y="1364471"/>
                  </a:cubicBezTo>
                  <a:cubicBezTo>
                    <a:pt x="148815" y="1377021"/>
                    <a:pt x="160244" y="1398985"/>
                    <a:pt x="166127" y="1406660"/>
                  </a:cubicBezTo>
                  <a:lnTo>
                    <a:pt x="166999" y="1407153"/>
                  </a:lnTo>
                  <a:lnTo>
                    <a:pt x="147724" y="1367141"/>
                  </a:lnTo>
                  <a:cubicBezTo>
                    <a:pt x="109014" y="1275619"/>
                    <a:pt x="78956" y="1179547"/>
                    <a:pt x="58575" y="1079949"/>
                  </a:cubicBezTo>
                  <a:lnTo>
                    <a:pt x="53312" y="1045462"/>
                  </a:lnTo>
                  <a:lnTo>
                    <a:pt x="51397" y="1040547"/>
                  </a:lnTo>
                  <a:cubicBezTo>
                    <a:pt x="63350" y="1095530"/>
                    <a:pt x="44225" y="1038156"/>
                    <a:pt x="39444" y="1033375"/>
                  </a:cubicBezTo>
                  <a:close/>
                  <a:moveTo>
                    <a:pt x="184076" y="1442603"/>
                  </a:moveTo>
                  <a:lnTo>
                    <a:pt x="185269" y="1448141"/>
                  </a:lnTo>
                  <a:cubicBezTo>
                    <a:pt x="185269" y="1454117"/>
                    <a:pt x="182879" y="1457703"/>
                    <a:pt x="196028" y="1486390"/>
                  </a:cubicBezTo>
                  <a:cubicBezTo>
                    <a:pt x="209175" y="1507905"/>
                    <a:pt x="218738" y="1516272"/>
                    <a:pt x="229496" y="1530615"/>
                  </a:cubicBezTo>
                  <a:lnTo>
                    <a:pt x="234963" y="1538433"/>
                  </a:lnTo>
                  <a:lnTo>
                    <a:pt x="212151" y="1500882"/>
                  </a:lnTo>
                  <a:lnTo>
                    <a:pt x="184076" y="1442603"/>
                  </a:lnTo>
                  <a:close/>
                </a:path>
              </a:pathLst>
            </a:custGeom>
            <a:solidFill>
              <a:schemeClr val="accent1">
                <a:lumMod val="50000"/>
              </a:schemeClr>
            </a:solidFill>
            <a:ln w="9525" cap="flat">
              <a:noFill/>
              <a:prstDash val="solid"/>
              <a:miter/>
            </a:ln>
          </p:spPr>
          <p:txBody>
            <a:bodyPr rtlCol="0" anchor="ctr"/>
            <a:lstStyle/>
            <a:p>
              <a:endParaRPr lang="en-US" sz="1350" noProof="0"/>
            </a:p>
          </p:txBody>
        </p:sp>
        <p:grpSp>
          <p:nvGrpSpPr>
            <p:cNvPr id="182" name="Group 181">
              <a:extLst>
                <a:ext uri="{FF2B5EF4-FFF2-40B4-BE49-F238E27FC236}">
                  <a16:creationId xmlns:a16="http://schemas.microsoft.com/office/drawing/2014/main" id="{72A805DF-EC6B-453D-9258-D4B8F8C47608}"/>
                </a:ext>
              </a:extLst>
            </p:cNvPr>
            <p:cNvGrpSpPr/>
            <p:nvPr userDrawn="1"/>
          </p:nvGrpSpPr>
          <p:grpSpPr>
            <a:xfrm>
              <a:off x="8018856" y="2916193"/>
              <a:ext cx="430847" cy="1657292"/>
              <a:chOff x="8018856" y="2916193"/>
              <a:chExt cx="430847" cy="1657292"/>
            </a:xfrm>
          </p:grpSpPr>
          <p:sp>
            <p:nvSpPr>
              <p:cNvPr id="183" name="Freeform: Shape 182">
                <a:extLst>
                  <a:ext uri="{FF2B5EF4-FFF2-40B4-BE49-F238E27FC236}">
                    <a16:creationId xmlns:a16="http://schemas.microsoft.com/office/drawing/2014/main" id="{76047B8E-A135-41FD-9E76-76387785A2EE}"/>
                  </a:ext>
                </a:extLst>
              </p:cNvPr>
              <p:cNvSpPr>
                <a:spLocks noChangeAspect="1"/>
              </p:cNvSpPr>
              <p:nvPr userDrawn="1"/>
            </p:nvSpPr>
            <p:spPr>
              <a:xfrm>
                <a:off x="8231094" y="2916193"/>
                <a:ext cx="218609" cy="681846"/>
              </a:xfrm>
              <a:custGeom>
                <a:avLst/>
                <a:gdLst>
                  <a:gd name="connsiteX0" fmla="*/ 17610 w 218609"/>
                  <a:gd name="connsiteY0" fmla="*/ 0 h 681846"/>
                  <a:gd name="connsiteX1" fmla="*/ 27840 w 218609"/>
                  <a:gd name="connsiteY1" fmla="*/ 20026 h 681846"/>
                  <a:gd name="connsiteX2" fmla="*/ 20842 w 218609"/>
                  <a:gd name="connsiteY2" fmla="*/ 28023 h 681846"/>
                  <a:gd name="connsiteX3" fmla="*/ 24877 w 218609"/>
                  <a:gd name="connsiteY3" fmla="*/ 32805 h 681846"/>
                  <a:gd name="connsiteX4" fmla="*/ 25733 w 218609"/>
                  <a:gd name="connsiteY4" fmla="*/ 32782 h 681846"/>
                  <a:gd name="connsiteX5" fmla="*/ 30417 w 218609"/>
                  <a:gd name="connsiteY5" fmla="*/ 25071 h 681846"/>
                  <a:gd name="connsiteX6" fmla="*/ 74408 w 218609"/>
                  <a:gd name="connsiteY6" fmla="*/ 111188 h 681846"/>
                  <a:gd name="connsiteX7" fmla="*/ 218609 w 218609"/>
                  <a:gd name="connsiteY7" fmla="*/ 667879 h 681846"/>
                  <a:gd name="connsiteX8" fmla="*/ 194297 w 218609"/>
                  <a:gd name="connsiteY8" fmla="*/ 672168 h 681846"/>
                  <a:gd name="connsiteX9" fmla="*/ 59750 w 218609"/>
                  <a:gd name="connsiteY9" fmla="*/ 156306 h 681846"/>
                  <a:gd name="connsiteX10" fmla="*/ 11843 w 218609"/>
                  <a:gd name="connsiteY10" fmla="*/ 55645 h 681846"/>
                  <a:gd name="connsiteX11" fmla="*/ 13712 w 218609"/>
                  <a:gd name="connsiteY11" fmla="*/ 52568 h 681846"/>
                  <a:gd name="connsiteX12" fmla="*/ 13821 w 218609"/>
                  <a:gd name="connsiteY12" fmla="*/ 44907 h 681846"/>
                  <a:gd name="connsiteX13" fmla="*/ 9250 w 218609"/>
                  <a:gd name="connsiteY13" fmla="*/ 50197 h 681846"/>
                  <a:gd name="connsiteX14" fmla="*/ 0 w 218609"/>
                  <a:gd name="connsiteY14" fmla="*/ 30761 h 681846"/>
                  <a:gd name="connsiteX15" fmla="*/ 14866 w 218609"/>
                  <a:gd name="connsiteY15" fmla="*/ 3968 h 681846"/>
                  <a:gd name="connsiteX16" fmla="*/ 17610 w 218609"/>
                  <a:gd name="connsiteY16" fmla="*/ 0 h 68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8609" h="681846">
                    <a:moveTo>
                      <a:pt x="17610" y="0"/>
                    </a:moveTo>
                    <a:lnTo>
                      <a:pt x="27840" y="20026"/>
                    </a:lnTo>
                    <a:lnTo>
                      <a:pt x="20842" y="28023"/>
                    </a:lnTo>
                    <a:cubicBezTo>
                      <a:pt x="13073" y="42964"/>
                      <a:pt x="20245" y="36390"/>
                      <a:pt x="24877" y="32805"/>
                    </a:cubicBezTo>
                    <a:lnTo>
                      <a:pt x="25733" y="32782"/>
                    </a:lnTo>
                    <a:lnTo>
                      <a:pt x="30417" y="25071"/>
                    </a:lnTo>
                    <a:lnTo>
                      <a:pt x="74408" y="111188"/>
                    </a:lnTo>
                    <a:cubicBezTo>
                      <a:pt x="152643" y="287098"/>
                      <a:pt x="202520" y="475879"/>
                      <a:pt x="218609" y="667879"/>
                    </a:cubicBezTo>
                    <a:cubicBezTo>
                      <a:pt x="212888" y="686470"/>
                      <a:pt x="204307" y="685040"/>
                      <a:pt x="194297" y="672168"/>
                    </a:cubicBezTo>
                    <a:cubicBezTo>
                      <a:pt x="174990" y="498404"/>
                      <a:pt x="129135" y="322227"/>
                      <a:pt x="59750" y="156306"/>
                    </a:cubicBezTo>
                    <a:lnTo>
                      <a:pt x="11843" y="55645"/>
                    </a:lnTo>
                    <a:lnTo>
                      <a:pt x="13712" y="52568"/>
                    </a:lnTo>
                    <a:lnTo>
                      <a:pt x="13821" y="44907"/>
                    </a:lnTo>
                    <a:lnTo>
                      <a:pt x="9250" y="50197"/>
                    </a:lnTo>
                    <a:lnTo>
                      <a:pt x="0" y="30761"/>
                    </a:lnTo>
                    <a:lnTo>
                      <a:pt x="14866" y="3968"/>
                    </a:lnTo>
                    <a:lnTo>
                      <a:pt x="17610" y="0"/>
                    </a:lnTo>
                    <a:close/>
                  </a:path>
                </a:pathLst>
              </a:custGeom>
              <a:solidFill>
                <a:schemeClr val="accent1">
                  <a:lumMod val="50000"/>
                </a:schemeClr>
              </a:solidFill>
              <a:ln w="9525" cap="flat">
                <a:noFill/>
                <a:prstDash val="solid"/>
                <a:miter/>
              </a:ln>
            </p:spPr>
            <p:txBody>
              <a:bodyPr rtlCol="0" anchor="ctr"/>
              <a:lstStyle/>
              <a:p>
                <a:endParaRPr lang="en-US" sz="1350" noProof="0"/>
              </a:p>
            </p:txBody>
          </p:sp>
          <p:sp>
            <p:nvSpPr>
              <p:cNvPr id="184" name="Freeform: Shape 183">
                <a:extLst>
                  <a:ext uri="{FF2B5EF4-FFF2-40B4-BE49-F238E27FC236}">
                    <a16:creationId xmlns:a16="http://schemas.microsoft.com/office/drawing/2014/main" id="{9A7738CE-642C-4213-B254-E3F950BD9EF0}"/>
                  </a:ext>
                </a:extLst>
              </p:cNvPr>
              <p:cNvSpPr>
                <a:spLocks noChangeAspect="1"/>
              </p:cNvSpPr>
              <p:nvPr userDrawn="1"/>
            </p:nvSpPr>
            <p:spPr>
              <a:xfrm>
                <a:off x="8228692" y="2977563"/>
                <a:ext cx="179537" cy="579335"/>
              </a:xfrm>
              <a:custGeom>
                <a:avLst/>
                <a:gdLst>
                  <a:gd name="connsiteX0" fmla="*/ 10767 w 179537"/>
                  <a:gd name="connsiteY0" fmla="*/ 0 h 579335"/>
                  <a:gd name="connsiteX1" fmla="*/ 87293 w 179537"/>
                  <a:gd name="connsiteY1" fmla="*/ 180499 h 579335"/>
                  <a:gd name="connsiteX2" fmla="*/ 179537 w 179537"/>
                  <a:gd name="connsiteY2" fmla="*/ 579335 h 579335"/>
                  <a:gd name="connsiteX3" fmla="*/ 165235 w 179537"/>
                  <a:gd name="connsiteY3" fmla="*/ 545011 h 579335"/>
                  <a:gd name="connsiteX4" fmla="*/ 69415 w 179537"/>
                  <a:gd name="connsiteY4" fmla="*/ 171738 h 579335"/>
                  <a:gd name="connsiteX5" fmla="*/ 0 w 179537"/>
                  <a:gd name="connsiteY5" fmla="*/ 17723 h 579335"/>
                  <a:gd name="connsiteX6" fmla="*/ 10767 w 179537"/>
                  <a:gd name="connsiteY6" fmla="*/ 0 h 579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537" h="579335">
                    <a:moveTo>
                      <a:pt x="10767" y="0"/>
                    </a:moveTo>
                    <a:lnTo>
                      <a:pt x="87293" y="180499"/>
                    </a:lnTo>
                    <a:cubicBezTo>
                      <a:pt x="133415" y="309750"/>
                      <a:pt x="164521" y="444185"/>
                      <a:pt x="179537" y="579335"/>
                    </a:cubicBezTo>
                    <a:cubicBezTo>
                      <a:pt x="175247" y="569323"/>
                      <a:pt x="169527" y="557882"/>
                      <a:pt x="165235" y="545011"/>
                    </a:cubicBezTo>
                    <a:cubicBezTo>
                      <a:pt x="146644" y="416297"/>
                      <a:pt x="113750" y="289012"/>
                      <a:pt x="69415" y="171738"/>
                    </a:cubicBezTo>
                    <a:lnTo>
                      <a:pt x="0" y="17723"/>
                    </a:lnTo>
                    <a:lnTo>
                      <a:pt x="10767" y="0"/>
                    </a:lnTo>
                    <a:close/>
                  </a:path>
                </a:pathLst>
              </a:custGeom>
              <a:solidFill>
                <a:schemeClr val="accent1">
                  <a:lumMod val="50000"/>
                </a:schemeClr>
              </a:solidFill>
              <a:ln w="9525" cap="flat">
                <a:noFill/>
                <a:prstDash val="solid"/>
                <a:miter/>
              </a:ln>
            </p:spPr>
            <p:txBody>
              <a:bodyPr rtlCol="0" anchor="ctr"/>
              <a:lstStyle/>
              <a:p>
                <a:endParaRPr lang="en-US" sz="1350" noProof="0"/>
              </a:p>
            </p:txBody>
          </p:sp>
          <p:sp>
            <p:nvSpPr>
              <p:cNvPr id="185" name="Freeform: Shape 184">
                <a:extLst>
                  <a:ext uri="{FF2B5EF4-FFF2-40B4-BE49-F238E27FC236}">
                    <a16:creationId xmlns:a16="http://schemas.microsoft.com/office/drawing/2014/main" id="{BF480885-8366-4391-ABB6-03FD4B3ECE8D}"/>
                  </a:ext>
                </a:extLst>
              </p:cNvPr>
              <p:cNvSpPr>
                <a:spLocks noChangeAspect="1"/>
              </p:cNvSpPr>
              <p:nvPr userDrawn="1"/>
            </p:nvSpPr>
            <p:spPr>
              <a:xfrm>
                <a:off x="8030808" y="4045983"/>
                <a:ext cx="2390" cy="5071"/>
              </a:xfrm>
              <a:custGeom>
                <a:avLst/>
                <a:gdLst>
                  <a:gd name="connsiteX0" fmla="*/ 746 w 2390"/>
                  <a:gd name="connsiteY0" fmla="*/ 589 h 5071"/>
                  <a:gd name="connsiteX1" fmla="*/ 2390 w 2390"/>
                  <a:gd name="connsiteY1" fmla="*/ 5071 h 5071"/>
                  <a:gd name="connsiteX2" fmla="*/ 0 w 2390"/>
                  <a:gd name="connsiteY2" fmla="*/ 1485 h 5071"/>
                  <a:gd name="connsiteX3" fmla="*/ 746 w 2390"/>
                  <a:gd name="connsiteY3" fmla="*/ 589 h 5071"/>
                </a:gdLst>
                <a:ahLst/>
                <a:cxnLst>
                  <a:cxn ang="0">
                    <a:pos x="connsiteX0" y="connsiteY0"/>
                  </a:cxn>
                  <a:cxn ang="0">
                    <a:pos x="connsiteX1" y="connsiteY1"/>
                  </a:cxn>
                  <a:cxn ang="0">
                    <a:pos x="connsiteX2" y="connsiteY2"/>
                  </a:cxn>
                  <a:cxn ang="0">
                    <a:pos x="connsiteX3" y="connsiteY3"/>
                  </a:cxn>
                </a:cxnLst>
                <a:rect l="l" t="t" r="r" b="b"/>
                <a:pathLst>
                  <a:path w="2390" h="5071">
                    <a:moveTo>
                      <a:pt x="746" y="589"/>
                    </a:moveTo>
                    <a:cubicBezTo>
                      <a:pt x="1196" y="1485"/>
                      <a:pt x="1793" y="3278"/>
                      <a:pt x="2390" y="5071"/>
                    </a:cubicBezTo>
                    <a:cubicBezTo>
                      <a:pt x="1194" y="3876"/>
                      <a:pt x="1194" y="2681"/>
                      <a:pt x="0" y="1485"/>
                    </a:cubicBezTo>
                    <a:cubicBezTo>
                      <a:pt x="0" y="-307"/>
                      <a:pt x="298" y="-307"/>
                      <a:pt x="746" y="589"/>
                    </a:cubicBezTo>
                    <a:close/>
                  </a:path>
                </a:pathLst>
              </a:custGeom>
              <a:solidFill>
                <a:schemeClr val="accent1">
                  <a:lumMod val="50000"/>
                </a:schemeClr>
              </a:solidFill>
              <a:ln w="9525" cap="flat">
                <a:noFill/>
                <a:prstDash val="solid"/>
                <a:miter/>
              </a:ln>
            </p:spPr>
            <p:txBody>
              <a:bodyPr rtlCol="0" anchor="ctr"/>
              <a:lstStyle/>
              <a:p>
                <a:endParaRPr lang="en-US" sz="1350" noProof="0"/>
              </a:p>
            </p:txBody>
          </p:sp>
          <p:sp>
            <p:nvSpPr>
              <p:cNvPr id="186" name="Freeform: Shape 185">
                <a:extLst>
                  <a:ext uri="{FF2B5EF4-FFF2-40B4-BE49-F238E27FC236}">
                    <a16:creationId xmlns:a16="http://schemas.microsoft.com/office/drawing/2014/main" id="{4B31CB29-437E-4E20-999E-FF6C58817C3D}"/>
                  </a:ext>
                </a:extLst>
              </p:cNvPr>
              <p:cNvSpPr>
                <a:spLocks noChangeAspect="1"/>
              </p:cNvSpPr>
              <p:nvPr userDrawn="1"/>
            </p:nvSpPr>
            <p:spPr>
              <a:xfrm>
                <a:off x="8033199" y="4052249"/>
                <a:ext cx="8367" cy="23906"/>
              </a:xfrm>
              <a:custGeom>
                <a:avLst/>
                <a:gdLst>
                  <a:gd name="connsiteX0" fmla="*/ 0 w 8367"/>
                  <a:gd name="connsiteY0" fmla="*/ 0 h 23906"/>
                  <a:gd name="connsiteX1" fmla="*/ 8367 w 8367"/>
                  <a:gd name="connsiteY1" fmla="*/ 23906 h 23906"/>
                  <a:gd name="connsiteX2" fmla="*/ 0 w 8367"/>
                  <a:gd name="connsiteY2" fmla="*/ 0 h 23906"/>
                </a:gdLst>
                <a:ahLst/>
                <a:cxnLst>
                  <a:cxn ang="0">
                    <a:pos x="connsiteX0" y="connsiteY0"/>
                  </a:cxn>
                  <a:cxn ang="0">
                    <a:pos x="connsiteX1" y="connsiteY1"/>
                  </a:cxn>
                  <a:cxn ang="0">
                    <a:pos x="connsiteX2" y="connsiteY2"/>
                  </a:cxn>
                </a:cxnLst>
                <a:rect l="l" t="t" r="r" b="b"/>
                <a:pathLst>
                  <a:path w="8367" h="23906">
                    <a:moveTo>
                      <a:pt x="0" y="0"/>
                    </a:moveTo>
                    <a:cubicBezTo>
                      <a:pt x="2391" y="4781"/>
                      <a:pt x="4782" y="13148"/>
                      <a:pt x="8367" y="23906"/>
                    </a:cubicBezTo>
                    <a:cubicBezTo>
                      <a:pt x="5976" y="19125"/>
                      <a:pt x="2391" y="7172"/>
                      <a:pt x="0" y="0"/>
                    </a:cubicBezTo>
                    <a:close/>
                  </a:path>
                </a:pathLst>
              </a:custGeom>
              <a:solidFill>
                <a:schemeClr val="accent1">
                  <a:lumMod val="50000"/>
                </a:schemeClr>
              </a:solidFill>
              <a:ln w="9525" cap="flat">
                <a:noFill/>
                <a:prstDash val="solid"/>
                <a:miter/>
              </a:ln>
            </p:spPr>
            <p:txBody>
              <a:bodyPr rtlCol="0" anchor="ctr"/>
              <a:lstStyle/>
              <a:p>
                <a:endParaRPr lang="en-US" sz="1350" noProof="0"/>
              </a:p>
            </p:txBody>
          </p:sp>
          <p:sp>
            <p:nvSpPr>
              <p:cNvPr id="187" name="Freeform: Shape 186">
                <a:extLst>
                  <a:ext uri="{FF2B5EF4-FFF2-40B4-BE49-F238E27FC236}">
                    <a16:creationId xmlns:a16="http://schemas.microsoft.com/office/drawing/2014/main" id="{83D8A735-3ABA-4849-89DF-84368587DD59}"/>
                  </a:ext>
                </a:extLst>
              </p:cNvPr>
              <p:cNvSpPr>
                <a:spLocks noChangeAspect="1"/>
              </p:cNvSpPr>
              <p:nvPr userDrawn="1"/>
            </p:nvSpPr>
            <p:spPr>
              <a:xfrm>
                <a:off x="8235532" y="4357787"/>
                <a:ext cx="73772" cy="215698"/>
              </a:xfrm>
              <a:custGeom>
                <a:avLst/>
                <a:gdLst>
                  <a:gd name="connsiteX0" fmla="*/ 72585 w 73772"/>
                  <a:gd name="connsiteY0" fmla="*/ 0 h 215698"/>
                  <a:gd name="connsiteX1" fmla="*/ 64006 w 73772"/>
                  <a:gd name="connsiteY1" fmla="*/ 60067 h 215698"/>
                  <a:gd name="connsiteX2" fmla="*/ 66866 w 73772"/>
                  <a:gd name="connsiteY2" fmla="*/ 82949 h 215698"/>
                  <a:gd name="connsiteX3" fmla="*/ 11753 w 73772"/>
                  <a:gd name="connsiteY3" fmla="*/ 215698 h 215698"/>
                  <a:gd name="connsiteX4" fmla="*/ 11174 w 73772"/>
                  <a:gd name="connsiteY4" fmla="*/ 215498 h 215698"/>
                  <a:gd name="connsiteX5" fmla="*/ 4451 w 73772"/>
                  <a:gd name="connsiteY5" fmla="*/ 204851 h 215698"/>
                  <a:gd name="connsiteX6" fmla="*/ 0 w 73772"/>
                  <a:gd name="connsiteY6" fmla="*/ 196961 h 215698"/>
                  <a:gd name="connsiteX7" fmla="*/ 1078 w 73772"/>
                  <a:gd name="connsiteY7" fmla="*/ 195038 h 215698"/>
                  <a:gd name="connsiteX8" fmla="*/ 21101 w 73772"/>
                  <a:gd name="connsiteY8" fmla="*/ 148737 h 215698"/>
                  <a:gd name="connsiteX9" fmla="*/ 42552 w 73772"/>
                  <a:gd name="connsiteY9" fmla="*/ 88670 h 215698"/>
                  <a:gd name="connsiteX10" fmla="*/ 53994 w 73772"/>
                  <a:gd name="connsiteY10" fmla="*/ 54346 h 215698"/>
                  <a:gd name="connsiteX11" fmla="*/ 64006 w 73772"/>
                  <a:gd name="connsiteY11" fmla="*/ 18591 h 215698"/>
                  <a:gd name="connsiteX12" fmla="*/ 72585 w 73772"/>
                  <a:gd name="connsiteY12" fmla="*/ 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72" h="215698">
                    <a:moveTo>
                      <a:pt x="72585" y="0"/>
                    </a:moveTo>
                    <a:cubicBezTo>
                      <a:pt x="52564" y="62927"/>
                      <a:pt x="56854" y="64357"/>
                      <a:pt x="64006" y="60067"/>
                    </a:cubicBezTo>
                    <a:cubicBezTo>
                      <a:pt x="69726" y="55776"/>
                      <a:pt x="81168" y="44334"/>
                      <a:pt x="66866" y="82949"/>
                    </a:cubicBezTo>
                    <a:lnTo>
                      <a:pt x="11753" y="215698"/>
                    </a:lnTo>
                    <a:lnTo>
                      <a:pt x="11174" y="215498"/>
                    </a:lnTo>
                    <a:lnTo>
                      <a:pt x="4451" y="204851"/>
                    </a:lnTo>
                    <a:lnTo>
                      <a:pt x="0" y="196961"/>
                    </a:lnTo>
                    <a:lnTo>
                      <a:pt x="1078" y="195038"/>
                    </a:lnTo>
                    <a:cubicBezTo>
                      <a:pt x="7156" y="182345"/>
                      <a:pt x="13950" y="166614"/>
                      <a:pt x="21101" y="148737"/>
                    </a:cubicBezTo>
                    <a:cubicBezTo>
                      <a:pt x="28251" y="130144"/>
                      <a:pt x="35402" y="110122"/>
                      <a:pt x="42552" y="88670"/>
                    </a:cubicBezTo>
                    <a:cubicBezTo>
                      <a:pt x="46844" y="77229"/>
                      <a:pt x="51133" y="67217"/>
                      <a:pt x="53994" y="54346"/>
                    </a:cubicBezTo>
                    <a:cubicBezTo>
                      <a:pt x="56854" y="42905"/>
                      <a:pt x="61145" y="31464"/>
                      <a:pt x="64006" y="18591"/>
                    </a:cubicBezTo>
                    <a:cubicBezTo>
                      <a:pt x="66866" y="12871"/>
                      <a:pt x="69726" y="7150"/>
                      <a:pt x="72585" y="0"/>
                    </a:cubicBezTo>
                    <a:close/>
                  </a:path>
                </a:pathLst>
              </a:custGeom>
              <a:solidFill>
                <a:schemeClr val="accent1">
                  <a:lumMod val="50000"/>
                </a:schemeClr>
              </a:solidFill>
              <a:ln w="9525" cap="flat">
                <a:noFill/>
                <a:prstDash val="solid"/>
                <a:miter/>
              </a:ln>
            </p:spPr>
            <p:txBody>
              <a:bodyPr rtlCol="0" anchor="ctr"/>
              <a:lstStyle/>
              <a:p>
                <a:endParaRPr lang="en-US" sz="1350" noProof="0"/>
              </a:p>
            </p:txBody>
          </p:sp>
          <p:sp>
            <p:nvSpPr>
              <p:cNvPr id="188" name="Freeform: Shape 187">
                <a:extLst>
                  <a:ext uri="{FF2B5EF4-FFF2-40B4-BE49-F238E27FC236}">
                    <a16:creationId xmlns:a16="http://schemas.microsoft.com/office/drawing/2014/main" id="{1E6A2C20-7D3D-4B35-91B0-8D908B65AE08}"/>
                  </a:ext>
                </a:extLst>
              </p:cNvPr>
              <p:cNvSpPr>
                <a:spLocks noChangeAspect="1"/>
              </p:cNvSpPr>
              <p:nvPr userDrawn="1"/>
            </p:nvSpPr>
            <p:spPr>
              <a:xfrm>
                <a:off x="8055909" y="2994880"/>
                <a:ext cx="168079" cy="446577"/>
              </a:xfrm>
              <a:custGeom>
                <a:avLst/>
                <a:gdLst>
                  <a:gd name="connsiteX0" fmla="*/ 163868 w 168079"/>
                  <a:gd name="connsiteY0" fmla="*/ 0 h 446577"/>
                  <a:gd name="connsiteX1" fmla="*/ 168079 w 168079"/>
                  <a:gd name="connsiteY1" fmla="*/ 8150 h 446577"/>
                  <a:gd name="connsiteX2" fmla="*/ 155973 w 168079"/>
                  <a:gd name="connsiteY2" fmla="*/ 28077 h 446577"/>
                  <a:gd name="connsiteX3" fmla="*/ 40098 w 168079"/>
                  <a:gd name="connsiteY3" fmla="*/ 302385 h 446577"/>
                  <a:gd name="connsiteX4" fmla="*/ 15818 w 168079"/>
                  <a:gd name="connsiteY4" fmla="*/ 396814 h 446577"/>
                  <a:gd name="connsiteX5" fmla="*/ 13933 w 168079"/>
                  <a:gd name="connsiteY5" fmla="*/ 395029 h 446577"/>
                  <a:gd name="connsiteX6" fmla="*/ 11953 w 168079"/>
                  <a:gd name="connsiteY6" fmla="*/ 383226 h 446577"/>
                  <a:gd name="connsiteX7" fmla="*/ 0 w 168079"/>
                  <a:gd name="connsiteY7" fmla="*/ 446577 h 446577"/>
                  <a:gd name="connsiteX8" fmla="*/ 11953 w 168079"/>
                  <a:gd name="connsiteY8" fmla="*/ 372469 h 446577"/>
                  <a:gd name="connsiteX9" fmla="*/ 23906 w 168079"/>
                  <a:gd name="connsiteY9" fmla="*/ 329438 h 446577"/>
                  <a:gd name="connsiteX10" fmla="*/ 38249 w 168079"/>
                  <a:gd name="connsiteY10" fmla="*/ 284017 h 446577"/>
                  <a:gd name="connsiteX11" fmla="*/ 54984 w 168079"/>
                  <a:gd name="connsiteY11" fmla="*/ 237401 h 446577"/>
                  <a:gd name="connsiteX12" fmla="*/ 74108 w 168079"/>
                  <a:gd name="connsiteY12" fmla="*/ 189589 h 446577"/>
                  <a:gd name="connsiteX13" fmla="*/ 111163 w 168079"/>
                  <a:gd name="connsiteY13" fmla="*/ 96356 h 446577"/>
                  <a:gd name="connsiteX14" fmla="*/ 96819 w 168079"/>
                  <a:gd name="connsiteY14" fmla="*/ 136996 h 446577"/>
                  <a:gd name="connsiteX15" fmla="*/ 132678 w 168079"/>
                  <a:gd name="connsiteY15" fmla="*/ 53326 h 446577"/>
                  <a:gd name="connsiteX16" fmla="*/ 154642 w 168079"/>
                  <a:gd name="connsiteY16" fmla="*/ 14330 h 446577"/>
                  <a:gd name="connsiteX17" fmla="*/ 163868 w 168079"/>
                  <a:gd name="connsiteY17" fmla="*/ 0 h 446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8079" h="446577">
                    <a:moveTo>
                      <a:pt x="163868" y="0"/>
                    </a:moveTo>
                    <a:lnTo>
                      <a:pt x="168079" y="8150"/>
                    </a:lnTo>
                    <a:lnTo>
                      <a:pt x="155973" y="28077"/>
                    </a:lnTo>
                    <a:cubicBezTo>
                      <a:pt x="108866" y="114792"/>
                      <a:pt x="69899" y="206570"/>
                      <a:pt x="40098" y="302385"/>
                    </a:cubicBezTo>
                    <a:lnTo>
                      <a:pt x="15818" y="396814"/>
                    </a:lnTo>
                    <a:lnTo>
                      <a:pt x="13933" y="395029"/>
                    </a:lnTo>
                    <a:cubicBezTo>
                      <a:pt x="12401" y="393312"/>
                      <a:pt x="11356" y="390398"/>
                      <a:pt x="11953" y="383226"/>
                    </a:cubicBezTo>
                    <a:lnTo>
                      <a:pt x="0" y="446577"/>
                    </a:lnTo>
                    <a:cubicBezTo>
                      <a:pt x="1196" y="426256"/>
                      <a:pt x="5977" y="399960"/>
                      <a:pt x="11953" y="372469"/>
                    </a:cubicBezTo>
                    <a:cubicBezTo>
                      <a:pt x="15540" y="358125"/>
                      <a:pt x="19125" y="343782"/>
                      <a:pt x="23906" y="329438"/>
                    </a:cubicBezTo>
                    <a:cubicBezTo>
                      <a:pt x="28687" y="315095"/>
                      <a:pt x="32274" y="299556"/>
                      <a:pt x="38249" y="284017"/>
                    </a:cubicBezTo>
                    <a:cubicBezTo>
                      <a:pt x="44227" y="268478"/>
                      <a:pt x="49008" y="252940"/>
                      <a:pt x="54984" y="237401"/>
                    </a:cubicBezTo>
                    <a:cubicBezTo>
                      <a:pt x="60961" y="221862"/>
                      <a:pt x="68132" y="206323"/>
                      <a:pt x="74108" y="189589"/>
                    </a:cubicBezTo>
                    <a:cubicBezTo>
                      <a:pt x="86061" y="157317"/>
                      <a:pt x="100405" y="127434"/>
                      <a:pt x="111163" y="96356"/>
                    </a:cubicBezTo>
                    <a:cubicBezTo>
                      <a:pt x="118335" y="89185"/>
                      <a:pt x="101600" y="121458"/>
                      <a:pt x="96819" y="136996"/>
                    </a:cubicBezTo>
                    <a:cubicBezTo>
                      <a:pt x="126701" y="87990"/>
                      <a:pt x="118335" y="85599"/>
                      <a:pt x="132678" y="53326"/>
                    </a:cubicBezTo>
                    <a:cubicBezTo>
                      <a:pt x="139252" y="40178"/>
                      <a:pt x="147022" y="26731"/>
                      <a:pt x="154642" y="14330"/>
                    </a:cubicBezTo>
                    <a:lnTo>
                      <a:pt x="163868" y="0"/>
                    </a:lnTo>
                    <a:close/>
                  </a:path>
                </a:pathLst>
              </a:custGeom>
              <a:solidFill>
                <a:schemeClr val="accent1">
                  <a:lumMod val="50000"/>
                </a:schemeClr>
              </a:solidFill>
              <a:ln w="9525" cap="flat">
                <a:noFill/>
                <a:prstDash val="solid"/>
                <a:miter/>
              </a:ln>
            </p:spPr>
            <p:txBody>
              <a:bodyPr rtlCol="0" anchor="ctr"/>
              <a:lstStyle/>
              <a:p>
                <a:endParaRPr lang="en-US" sz="1350" noProof="0"/>
              </a:p>
            </p:txBody>
          </p:sp>
          <p:sp>
            <p:nvSpPr>
              <p:cNvPr id="189" name="Freeform: Shape 188">
                <a:extLst>
                  <a:ext uri="{FF2B5EF4-FFF2-40B4-BE49-F238E27FC236}">
                    <a16:creationId xmlns:a16="http://schemas.microsoft.com/office/drawing/2014/main" id="{D32A1368-C580-448D-A8B5-F78895ED36AC}"/>
                  </a:ext>
                </a:extLst>
              </p:cNvPr>
              <p:cNvSpPr>
                <a:spLocks noChangeAspect="1"/>
              </p:cNvSpPr>
              <p:nvPr userDrawn="1"/>
            </p:nvSpPr>
            <p:spPr>
              <a:xfrm>
                <a:off x="8018856" y="3399621"/>
                <a:ext cx="36977" cy="544384"/>
              </a:xfrm>
              <a:custGeom>
                <a:avLst/>
                <a:gdLst>
                  <a:gd name="connsiteX0" fmla="*/ 31077 w 36977"/>
                  <a:gd name="connsiteY0" fmla="*/ 0 h 544384"/>
                  <a:gd name="connsiteX1" fmla="*/ 27491 w 36977"/>
                  <a:gd name="connsiteY1" fmla="*/ 47812 h 544384"/>
                  <a:gd name="connsiteX2" fmla="*/ 16734 w 36977"/>
                  <a:gd name="connsiteY2" fmla="*/ 123116 h 544384"/>
                  <a:gd name="connsiteX3" fmla="*/ 35709 w 36977"/>
                  <a:gd name="connsiteY3" fmla="*/ 58719 h 544384"/>
                  <a:gd name="connsiteX4" fmla="*/ 36977 w 36977"/>
                  <a:gd name="connsiteY4" fmla="*/ 60474 h 544384"/>
                  <a:gd name="connsiteX5" fmla="*/ 16266 w 36977"/>
                  <a:gd name="connsiteY5" fmla="*/ 196181 h 544384"/>
                  <a:gd name="connsiteX6" fmla="*/ 8366 w 36977"/>
                  <a:gd name="connsiteY6" fmla="*/ 352611 h 544384"/>
                  <a:gd name="connsiteX7" fmla="*/ 16266 w 36977"/>
                  <a:gd name="connsiteY7" fmla="*/ 509042 h 544384"/>
                  <a:gd name="connsiteX8" fmla="*/ 21659 w 36977"/>
                  <a:gd name="connsiteY8" fmla="*/ 544384 h 544384"/>
                  <a:gd name="connsiteX9" fmla="*/ 20918 w 36977"/>
                  <a:gd name="connsiteY9" fmla="*/ 542064 h 544384"/>
                  <a:gd name="connsiteX10" fmla="*/ 11953 w 36977"/>
                  <a:gd name="connsiteY10" fmla="*/ 527123 h 544384"/>
                  <a:gd name="connsiteX11" fmla="*/ 13147 w 36977"/>
                  <a:gd name="connsiteY11" fmla="*/ 511584 h 544384"/>
                  <a:gd name="connsiteX12" fmla="*/ 11953 w 36977"/>
                  <a:gd name="connsiteY12" fmla="*/ 488874 h 544384"/>
                  <a:gd name="connsiteX13" fmla="*/ 5976 w 36977"/>
                  <a:gd name="connsiteY13" fmla="*/ 431500 h 544384"/>
                  <a:gd name="connsiteX14" fmla="*/ 5976 w 36977"/>
                  <a:gd name="connsiteY14" fmla="*/ 334681 h 544384"/>
                  <a:gd name="connsiteX15" fmla="*/ 0 w 36977"/>
                  <a:gd name="connsiteY15" fmla="*/ 356196 h 544384"/>
                  <a:gd name="connsiteX16" fmla="*/ 2390 w 36977"/>
                  <a:gd name="connsiteY16" fmla="*/ 265354 h 544384"/>
                  <a:gd name="connsiteX17" fmla="*/ 4781 w 36977"/>
                  <a:gd name="connsiteY17" fmla="*/ 222324 h 544384"/>
                  <a:gd name="connsiteX18" fmla="*/ 5976 w 36977"/>
                  <a:gd name="connsiteY18" fmla="*/ 200809 h 544384"/>
                  <a:gd name="connsiteX19" fmla="*/ 7172 w 36977"/>
                  <a:gd name="connsiteY19" fmla="*/ 179294 h 544384"/>
                  <a:gd name="connsiteX20" fmla="*/ 15538 w 36977"/>
                  <a:gd name="connsiteY20" fmla="*/ 92038 h 544384"/>
                  <a:gd name="connsiteX21" fmla="*/ 21515 w 36977"/>
                  <a:gd name="connsiteY21" fmla="*/ 46617 h 544384"/>
                  <a:gd name="connsiteX22" fmla="*/ 31077 w 36977"/>
                  <a:gd name="connsiteY22" fmla="*/ 0 h 54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977" h="544384">
                    <a:moveTo>
                      <a:pt x="31077" y="0"/>
                    </a:moveTo>
                    <a:cubicBezTo>
                      <a:pt x="27491" y="19125"/>
                      <a:pt x="28687" y="31078"/>
                      <a:pt x="27491" y="47812"/>
                    </a:cubicBezTo>
                    <a:cubicBezTo>
                      <a:pt x="27491" y="64546"/>
                      <a:pt x="25100" y="84866"/>
                      <a:pt x="16734" y="123116"/>
                    </a:cubicBezTo>
                    <a:cubicBezTo>
                      <a:pt x="28089" y="64547"/>
                      <a:pt x="32572" y="56478"/>
                      <a:pt x="35709" y="58719"/>
                    </a:cubicBezTo>
                    <a:lnTo>
                      <a:pt x="36977" y="60474"/>
                    </a:lnTo>
                    <a:lnTo>
                      <a:pt x="16266" y="196181"/>
                    </a:lnTo>
                    <a:cubicBezTo>
                      <a:pt x="11043" y="247614"/>
                      <a:pt x="8366" y="299800"/>
                      <a:pt x="8366" y="352611"/>
                    </a:cubicBezTo>
                    <a:cubicBezTo>
                      <a:pt x="8366" y="405422"/>
                      <a:pt x="11043" y="457608"/>
                      <a:pt x="16266" y="509042"/>
                    </a:cubicBezTo>
                    <a:lnTo>
                      <a:pt x="21659" y="544384"/>
                    </a:lnTo>
                    <a:lnTo>
                      <a:pt x="20918" y="542064"/>
                    </a:lnTo>
                    <a:cubicBezTo>
                      <a:pt x="16435" y="527123"/>
                      <a:pt x="12550" y="514573"/>
                      <a:pt x="11953" y="527123"/>
                    </a:cubicBezTo>
                    <a:cubicBezTo>
                      <a:pt x="13147" y="523537"/>
                      <a:pt x="13147" y="518756"/>
                      <a:pt x="13147" y="511584"/>
                    </a:cubicBezTo>
                    <a:cubicBezTo>
                      <a:pt x="13147" y="505608"/>
                      <a:pt x="13147" y="497241"/>
                      <a:pt x="11953" y="488874"/>
                    </a:cubicBezTo>
                    <a:cubicBezTo>
                      <a:pt x="10757" y="472140"/>
                      <a:pt x="8366" y="451820"/>
                      <a:pt x="5976" y="431500"/>
                    </a:cubicBezTo>
                    <a:cubicBezTo>
                      <a:pt x="3585" y="390860"/>
                      <a:pt x="0" y="350221"/>
                      <a:pt x="5976" y="334681"/>
                    </a:cubicBezTo>
                    <a:lnTo>
                      <a:pt x="0" y="356196"/>
                    </a:lnTo>
                    <a:cubicBezTo>
                      <a:pt x="2390" y="325119"/>
                      <a:pt x="1195" y="295237"/>
                      <a:pt x="2390" y="265354"/>
                    </a:cubicBezTo>
                    <a:cubicBezTo>
                      <a:pt x="3585" y="251011"/>
                      <a:pt x="3585" y="236667"/>
                      <a:pt x="4781" y="222324"/>
                    </a:cubicBezTo>
                    <a:lnTo>
                      <a:pt x="5976" y="200809"/>
                    </a:lnTo>
                    <a:lnTo>
                      <a:pt x="7172" y="179294"/>
                    </a:lnTo>
                    <a:cubicBezTo>
                      <a:pt x="9562" y="150607"/>
                      <a:pt x="10757" y="121920"/>
                      <a:pt x="15538" y="92038"/>
                    </a:cubicBezTo>
                    <a:cubicBezTo>
                      <a:pt x="17929" y="77695"/>
                      <a:pt x="19125" y="62155"/>
                      <a:pt x="21515" y="46617"/>
                    </a:cubicBezTo>
                    <a:cubicBezTo>
                      <a:pt x="23906" y="31078"/>
                      <a:pt x="27491" y="16734"/>
                      <a:pt x="31077" y="0"/>
                    </a:cubicBezTo>
                    <a:close/>
                  </a:path>
                </a:pathLst>
              </a:custGeom>
              <a:solidFill>
                <a:schemeClr val="accent1">
                  <a:lumMod val="50000"/>
                </a:schemeClr>
              </a:solidFill>
              <a:ln w="9525" cap="flat">
                <a:noFill/>
                <a:prstDash val="solid"/>
                <a:miter/>
              </a:ln>
            </p:spPr>
            <p:txBody>
              <a:bodyPr rtlCol="0" anchor="ctr"/>
              <a:lstStyle/>
              <a:p>
                <a:endParaRPr lang="en-US" sz="1350" noProof="0"/>
              </a:p>
            </p:txBody>
          </p:sp>
          <p:sp>
            <p:nvSpPr>
              <p:cNvPr id="190" name="Freeform: Shape 189">
                <a:extLst>
                  <a:ext uri="{FF2B5EF4-FFF2-40B4-BE49-F238E27FC236}">
                    <a16:creationId xmlns:a16="http://schemas.microsoft.com/office/drawing/2014/main" id="{F7950CC4-5E6B-4F96-93AD-8D8759BD3864}"/>
                  </a:ext>
                </a:extLst>
              </p:cNvPr>
              <p:cNvSpPr>
                <a:spLocks noChangeAspect="1"/>
              </p:cNvSpPr>
              <p:nvPr userDrawn="1"/>
            </p:nvSpPr>
            <p:spPr>
              <a:xfrm>
                <a:off x="8039175" y="4014000"/>
                <a:ext cx="127555" cy="373778"/>
              </a:xfrm>
              <a:custGeom>
                <a:avLst/>
                <a:gdLst>
                  <a:gd name="connsiteX0" fmla="*/ 0 w 127555"/>
                  <a:gd name="connsiteY0" fmla="*/ 0 h 373778"/>
                  <a:gd name="connsiteX1" fmla="*/ 11953 w 127555"/>
                  <a:gd name="connsiteY1" fmla="*/ 7172 h 373778"/>
                  <a:gd name="connsiteX2" fmla="*/ 13868 w 127555"/>
                  <a:gd name="connsiteY2" fmla="*/ 12087 h 373778"/>
                  <a:gd name="connsiteX3" fmla="*/ 19131 w 127555"/>
                  <a:gd name="connsiteY3" fmla="*/ 46574 h 373778"/>
                  <a:gd name="connsiteX4" fmla="*/ 108280 w 127555"/>
                  <a:gd name="connsiteY4" fmla="*/ 333766 h 373778"/>
                  <a:gd name="connsiteX5" fmla="*/ 127555 w 127555"/>
                  <a:gd name="connsiteY5" fmla="*/ 373778 h 373778"/>
                  <a:gd name="connsiteX6" fmla="*/ 126683 w 127555"/>
                  <a:gd name="connsiteY6" fmla="*/ 373285 h 373778"/>
                  <a:gd name="connsiteX7" fmla="*/ 103991 w 127555"/>
                  <a:gd name="connsiteY7" fmla="*/ 331096 h 373778"/>
                  <a:gd name="connsiteX8" fmla="*/ 108772 w 127555"/>
                  <a:gd name="connsiteY8" fmla="*/ 341853 h 373778"/>
                  <a:gd name="connsiteX9" fmla="*/ 90842 w 127555"/>
                  <a:gd name="connsiteY9" fmla="*/ 316752 h 373778"/>
                  <a:gd name="connsiteX10" fmla="*/ 68132 w 127555"/>
                  <a:gd name="connsiteY10" fmla="*/ 259378 h 373778"/>
                  <a:gd name="connsiteX11" fmla="*/ 54983 w 127555"/>
                  <a:gd name="connsiteY11" fmla="*/ 194833 h 373778"/>
                  <a:gd name="connsiteX12" fmla="*/ 60961 w 127555"/>
                  <a:gd name="connsiteY12" fmla="*/ 210371 h 373778"/>
                  <a:gd name="connsiteX13" fmla="*/ 26297 w 127555"/>
                  <a:gd name="connsiteY13" fmla="*/ 92038 h 373778"/>
                  <a:gd name="connsiteX14" fmla="*/ 28687 w 127555"/>
                  <a:gd name="connsiteY14" fmla="*/ 94428 h 373778"/>
                  <a:gd name="connsiteX15" fmla="*/ 13149 w 127555"/>
                  <a:gd name="connsiteY15" fmla="*/ 53789 h 373778"/>
                  <a:gd name="connsiteX16" fmla="*/ 0 w 127555"/>
                  <a:gd name="connsiteY16" fmla="*/ 0 h 37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555" h="373778">
                    <a:moveTo>
                      <a:pt x="0" y="0"/>
                    </a:moveTo>
                    <a:cubicBezTo>
                      <a:pt x="4781" y="4781"/>
                      <a:pt x="23906" y="62155"/>
                      <a:pt x="11953" y="7172"/>
                    </a:cubicBezTo>
                    <a:lnTo>
                      <a:pt x="13868" y="12087"/>
                    </a:lnTo>
                    <a:lnTo>
                      <a:pt x="19131" y="46574"/>
                    </a:lnTo>
                    <a:cubicBezTo>
                      <a:pt x="39512" y="146172"/>
                      <a:pt x="69570" y="242244"/>
                      <a:pt x="108280" y="333766"/>
                    </a:cubicBezTo>
                    <a:lnTo>
                      <a:pt x="127555" y="373778"/>
                    </a:lnTo>
                    <a:lnTo>
                      <a:pt x="126683" y="373285"/>
                    </a:lnTo>
                    <a:cubicBezTo>
                      <a:pt x="120800" y="365610"/>
                      <a:pt x="109371" y="343646"/>
                      <a:pt x="103991" y="331096"/>
                    </a:cubicBezTo>
                    <a:cubicBezTo>
                      <a:pt x="105186" y="334681"/>
                      <a:pt x="106382" y="338267"/>
                      <a:pt x="108772" y="341853"/>
                    </a:cubicBezTo>
                    <a:cubicBezTo>
                      <a:pt x="101600" y="333486"/>
                      <a:pt x="96819" y="327509"/>
                      <a:pt x="90842" y="316752"/>
                    </a:cubicBezTo>
                    <a:cubicBezTo>
                      <a:pt x="84866" y="305994"/>
                      <a:pt x="76499" y="290456"/>
                      <a:pt x="68132" y="259378"/>
                    </a:cubicBezTo>
                    <a:cubicBezTo>
                      <a:pt x="87257" y="295237"/>
                      <a:pt x="56179" y="210371"/>
                      <a:pt x="54983" y="194833"/>
                    </a:cubicBezTo>
                    <a:cubicBezTo>
                      <a:pt x="57374" y="199614"/>
                      <a:pt x="59765" y="204395"/>
                      <a:pt x="60961" y="210371"/>
                    </a:cubicBezTo>
                    <a:cubicBezTo>
                      <a:pt x="45421" y="167340"/>
                      <a:pt x="33468" y="120725"/>
                      <a:pt x="26297" y="92038"/>
                    </a:cubicBezTo>
                    <a:lnTo>
                      <a:pt x="28687" y="94428"/>
                    </a:lnTo>
                    <a:cubicBezTo>
                      <a:pt x="23906" y="77694"/>
                      <a:pt x="17930" y="66936"/>
                      <a:pt x="13149" y="53789"/>
                    </a:cubicBezTo>
                    <a:cubicBezTo>
                      <a:pt x="8368" y="40640"/>
                      <a:pt x="3587" y="25102"/>
                      <a:pt x="0" y="0"/>
                    </a:cubicBezTo>
                    <a:close/>
                  </a:path>
                </a:pathLst>
              </a:custGeom>
              <a:solidFill>
                <a:schemeClr val="accent1">
                  <a:lumMod val="50000"/>
                </a:schemeClr>
              </a:solidFill>
              <a:ln w="9525" cap="flat">
                <a:noFill/>
                <a:prstDash val="solid"/>
                <a:miter/>
              </a:ln>
            </p:spPr>
            <p:txBody>
              <a:bodyPr rtlCol="0" anchor="ctr"/>
              <a:lstStyle/>
              <a:p>
                <a:endParaRPr lang="en-US" sz="1350" noProof="0"/>
              </a:p>
            </p:txBody>
          </p:sp>
          <p:sp>
            <p:nvSpPr>
              <p:cNvPr id="191" name="Freeform: Shape 190">
                <a:extLst>
                  <a:ext uri="{FF2B5EF4-FFF2-40B4-BE49-F238E27FC236}">
                    <a16:creationId xmlns:a16="http://schemas.microsoft.com/office/drawing/2014/main" id="{5343D5B4-639E-4EB5-924A-60FC3A28271C}"/>
                  </a:ext>
                </a:extLst>
              </p:cNvPr>
              <p:cNvSpPr>
                <a:spLocks noChangeAspect="1"/>
              </p:cNvSpPr>
              <p:nvPr userDrawn="1"/>
            </p:nvSpPr>
            <p:spPr>
              <a:xfrm>
                <a:off x="8183807" y="4423228"/>
                <a:ext cx="50887" cy="95830"/>
              </a:xfrm>
              <a:custGeom>
                <a:avLst/>
                <a:gdLst>
                  <a:gd name="connsiteX0" fmla="*/ 0 w 50887"/>
                  <a:gd name="connsiteY0" fmla="*/ 0 h 95830"/>
                  <a:gd name="connsiteX1" fmla="*/ 28075 w 50887"/>
                  <a:gd name="connsiteY1" fmla="*/ 58279 h 95830"/>
                  <a:gd name="connsiteX2" fmla="*/ 50887 w 50887"/>
                  <a:gd name="connsiteY2" fmla="*/ 95830 h 95830"/>
                  <a:gd name="connsiteX3" fmla="*/ 45420 w 50887"/>
                  <a:gd name="connsiteY3" fmla="*/ 88012 h 95830"/>
                  <a:gd name="connsiteX4" fmla="*/ 11952 w 50887"/>
                  <a:gd name="connsiteY4" fmla="*/ 43787 h 95830"/>
                  <a:gd name="connsiteX5" fmla="*/ 1193 w 50887"/>
                  <a:gd name="connsiteY5" fmla="*/ 5538 h 95830"/>
                  <a:gd name="connsiteX6" fmla="*/ 0 w 50887"/>
                  <a:gd name="connsiteY6" fmla="*/ 0 h 9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887" h="95830">
                    <a:moveTo>
                      <a:pt x="0" y="0"/>
                    </a:moveTo>
                    <a:lnTo>
                      <a:pt x="28075" y="58279"/>
                    </a:lnTo>
                    <a:lnTo>
                      <a:pt x="50887" y="95830"/>
                    </a:lnTo>
                    <a:lnTo>
                      <a:pt x="45420" y="88012"/>
                    </a:lnTo>
                    <a:cubicBezTo>
                      <a:pt x="34662" y="73669"/>
                      <a:pt x="25099" y="65302"/>
                      <a:pt x="11952" y="43787"/>
                    </a:cubicBezTo>
                    <a:cubicBezTo>
                      <a:pt x="-1197" y="15100"/>
                      <a:pt x="1193" y="11514"/>
                      <a:pt x="1193" y="5538"/>
                    </a:cubicBezTo>
                    <a:lnTo>
                      <a:pt x="0" y="0"/>
                    </a:lnTo>
                    <a:close/>
                  </a:path>
                </a:pathLst>
              </a:custGeom>
              <a:solidFill>
                <a:schemeClr val="accent1">
                  <a:lumMod val="50000"/>
                </a:schemeClr>
              </a:solidFill>
              <a:ln w="9525" cap="flat">
                <a:noFill/>
                <a:prstDash val="solid"/>
                <a:miter/>
              </a:ln>
            </p:spPr>
            <p:txBody>
              <a:bodyPr rtlCol="0" anchor="ctr"/>
              <a:lstStyle/>
              <a:p>
                <a:endParaRPr lang="en-US" sz="1350" noProof="0"/>
              </a:p>
            </p:txBody>
          </p:sp>
        </p:grpSp>
      </p:grpSp>
    </p:spTree>
    <p:extLst>
      <p:ext uri="{BB962C8B-B14F-4D97-AF65-F5344CB8AC3E}">
        <p14:creationId xmlns:p14="http://schemas.microsoft.com/office/powerpoint/2010/main" val="23199061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userDrawn="1">
  <p:cSld name="1_Section Header With Image">
    <p:bg>
      <p:bgPr>
        <a:gradFill flip="none" rotWithShape="1">
          <a:gsLst>
            <a:gs pos="0">
              <a:schemeClr val="tx2">
                <a:lumMod val="75000"/>
              </a:schemeClr>
            </a:gs>
            <a:gs pos="100000">
              <a:schemeClr val="accent1"/>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4C12FF5-1412-48CA-B750-77A86CA84172}"/>
              </a:ext>
            </a:extLst>
          </p:cNvPr>
          <p:cNvSpPr/>
          <p:nvPr userDrawn="1"/>
        </p:nvSpPr>
        <p:spPr>
          <a:xfrm rot="20700000" flipH="1">
            <a:off x="-643117" y="-519717"/>
            <a:ext cx="7777151"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bg1">
                  <a:lumMod val="95000"/>
                </a:schemeClr>
              </a:gs>
              <a:gs pos="94000">
                <a:schemeClr val="accent1"/>
              </a:gs>
            </a:gsLst>
            <a:path path="circle">
              <a:fillToRect l="100000" b="100000"/>
            </a:path>
            <a:tileRect t="-100000" r="-100000"/>
          </a:gradFill>
          <a:ln w="9525" cap="flat">
            <a:noFill/>
            <a:prstDash val="solid"/>
            <a:miter/>
          </a:ln>
        </p:spPr>
        <p:txBody>
          <a:bodyPr wrap="square" rtlCol="0" anchor="ctr">
            <a:noAutofit/>
          </a:bodyPr>
          <a:lstStyle/>
          <a:p>
            <a:endParaRPr lang="en-US" sz="1350" noProof="0"/>
          </a:p>
        </p:txBody>
      </p:sp>
      <p:sp>
        <p:nvSpPr>
          <p:cNvPr id="11" name="Freeform: Shape 10">
            <a:extLst>
              <a:ext uri="{FF2B5EF4-FFF2-40B4-BE49-F238E27FC236}">
                <a16:creationId xmlns:a16="http://schemas.microsoft.com/office/drawing/2014/main" id="{BCD5F0C6-A186-42F4-87B6-BFBFEC77A6D2}"/>
              </a:ext>
            </a:extLst>
          </p:cNvPr>
          <p:cNvSpPr/>
          <p:nvPr userDrawn="1"/>
        </p:nvSpPr>
        <p:spPr>
          <a:xfrm rot="10800000">
            <a:off x="2255" y="454055"/>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tx2">
                  <a:lumMod val="75000"/>
                </a:schemeClr>
              </a:gs>
              <a:gs pos="100000">
                <a:schemeClr val="tx2">
                  <a:lumMod val="75000"/>
                </a:schemeClr>
              </a:gs>
            </a:gsLst>
            <a:path path="circle">
              <a:fillToRect l="100000" b="100000"/>
            </a:path>
          </a:gradFill>
          <a:ln w="9525" cap="flat">
            <a:noFill/>
            <a:prstDash val="solid"/>
            <a:miter/>
          </a:ln>
        </p:spPr>
        <p:txBody>
          <a:bodyPr rtlCol="0" anchor="ctr"/>
          <a:lstStyle/>
          <a:p>
            <a:endParaRPr lang="en-US" sz="1350" noProof="0"/>
          </a:p>
        </p:txBody>
      </p:sp>
      <p:sp>
        <p:nvSpPr>
          <p:cNvPr id="2" name="Title 1">
            <a:extLst>
              <a:ext uri="{FF2B5EF4-FFF2-40B4-BE49-F238E27FC236}">
                <a16:creationId xmlns:a16="http://schemas.microsoft.com/office/drawing/2014/main" id="{89D337DD-CA43-4635-AB4C-61F75C745EA6}"/>
              </a:ext>
            </a:extLst>
          </p:cNvPr>
          <p:cNvSpPr>
            <a:spLocks noGrp="1"/>
          </p:cNvSpPr>
          <p:nvPr>
            <p:ph type="title"/>
          </p:nvPr>
        </p:nvSpPr>
        <p:spPr>
          <a:xfrm>
            <a:off x="504000" y="1673490"/>
            <a:ext cx="4793715" cy="2078699"/>
          </a:xfrm>
        </p:spPr>
        <p:txBody>
          <a:bodyPr anchor="b"/>
          <a:lstStyle>
            <a:lvl1pPr algn="l" defTabSz="685800" rtl="0" eaLnBrk="1" latinLnBrk="0" hangingPunct="1">
              <a:lnSpc>
                <a:spcPts val="3750"/>
              </a:lnSpc>
              <a:spcBef>
                <a:spcPct val="0"/>
              </a:spcBef>
              <a:buNone/>
              <a:defRPr lang="en-ZA" sz="3300" b="1" kern="1200" cap="all" spc="-113" baseline="0" dirty="0">
                <a:solidFill>
                  <a:schemeClr val="bg1"/>
                </a:solidFill>
                <a:latin typeface="+mj-lt"/>
                <a:ea typeface="+mj-ea"/>
                <a:cs typeface="+mj-cs"/>
              </a:defRPr>
            </a:lvl1pPr>
          </a:lstStyle>
          <a:p>
            <a:r>
              <a:rPr lang="en-US" noProof="0"/>
              <a:t>Click to edit Master title style</a:t>
            </a:r>
          </a:p>
        </p:txBody>
      </p:sp>
      <p:sp>
        <p:nvSpPr>
          <p:cNvPr id="3" name="Text Placeholder 2">
            <a:extLst>
              <a:ext uri="{FF2B5EF4-FFF2-40B4-BE49-F238E27FC236}">
                <a16:creationId xmlns:a16="http://schemas.microsoft.com/office/drawing/2014/main" id="{EAED843F-E518-4C3A-9F72-BFFB38250F53}"/>
              </a:ext>
            </a:extLst>
          </p:cNvPr>
          <p:cNvSpPr>
            <a:spLocks noGrp="1"/>
          </p:cNvSpPr>
          <p:nvPr>
            <p:ph type="body" idx="1" hasCustomPrompt="1"/>
          </p:nvPr>
        </p:nvSpPr>
        <p:spPr>
          <a:xfrm>
            <a:off x="504000" y="3968188"/>
            <a:ext cx="4793715" cy="1047600"/>
          </a:xfrm>
        </p:spPr>
        <p:txBody>
          <a:bodyPr/>
          <a:lstStyle>
            <a:lvl1pPr marL="0" indent="0" algn="l" defTabSz="685800" rtl="0" eaLnBrk="1" latinLnBrk="0" hangingPunct="1">
              <a:lnSpc>
                <a:spcPct val="90000"/>
              </a:lnSpc>
              <a:spcBef>
                <a:spcPts val="750"/>
              </a:spcBef>
              <a:buFont typeface="Arial" panose="020B0604020202020204" pitchFamily="34" charset="0"/>
              <a:buNone/>
              <a:defRPr lang="en-US" sz="1500" b="1" kern="1200" cap="all" baseline="0" dirty="0">
                <a:solidFill>
                  <a:schemeClr val="bg1"/>
                </a:solidFill>
                <a:latin typeface="+mn-lt"/>
                <a:ea typeface="+mn-ea"/>
                <a:cs typeface="+mn-cs"/>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noProof="0"/>
              <a:t>Edit Master text styles</a:t>
            </a:r>
          </a:p>
        </p:txBody>
      </p:sp>
      <p:sp>
        <p:nvSpPr>
          <p:cNvPr id="7" name="Footer Placeholder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a:lstStyle>
            <a:lvl1pPr>
              <a:defRPr>
                <a:solidFill>
                  <a:schemeClr val="bg1"/>
                </a:solidFill>
              </a:defRPr>
            </a:lvl1pPr>
          </a:lstStyle>
          <a:p>
            <a:endParaRPr lang="en-US" noProof="0"/>
          </a:p>
        </p:txBody>
      </p:sp>
      <p:sp>
        <p:nvSpPr>
          <p:cNvPr id="10" name="Slide Number Placeholder 9">
            <a:extLst>
              <a:ext uri="{FF2B5EF4-FFF2-40B4-BE49-F238E27FC236}">
                <a16:creationId xmlns:a16="http://schemas.microsoft.com/office/drawing/2014/main" id="{DF0F8E2D-E2F0-4CBD-934C-274C624B5D97}"/>
              </a:ext>
            </a:extLst>
          </p:cNvPr>
          <p:cNvSpPr>
            <a:spLocks noGrp="1"/>
          </p:cNvSpPr>
          <p:nvPr>
            <p:ph type="sldNum" sz="quarter" idx="11"/>
          </p:nvPr>
        </p:nvSpPr>
        <p:spPr>
          <a:solidFill>
            <a:schemeClr val="bg1">
              <a:lumMod val="95000"/>
            </a:schemeClr>
          </a:solidFill>
        </p:spPr>
        <p:txBody>
          <a:bodyPr/>
          <a:lstStyle>
            <a:lvl1pPr>
              <a:defRPr>
                <a:solidFill>
                  <a:schemeClr val="tx1"/>
                </a:solidFill>
              </a:defRPr>
            </a:lvl1p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26842886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Large Numbers Option 1">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22B50D-6A7D-41C6-BA57-613BC231DF36}"/>
              </a:ext>
            </a:extLst>
          </p:cNvPr>
          <p:cNvSpPr>
            <a:spLocks noGrp="1"/>
          </p:cNvSpPr>
          <p:nvPr>
            <p:ph type="body" idx="1" hasCustomPrompt="1"/>
          </p:nvPr>
        </p:nvSpPr>
        <p:spPr>
          <a:xfrm>
            <a:off x="1616211" y="2143124"/>
            <a:ext cx="3069500" cy="997168"/>
          </a:xfrm>
        </p:spPr>
        <p:txBody>
          <a:bodyPr anchor="t"/>
          <a:lstStyle>
            <a:lvl1pPr marL="0" indent="0">
              <a:lnSpc>
                <a:spcPts val="5400"/>
              </a:lnSpc>
              <a:buNone/>
              <a:defRPr sz="5400" b="1">
                <a:solidFill>
                  <a:schemeClr val="tx1">
                    <a:lumMod val="75000"/>
                    <a:lumOff val="25000"/>
                  </a:schemeClr>
                </a:solidFill>
                <a:latin typeface="+mj-lt"/>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1</a:t>
            </a:r>
          </a:p>
        </p:txBody>
      </p:sp>
      <p:sp>
        <p:nvSpPr>
          <p:cNvPr id="4" name="Content Placeholder 3">
            <a:extLst>
              <a:ext uri="{FF2B5EF4-FFF2-40B4-BE49-F238E27FC236}">
                <a16:creationId xmlns:a16="http://schemas.microsoft.com/office/drawing/2014/main" id="{9FD584DA-F775-47B8-A1D7-6556AD5FCBD2}"/>
              </a:ext>
            </a:extLst>
          </p:cNvPr>
          <p:cNvSpPr>
            <a:spLocks noGrp="1"/>
          </p:cNvSpPr>
          <p:nvPr>
            <p:ph sz="half" idx="2" hasCustomPrompt="1"/>
          </p:nvPr>
        </p:nvSpPr>
        <p:spPr>
          <a:xfrm>
            <a:off x="1631969" y="3314507"/>
            <a:ext cx="3069500" cy="3051905"/>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6753361" y="2143124"/>
            <a:ext cx="3069500" cy="1008000"/>
          </a:xfrm>
        </p:spPr>
        <p:txBody>
          <a:bodyPr anchor="t"/>
          <a:lstStyle>
            <a:lvl1pPr marL="0" indent="0">
              <a:lnSpc>
                <a:spcPts val="5400"/>
              </a:lnSpc>
              <a:buNone/>
              <a:defRPr sz="5400" b="1">
                <a:solidFill>
                  <a:schemeClr val="tx1">
                    <a:lumMod val="75000"/>
                    <a:lumOff val="25000"/>
                  </a:schemeClr>
                </a:solidFill>
                <a:latin typeface="+mj-lt"/>
                <a:cs typeface="Arial" panose="020B0604020202020204" pitchFamily="34" charset="0"/>
              </a:defRPr>
            </a:lvl1pPr>
          </a:lstStyle>
          <a:p>
            <a:pPr lvl="0"/>
            <a:r>
              <a:rPr lang="en-US" noProof="0"/>
              <a:t>2</a:t>
            </a:r>
          </a:p>
        </p:txBody>
      </p:sp>
      <p:sp>
        <p:nvSpPr>
          <p:cNvPr id="8" name="Text Placeholder 7">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6753361" y="3314701"/>
            <a:ext cx="3069500" cy="3051192"/>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D511B9E7-33BC-464B-B75C-73154C197648}"/>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C2C8C3B3-A8FF-408F-9A44-0B71B3E7DB51}"/>
              </a:ext>
            </a:extLst>
          </p:cNvPr>
          <p:cNvSpPr>
            <a:spLocks noGrp="1"/>
          </p:cNvSpPr>
          <p:nvPr>
            <p:ph type="ftr" sz="quarter" idx="18"/>
          </p:nvPr>
        </p:nvSpPr>
        <p:spPr/>
        <p:txBody>
          <a:bodyPr/>
          <a:lstStyle/>
          <a:p>
            <a:endParaRPr lang="en-US" noProof="0"/>
          </a:p>
        </p:txBody>
      </p:sp>
      <p:sp>
        <p:nvSpPr>
          <p:cNvPr id="13" name="Text Placeholder 4">
            <a:extLst>
              <a:ext uri="{FF2B5EF4-FFF2-40B4-BE49-F238E27FC236}">
                <a16:creationId xmlns:a16="http://schemas.microsoft.com/office/drawing/2014/main" id="{FBC80459-908C-4B30-9B90-735E3DE748A6}"/>
              </a:ext>
            </a:extLst>
          </p:cNvPr>
          <p:cNvSpPr>
            <a:spLocks noGrp="1"/>
          </p:cNvSpPr>
          <p:nvPr>
            <p:ph type="body" sz="quarter" idx="20" hasCustomPrompt="1"/>
          </p:nvPr>
        </p:nvSpPr>
        <p:spPr>
          <a:xfrm>
            <a:off x="431799" y="1008000"/>
            <a:ext cx="11329200" cy="252000"/>
          </a:xfrm>
        </p:spPr>
        <p:txBody>
          <a:bodyPr/>
          <a:lstStyle>
            <a:lvl1pPr marL="0" indent="0">
              <a:buNone/>
              <a:defRPr/>
            </a:lvl1pPr>
            <a:lvl2pPr marL="200025" indent="0">
              <a:buNone/>
              <a:defRPr/>
            </a:lvl2pPr>
            <a:lvl3pPr marL="407194" indent="0">
              <a:buNone/>
              <a:defRPr/>
            </a:lvl3pPr>
            <a:lvl4pPr marL="607219" indent="0">
              <a:buNone/>
              <a:defRPr/>
            </a:lvl4pPr>
            <a:lvl5pPr marL="807244" indent="0">
              <a:buNone/>
              <a:defRPr/>
            </a:lvl5pPr>
          </a:lstStyle>
          <a:p>
            <a:pPr lvl="0"/>
            <a:r>
              <a:rPr lang="en-US" noProof="0"/>
              <a:t>Subtitle</a:t>
            </a:r>
          </a:p>
        </p:txBody>
      </p:sp>
      <p:sp>
        <p:nvSpPr>
          <p:cNvPr id="10" name="Slide Number Placeholder 9">
            <a:extLst>
              <a:ext uri="{FF2B5EF4-FFF2-40B4-BE49-F238E27FC236}">
                <a16:creationId xmlns:a16="http://schemas.microsoft.com/office/drawing/2014/main" id="{9BCDD160-4456-4859-BEAC-1D44AF4DAF99}"/>
              </a:ext>
            </a:extLst>
          </p:cNvPr>
          <p:cNvSpPr>
            <a:spLocks noGrp="1"/>
          </p:cNvSpPr>
          <p:nvPr>
            <p:ph type="sldNum" sz="quarter" idx="21"/>
          </p:nvPr>
        </p:nvSpPr>
        <p:spPr/>
        <p:txBody>
          <a:bodyPr/>
          <a:lstStyle/>
          <a:p>
            <a:fld id="{B67B645E-C5E5-4727-B977-D372A0AA71D9}" type="slidenum">
              <a:rPr lang="en-US" noProof="0" smtClean="0"/>
              <a:pPr/>
              <a:t>‹#›</a:t>
            </a:fld>
            <a:endParaRPr lang="en-US" noProof="0"/>
          </a:p>
        </p:txBody>
      </p:sp>
    </p:spTree>
    <p:extLst>
      <p:ext uri="{BB962C8B-B14F-4D97-AF65-F5344CB8AC3E}">
        <p14:creationId xmlns:p14="http://schemas.microsoft.com/office/powerpoint/2010/main" val="238439143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8EABF8B2-C804-4830-92FD-5767A5BC178B}"/>
              </a:ext>
            </a:extLst>
          </p:cNvPr>
          <p:cNvSpPr/>
          <p:nvPr userDrawn="1"/>
        </p:nvSpPr>
        <p:spPr>
          <a:xfrm rot="5400000">
            <a:off x="2500432" y="2181493"/>
            <a:ext cx="103517" cy="2863971"/>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0C609FB2-5CCA-48C6-9CF5-EE776EF27599}"/>
              </a:ext>
            </a:extLst>
          </p:cNvPr>
          <p:cNvSpPr/>
          <p:nvPr userDrawn="1"/>
        </p:nvSpPr>
        <p:spPr>
          <a:xfrm>
            <a:off x="11937442" y="5735639"/>
            <a:ext cx="254559" cy="1122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0" y="6269834"/>
            <a:ext cx="12100845" cy="5497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Graphic 8">
            <a:extLst>
              <a:ext uri="{FF2B5EF4-FFF2-40B4-BE49-F238E27FC236}">
                <a16:creationId xmlns:a16="http://schemas.microsoft.com/office/drawing/2014/main" id="{518BBC2B-9D00-469A-ACDF-EECCC025542F}"/>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2" y="6179745"/>
            <a:ext cx="9837335" cy="559005"/>
          </a:xfrm>
          <a:prstGeom prst="rect">
            <a:avLst/>
          </a:prstGeom>
        </p:spPr>
      </p:pic>
      <p:pic>
        <p:nvPicPr>
          <p:cNvPr id="11" name="Graphic 9">
            <a:extLst>
              <a:ext uri="{FF2B5EF4-FFF2-40B4-BE49-F238E27FC236}">
                <a16:creationId xmlns:a16="http://schemas.microsoft.com/office/drawing/2014/main" id="{9C74D7BF-9F06-4A63-9994-A1BC3BAAF1D1}"/>
              </a:ext>
            </a:extLst>
          </p:cNvPr>
          <p:cNvPicPr>
            <a:picLocks noChangeAspect="1"/>
          </p:cNvPicPr>
          <p:nvPr userDrawn="1"/>
        </p:nvPicPr>
        <p:blipFill rotWithShape="1">
          <a:blip r:embed="rId2">
            <a:extLst>
              <a:ext uri="{96DAC541-7B7A-43D3-8B79-37D633B846F1}">
                <asvg:svgBlip xmlns="" xmlns:asvg="http://schemas.microsoft.com/office/drawing/2016/SVG/main" r:embed="rId3"/>
              </a:ext>
            </a:extLst>
          </a:blip>
          <a:srcRect l="93318" t="-86863" b="-1"/>
          <a:stretch/>
        </p:blipFill>
        <p:spPr>
          <a:xfrm rot="10800000">
            <a:off x="11489003" y="6179744"/>
            <a:ext cx="701711" cy="1049392"/>
          </a:xfrm>
          <a:prstGeom prst="rect">
            <a:avLst/>
          </a:prstGeom>
        </p:spPr>
      </p:pic>
      <p:pic>
        <p:nvPicPr>
          <p:cNvPr id="12" name="Picture 11" descr="A close up of a sign&#10;&#10;Description automatically generated">
            <a:extLst>
              <a:ext uri="{FF2B5EF4-FFF2-40B4-BE49-F238E27FC236}">
                <a16:creationId xmlns:a16="http://schemas.microsoft.com/office/drawing/2014/main" id="{D4FE94E3-9892-4FB1-9D28-B83ACC5EAA8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33774" y="5859215"/>
            <a:ext cx="1675844" cy="1112369"/>
          </a:xfrm>
          <a:prstGeom prst="rect">
            <a:avLst/>
          </a:prstGeom>
        </p:spPr>
      </p:pic>
      <p:sp>
        <p:nvSpPr>
          <p:cNvPr id="13" name="Rectangle 12"/>
          <p:cNvSpPr/>
          <p:nvPr userDrawn="1"/>
        </p:nvSpPr>
        <p:spPr>
          <a:xfrm>
            <a:off x="868823" y="3324314"/>
            <a:ext cx="4395387" cy="10682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312620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52788" y="1637117"/>
            <a:ext cx="4869615" cy="44426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84184" y="1637117"/>
            <a:ext cx="4869615" cy="44426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081797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AE51D4E-ECB7-46F9-B9F8-CB6654C33C31}" type="datetime4">
              <a:rPr lang="en-US" smtClean="0"/>
              <a:pPr/>
              <a:t>November 9, 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smtClean="0"/>
              <a:t>|  </a:t>
            </a:r>
            <a:fld id="{E25C0C21-B7CE-4F0B-81CD-4269BE354346}" type="slidenum">
              <a:rPr lang="en-US" smtClean="0"/>
              <a:pPr/>
              <a:t>‹#›</a:t>
            </a:fld>
            <a:endParaRPr lang="en-US" dirty="0"/>
          </a:p>
        </p:txBody>
      </p:sp>
    </p:spTree>
    <p:extLst>
      <p:ext uri="{BB962C8B-B14F-4D97-AF65-F5344CB8AC3E}">
        <p14:creationId xmlns:p14="http://schemas.microsoft.com/office/powerpoint/2010/main" val="2652613951"/>
      </p:ext>
    </p:extLst>
  </p:cSld>
  <p:clrMapOvr>
    <a:masterClrMapping/>
  </p:clrMapOvr>
  <p:hf sldNum="0" hdr="0" ftr="0"/>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AE51D4E-ECB7-46F9-B9F8-CB6654C33C31}" type="datetime4">
              <a:rPr lang="en-US" smtClean="0"/>
              <a:pPr/>
              <a:t>November 9, 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smtClean="0"/>
              <a:t>|  </a:t>
            </a:r>
            <a:fld id="{E25C0C21-B7CE-4F0B-81CD-4269BE354346}" type="slidenum">
              <a:rPr lang="en-US" smtClean="0"/>
              <a:pPr/>
              <a:t>‹#›</a:t>
            </a:fld>
            <a:endParaRPr lang="en-US" dirty="0"/>
          </a:p>
        </p:txBody>
      </p:sp>
    </p:spTree>
    <p:extLst>
      <p:ext uri="{BB962C8B-B14F-4D97-AF65-F5344CB8AC3E}">
        <p14:creationId xmlns:p14="http://schemas.microsoft.com/office/powerpoint/2010/main" val="1181358674"/>
      </p:ext>
    </p:extLst>
  </p:cSld>
  <p:clrMapOvr>
    <a:masterClrMapping/>
  </p:clrMapOvr>
  <p:hf sldNum="0" hdr="0" ftr="0"/>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6CA1A22-A053-4E61-A546-EA1475DED935}" type="datetime4">
              <a:rPr lang="en-US" smtClean="0"/>
              <a:t>November 9, 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5C0C21-B7CE-4F0B-81CD-4269BE354346}" type="slidenum">
              <a:rPr lang="en-US" smtClean="0"/>
              <a:t>‹#›</a:t>
            </a:fld>
            <a:endParaRPr lang="en-US"/>
          </a:p>
        </p:txBody>
      </p:sp>
    </p:spTree>
    <p:extLst>
      <p:ext uri="{BB962C8B-B14F-4D97-AF65-F5344CB8AC3E}">
        <p14:creationId xmlns:p14="http://schemas.microsoft.com/office/powerpoint/2010/main" val="362889546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BC31D2B-FE7D-46C6-9BFC-835944DD3765}" type="datetime4">
              <a:rPr lang="en-US" smtClean="0"/>
              <a:t>November 9, 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5C0C21-B7CE-4F0B-81CD-4269BE354346}" type="slidenum">
              <a:rPr lang="en-US" smtClean="0"/>
              <a:t>‹#›</a:t>
            </a:fld>
            <a:endParaRPr lang="en-US"/>
          </a:p>
        </p:txBody>
      </p:sp>
    </p:spTree>
    <p:extLst>
      <p:ext uri="{BB962C8B-B14F-4D97-AF65-F5344CB8AC3E}">
        <p14:creationId xmlns:p14="http://schemas.microsoft.com/office/powerpoint/2010/main" val="30318430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E51D4E-ECB7-46F9-B9F8-CB6654C33C31}" type="datetime4">
              <a:rPr lang="en-US" smtClean="0"/>
              <a:pPr/>
              <a:t>November 9, 2022</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r>
              <a:rPr lang="en-US" smtClean="0"/>
              <a:t>|  </a:t>
            </a:r>
            <a:fld id="{E25C0C21-B7CE-4F0B-81CD-4269BE354346}" type="slidenum">
              <a:rPr lang="en-US" smtClean="0"/>
              <a:pPr/>
              <a:t>‹#›</a:t>
            </a:fld>
            <a:endParaRPr lang="en-US" dirty="0"/>
          </a:p>
        </p:txBody>
      </p:sp>
    </p:spTree>
    <p:extLst>
      <p:ext uri="{BB962C8B-B14F-4D97-AF65-F5344CB8AC3E}">
        <p14:creationId xmlns:p14="http://schemas.microsoft.com/office/powerpoint/2010/main" val="3501610147"/>
      </p:ext>
    </p:extLst>
  </p:cSld>
  <p:clrMapOvr>
    <a:masterClrMapping/>
  </p:clrMapOvr>
  <p:hf sldNum="0" hdr="0" ftr="0"/>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E51D4E-ECB7-46F9-B9F8-CB6654C33C31}" type="datetime4">
              <a:rPr lang="en-US" smtClean="0"/>
              <a:pPr/>
              <a:t>November 9, 2022</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r>
              <a:rPr lang="en-US" smtClean="0"/>
              <a:t>|  </a:t>
            </a:r>
            <a:fld id="{E25C0C21-B7CE-4F0B-81CD-4269BE354346}" type="slidenum">
              <a:rPr lang="en-US" smtClean="0"/>
              <a:pPr/>
              <a:t>‹#›</a:t>
            </a:fld>
            <a:endParaRPr lang="en-US" dirty="0"/>
          </a:p>
        </p:txBody>
      </p:sp>
    </p:spTree>
    <p:extLst>
      <p:ext uri="{BB962C8B-B14F-4D97-AF65-F5344CB8AC3E}">
        <p14:creationId xmlns:p14="http://schemas.microsoft.com/office/powerpoint/2010/main" val="2748404694"/>
      </p:ext>
    </p:extLst>
  </p:cSld>
  <p:clrMapOvr>
    <a:masterClrMapping/>
  </p:clrMapOvr>
  <p:hf sldNum="0" hdr="0" ftr="0"/>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0566037-FE9A-472D-B463-74900E51E390}" type="datetime4">
              <a:rPr lang="en-US" smtClean="0"/>
              <a:t>November 9, 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5C0C21-B7CE-4F0B-81CD-4269BE354346}" type="slidenum">
              <a:rPr lang="en-US" smtClean="0"/>
              <a:t>‹#›</a:t>
            </a:fld>
            <a:endParaRPr lang="en-US"/>
          </a:p>
        </p:txBody>
      </p:sp>
    </p:spTree>
    <p:extLst>
      <p:ext uri="{BB962C8B-B14F-4D97-AF65-F5344CB8AC3E}">
        <p14:creationId xmlns:p14="http://schemas.microsoft.com/office/powerpoint/2010/main" val="53992415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AE51D4E-ECB7-46F9-B9F8-CB6654C33C31}" type="datetime4">
              <a:rPr lang="en-US" smtClean="0"/>
              <a:pPr/>
              <a:t>November 9, 2022</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r>
              <a:rPr lang="en-US" smtClean="0"/>
              <a:t>|  </a:t>
            </a:r>
            <a:fld id="{E25C0C21-B7CE-4F0B-81CD-4269BE354346}" type="slidenum">
              <a:rPr lang="en-US" smtClean="0"/>
              <a:pPr/>
              <a:t>‹#›</a:t>
            </a:fld>
            <a:endParaRPr lang="en-US" dirty="0"/>
          </a:p>
        </p:txBody>
      </p:sp>
    </p:spTree>
    <p:extLst>
      <p:ext uri="{BB962C8B-B14F-4D97-AF65-F5344CB8AC3E}">
        <p14:creationId xmlns:p14="http://schemas.microsoft.com/office/powerpoint/2010/main" val="4182263572"/>
      </p:ext>
    </p:extLst>
  </p:cSld>
  <p:clrMapOvr>
    <a:masterClrMapping/>
  </p:clrMapOvr>
  <p:hf sldNum="0" hdr="0" ftr="0"/>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A57FBD-00FD-4202-BF17-2F499690F255}" type="datetime4">
              <a:rPr lang="en-US" smtClean="0"/>
              <a:t>November 9, 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5C0C21-B7CE-4F0B-81CD-4269BE354346}" type="slidenum">
              <a:rPr lang="en-US" smtClean="0"/>
              <a:t>‹#›</a:t>
            </a:fld>
            <a:endParaRPr lang="en-US"/>
          </a:p>
        </p:txBody>
      </p:sp>
    </p:spTree>
    <p:extLst>
      <p:ext uri="{BB962C8B-B14F-4D97-AF65-F5344CB8AC3E}">
        <p14:creationId xmlns:p14="http://schemas.microsoft.com/office/powerpoint/2010/main" val="251741898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522F923-C541-4CDF-AAEC-68ABDC7B7EC9}" type="datetime4">
              <a:rPr lang="en-US" smtClean="0"/>
              <a:t>November 9, 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5C0C21-B7CE-4F0B-81CD-4269BE354346}" type="slidenum">
              <a:rPr lang="en-US" smtClean="0"/>
              <a:t>‹#›</a:t>
            </a:fld>
            <a:endParaRPr lang="en-US"/>
          </a:p>
        </p:txBody>
      </p:sp>
    </p:spTree>
    <p:extLst>
      <p:ext uri="{BB962C8B-B14F-4D97-AF65-F5344CB8AC3E}">
        <p14:creationId xmlns:p14="http://schemas.microsoft.com/office/powerpoint/2010/main" val="565079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wo Column Top Stripe">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1DF39C0-40C4-4330-9542-3C2512BFE734}"/>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t="-7373" r="2491" b="-1"/>
          <a:stretch/>
        </p:blipFill>
        <p:spPr>
          <a:xfrm rot="10800000">
            <a:off x="-1" y="301767"/>
            <a:ext cx="12192000" cy="642777"/>
          </a:xfrm>
          <a:prstGeom prst="rect">
            <a:avLst/>
          </a:prstGeom>
        </p:spPr>
      </p:pic>
      <p:sp>
        <p:nvSpPr>
          <p:cNvPr id="10" name="Title 9">
            <a:extLst>
              <a:ext uri="{FF2B5EF4-FFF2-40B4-BE49-F238E27FC236}">
                <a16:creationId xmlns:a16="http://schemas.microsoft.com/office/drawing/2014/main" id="{EBD6980D-02E2-410F-8C4F-1250C5CD9084}"/>
              </a:ext>
            </a:extLst>
          </p:cNvPr>
          <p:cNvSpPr>
            <a:spLocks noGrp="1"/>
          </p:cNvSpPr>
          <p:nvPr>
            <p:ph type="title" hasCustomPrompt="1"/>
          </p:nvPr>
        </p:nvSpPr>
        <p:spPr>
          <a:xfrm>
            <a:off x="752787" y="291718"/>
            <a:ext cx="10601011" cy="642779"/>
          </a:xfrm>
        </p:spPr>
        <p:txBody>
          <a:bodyPr/>
          <a:lstStyle>
            <a:lvl1pPr>
              <a:defRPr>
                <a:solidFill>
                  <a:schemeClr val="bg1"/>
                </a:solidFill>
              </a:defRPr>
            </a:lvl1pPr>
          </a:lstStyle>
          <a:p>
            <a:r>
              <a:rPr lang="en-US" dirty="0"/>
              <a:t>Click to edit header</a:t>
            </a:r>
          </a:p>
        </p:txBody>
      </p:sp>
      <p:pic>
        <p:nvPicPr>
          <p:cNvPr id="9" name="Picture 8" descr="A close up of a logo&#10;&#10;Description automatically generated">
            <a:extLst>
              <a:ext uri="{FF2B5EF4-FFF2-40B4-BE49-F238E27FC236}">
                <a16:creationId xmlns:a16="http://schemas.microsoft.com/office/drawing/2014/main" id="{C06351D5-E002-442A-BB97-A2456CD2974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03479" y="6166966"/>
            <a:ext cx="888520" cy="721178"/>
          </a:xfrm>
          <a:prstGeom prst="rect">
            <a:avLst/>
          </a:prstGeom>
        </p:spPr>
      </p:pic>
      <p:sp>
        <p:nvSpPr>
          <p:cNvPr id="11" name="Content Placeholder 2">
            <a:extLst>
              <a:ext uri="{FF2B5EF4-FFF2-40B4-BE49-F238E27FC236}">
                <a16:creationId xmlns:a16="http://schemas.microsoft.com/office/drawing/2014/main" id="{ADC823AF-08FC-4B75-A0B7-AE5286A96F55}"/>
              </a:ext>
            </a:extLst>
          </p:cNvPr>
          <p:cNvSpPr>
            <a:spLocks noGrp="1"/>
          </p:cNvSpPr>
          <p:nvPr>
            <p:ph sz="half" idx="1"/>
          </p:nvPr>
        </p:nvSpPr>
        <p:spPr>
          <a:xfrm>
            <a:off x="752788" y="1346479"/>
            <a:ext cx="4869615" cy="47332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F774BC80-8D75-46FF-A25A-C7BE7071B9A7}"/>
              </a:ext>
            </a:extLst>
          </p:cNvPr>
          <p:cNvSpPr>
            <a:spLocks noGrp="1"/>
          </p:cNvSpPr>
          <p:nvPr>
            <p:ph sz="half" idx="2"/>
          </p:nvPr>
        </p:nvSpPr>
        <p:spPr>
          <a:xfrm>
            <a:off x="6484184" y="1346479"/>
            <a:ext cx="4869615" cy="47332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0457084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EABF8B2-C804-4830-92FD-5767A5BC178B}"/>
              </a:ext>
            </a:extLst>
          </p:cNvPr>
          <p:cNvSpPr/>
          <p:nvPr userDrawn="1"/>
        </p:nvSpPr>
        <p:spPr>
          <a:xfrm rot="5400000">
            <a:off x="2500432" y="2181493"/>
            <a:ext cx="103517" cy="2863971"/>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0C609FB2-5CCA-48C6-9CF5-EE776EF27599}"/>
              </a:ext>
            </a:extLst>
          </p:cNvPr>
          <p:cNvSpPr/>
          <p:nvPr userDrawn="1"/>
        </p:nvSpPr>
        <p:spPr>
          <a:xfrm>
            <a:off x="11937442" y="5735639"/>
            <a:ext cx="254559" cy="1122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userDrawn="1"/>
        </p:nvSpPr>
        <p:spPr>
          <a:xfrm>
            <a:off x="0" y="6269834"/>
            <a:ext cx="12100845" cy="5497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Graphic 8">
            <a:extLst>
              <a:ext uri="{FF2B5EF4-FFF2-40B4-BE49-F238E27FC236}">
                <a16:creationId xmlns:a16="http://schemas.microsoft.com/office/drawing/2014/main" id="{518BBC2B-9D00-469A-ACDF-EECCC025542F}"/>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2" y="6179745"/>
            <a:ext cx="9837335" cy="559005"/>
          </a:xfrm>
          <a:prstGeom prst="rect">
            <a:avLst/>
          </a:prstGeom>
        </p:spPr>
      </p:pic>
      <p:pic>
        <p:nvPicPr>
          <p:cNvPr id="10" name="Graphic 9">
            <a:extLst>
              <a:ext uri="{FF2B5EF4-FFF2-40B4-BE49-F238E27FC236}">
                <a16:creationId xmlns:a16="http://schemas.microsoft.com/office/drawing/2014/main" id="{9C74D7BF-9F06-4A63-9994-A1BC3BAAF1D1}"/>
              </a:ext>
            </a:extLst>
          </p:cNvPr>
          <p:cNvPicPr>
            <a:picLocks noChangeAspect="1"/>
          </p:cNvPicPr>
          <p:nvPr userDrawn="1"/>
        </p:nvPicPr>
        <p:blipFill rotWithShape="1">
          <a:blip r:embed="rId2">
            <a:extLst>
              <a:ext uri="{96DAC541-7B7A-43D3-8B79-37D633B846F1}">
                <asvg:svgBlip xmlns="" xmlns:asvg="http://schemas.microsoft.com/office/drawing/2016/SVG/main" r:embed="rId3"/>
              </a:ext>
            </a:extLst>
          </a:blip>
          <a:srcRect l="93318" t="-86863" b="-1"/>
          <a:stretch/>
        </p:blipFill>
        <p:spPr>
          <a:xfrm rot="10800000">
            <a:off x="11489003" y="6179744"/>
            <a:ext cx="701711" cy="1049392"/>
          </a:xfrm>
          <a:prstGeom prst="rect">
            <a:avLst/>
          </a:prstGeom>
        </p:spPr>
      </p:pic>
      <p:pic>
        <p:nvPicPr>
          <p:cNvPr id="11" name="Picture 10" descr="A close up of a sign&#10;&#10;Description automatically generated">
            <a:extLst>
              <a:ext uri="{FF2B5EF4-FFF2-40B4-BE49-F238E27FC236}">
                <a16:creationId xmlns:a16="http://schemas.microsoft.com/office/drawing/2014/main" id="{D4FE94E3-9892-4FB1-9D28-B83ACC5EAA8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733774" y="5859215"/>
            <a:ext cx="1675844" cy="1112369"/>
          </a:xfrm>
          <a:prstGeom prst="rect">
            <a:avLst/>
          </a:prstGeom>
        </p:spPr>
      </p:pic>
      <p:sp>
        <p:nvSpPr>
          <p:cNvPr id="13" name="Rectangle 12"/>
          <p:cNvSpPr/>
          <p:nvPr userDrawn="1"/>
        </p:nvSpPr>
        <p:spPr>
          <a:xfrm>
            <a:off x="868823" y="3324314"/>
            <a:ext cx="4395387" cy="10682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17"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0277485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Basic Slide (Title &amp;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a:extLst>
              <a:ext uri="{FF2B5EF4-FFF2-40B4-BE49-F238E27FC236}">
                <a16:creationId xmlns:a16="http://schemas.microsoft.com/office/drawing/2014/main" id="{EBD6980D-02E2-410F-8C4F-1250C5CD9084}"/>
              </a:ext>
            </a:extLst>
          </p:cNvPr>
          <p:cNvSpPr>
            <a:spLocks noGrp="1"/>
          </p:cNvSpPr>
          <p:nvPr>
            <p:ph type="title"/>
          </p:nvPr>
        </p:nvSpPr>
        <p:spPr/>
        <p:txBody>
          <a:bodyPr/>
          <a:lstStyle/>
          <a:p>
            <a:r>
              <a:rPr lang="en-US"/>
              <a:t>Click to edit Master title style</a:t>
            </a:r>
          </a:p>
        </p:txBody>
      </p:sp>
      <p:sp>
        <p:nvSpPr>
          <p:cNvPr id="2" name="Date Placeholder 1">
            <a:extLst>
              <a:ext uri="{FF2B5EF4-FFF2-40B4-BE49-F238E27FC236}">
                <a16:creationId xmlns:a16="http://schemas.microsoft.com/office/drawing/2014/main" id="{39CCFA91-B5AF-4D41-87D6-E5484BE7FC44}"/>
              </a:ext>
            </a:extLst>
          </p:cNvPr>
          <p:cNvSpPr>
            <a:spLocks noGrp="1"/>
          </p:cNvSpPr>
          <p:nvPr>
            <p:ph type="dt" sz="half" idx="10"/>
          </p:nvPr>
        </p:nvSpPr>
        <p:spPr/>
        <p:txBody>
          <a:bodyPr/>
          <a:lstStyle/>
          <a:p>
            <a:fld id="{7AE51D4E-ECB7-46F9-B9F8-CB6654C33C31}" type="datetime4">
              <a:rPr lang="en-US" smtClean="0"/>
              <a:t>November 9, 2022</a:t>
            </a:fld>
            <a:endParaRPr lang="en-US"/>
          </a:p>
        </p:txBody>
      </p:sp>
      <p:sp>
        <p:nvSpPr>
          <p:cNvPr id="4" name="Footer Placeholder 3">
            <a:extLst>
              <a:ext uri="{FF2B5EF4-FFF2-40B4-BE49-F238E27FC236}">
                <a16:creationId xmlns:a16="http://schemas.microsoft.com/office/drawing/2014/main" id="{D39E1626-AABC-4FFD-9B5E-40C878F1F6B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ECDD6B-9730-417B-AAD3-9D6F37FF8B83}"/>
              </a:ext>
            </a:extLst>
          </p:cNvPr>
          <p:cNvSpPr>
            <a:spLocks noGrp="1"/>
          </p:cNvSpPr>
          <p:nvPr>
            <p:ph type="sldNum" sz="quarter" idx="12"/>
          </p:nvPr>
        </p:nvSpPr>
        <p:spPr/>
        <p:txBody>
          <a:bodyPr/>
          <a:lstStyle/>
          <a:p>
            <a:r>
              <a:rPr lang="en-US"/>
              <a:t>|  </a:t>
            </a:r>
            <a:fld id="{E25C0C21-B7CE-4F0B-81CD-4269BE354346}" type="slidenum">
              <a:rPr lang="en-US" smtClean="0"/>
              <a:pPr/>
              <a:t>‹#›</a:t>
            </a:fld>
            <a:endParaRPr lang="en-US" dirty="0"/>
          </a:p>
        </p:txBody>
      </p:sp>
    </p:spTree>
    <p:extLst>
      <p:ext uri="{BB962C8B-B14F-4D97-AF65-F5344CB8AC3E}">
        <p14:creationId xmlns:p14="http://schemas.microsoft.com/office/powerpoint/2010/main" val="229777100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Transi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11B8DC9-692B-4D77-AE1C-0BB29E49AC4C}"/>
              </a:ext>
            </a:extLst>
          </p:cNvPr>
          <p:cNvSpPr>
            <a:spLocks noGrp="1"/>
          </p:cNvSpPr>
          <p:nvPr>
            <p:ph type="dt" sz="half" idx="10"/>
          </p:nvPr>
        </p:nvSpPr>
        <p:spPr/>
        <p:txBody>
          <a:bodyPr/>
          <a:lstStyle/>
          <a:p>
            <a:fld id="{7AE51D4E-ECB7-46F9-B9F8-CB6654C33C31}" type="datetime4">
              <a:rPr lang="en-US" smtClean="0"/>
              <a:t>November 9, 2022</a:t>
            </a:fld>
            <a:endParaRPr lang="en-US"/>
          </a:p>
        </p:txBody>
      </p:sp>
      <p:sp>
        <p:nvSpPr>
          <p:cNvPr id="4" name="Footer Placeholder 3">
            <a:extLst>
              <a:ext uri="{FF2B5EF4-FFF2-40B4-BE49-F238E27FC236}">
                <a16:creationId xmlns:a16="http://schemas.microsoft.com/office/drawing/2014/main" id="{6287B47F-0FEF-479B-9364-898FBD48372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A428AD0-5404-4F7F-A1DB-372B4CDF4F42}"/>
              </a:ext>
            </a:extLst>
          </p:cNvPr>
          <p:cNvSpPr>
            <a:spLocks noGrp="1"/>
          </p:cNvSpPr>
          <p:nvPr>
            <p:ph type="sldNum" sz="quarter" idx="12"/>
          </p:nvPr>
        </p:nvSpPr>
        <p:spPr/>
        <p:txBody>
          <a:bodyPr/>
          <a:lstStyle/>
          <a:p>
            <a:r>
              <a:rPr lang="en-US"/>
              <a:t>|  </a:t>
            </a:r>
            <a:fld id="{E25C0C21-B7CE-4F0B-81CD-4269BE354346}" type="slidenum">
              <a:rPr lang="en-US" smtClean="0"/>
              <a:pPr/>
              <a:t>‹#›</a:t>
            </a:fld>
            <a:endParaRPr lang="en-US" dirty="0"/>
          </a:p>
        </p:txBody>
      </p:sp>
      <p:sp>
        <p:nvSpPr>
          <p:cNvPr id="6" name="Title 1">
            <a:extLst>
              <a:ext uri="{FF2B5EF4-FFF2-40B4-BE49-F238E27FC236}">
                <a16:creationId xmlns:a16="http://schemas.microsoft.com/office/drawing/2014/main" id="{B8B6D95C-2979-4C02-941E-62B24B9CEAE7}"/>
              </a:ext>
            </a:extLst>
          </p:cNvPr>
          <p:cNvSpPr txBox="1">
            <a:spLocks/>
          </p:cNvSpPr>
          <p:nvPr userDrawn="1"/>
        </p:nvSpPr>
        <p:spPr>
          <a:xfrm>
            <a:off x="1457864" y="924736"/>
            <a:ext cx="9889587" cy="28527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kern="1200">
                <a:solidFill>
                  <a:schemeClr val="tx1"/>
                </a:solidFill>
                <a:latin typeface="+mj-lt"/>
                <a:ea typeface="+mj-ea"/>
                <a:cs typeface="+mj-cs"/>
              </a:defRPr>
            </a:lvl1pPr>
          </a:lstStyle>
          <a:p>
            <a:r>
              <a:rPr lang="en-US" sz="4800"/>
              <a:t>Click to edit Master title style</a:t>
            </a:r>
            <a:endParaRPr lang="en-US" sz="4800" dirty="0"/>
          </a:p>
        </p:txBody>
      </p:sp>
      <p:sp>
        <p:nvSpPr>
          <p:cNvPr id="7" name="Text Placeholder 2">
            <a:extLst>
              <a:ext uri="{FF2B5EF4-FFF2-40B4-BE49-F238E27FC236}">
                <a16:creationId xmlns:a16="http://schemas.microsoft.com/office/drawing/2014/main" id="{89C0C49A-E3F4-4827-AA73-8A61B482693C}"/>
              </a:ext>
            </a:extLst>
          </p:cNvPr>
          <p:cNvSpPr>
            <a:spLocks noGrp="1"/>
          </p:cNvSpPr>
          <p:nvPr>
            <p:ph type="body" idx="1"/>
          </p:nvPr>
        </p:nvSpPr>
        <p:spPr>
          <a:xfrm>
            <a:off x="1457864" y="3933863"/>
            <a:ext cx="9889587" cy="1500187"/>
          </a:xfrm>
        </p:spPr>
        <p:txBody>
          <a:bodyPr>
            <a:normAutofit/>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cxnSp>
        <p:nvCxnSpPr>
          <p:cNvPr id="8" name="Straight Connector 7">
            <a:extLst>
              <a:ext uri="{FF2B5EF4-FFF2-40B4-BE49-F238E27FC236}">
                <a16:creationId xmlns:a16="http://schemas.microsoft.com/office/drawing/2014/main" id="{157A4762-8EAA-4F57-A866-DB6CAB1366E5}"/>
              </a:ext>
            </a:extLst>
          </p:cNvPr>
          <p:cNvCxnSpPr/>
          <p:nvPr userDrawn="1"/>
        </p:nvCxnSpPr>
        <p:spPr>
          <a:xfrm>
            <a:off x="1500993" y="3777471"/>
            <a:ext cx="425528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54014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Blank with logo">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CFCA1-D4F3-477E-B945-80FEF29F5C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9009C9-D22A-4588-88D9-C3B5602ACA72}"/>
              </a:ext>
            </a:extLst>
          </p:cNvPr>
          <p:cNvSpPr>
            <a:spLocks noGrp="1"/>
          </p:cNvSpPr>
          <p:nvPr>
            <p:ph type="dt" sz="half" idx="10"/>
          </p:nvPr>
        </p:nvSpPr>
        <p:spPr/>
        <p:txBody>
          <a:bodyPr/>
          <a:lstStyle/>
          <a:p>
            <a:fld id="{7AE51D4E-ECB7-46F9-B9F8-CB6654C33C31}" type="datetime4">
              <a:rPr lang="en-US" smtClean="0"/>
              <a:t>November 9, 2022</a:t>
            </a:fld>
            <a:endParaRPr lang="en-US"/>
          </a:p>
        </p:txBody>
      </p:sp>
      <p:sp>
        <p:nvSpPr>
          <p:cNvPr id="4" name="Footer Placeholder 3">
            <a:extLst>
              <a:ext uri="{FF2B5EF4-FFF2-40B4-BE49-F238E27FC236}">
                <a16:creationId xmlns:a16="http://schemas.microsoft.com/office/drawing/2014/main" id="{4AE0FB6E-239B-4065-AE65-29EF4D395F4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15D9D93-9CED-4551-8524-E66DFEEF3BF5}"/>
              </a:ext>
            </a:extLst>
          </p:cNvPr>
          <p:cNvSpPr>
            <a:spLocks noGrp="1"/>
          </p:cNvSpPr>
          <p:nvPr>
            <p:ph type="sldNum" sz="quarter" idx="12"/>
          </p:nvPr>
        </p:nvSpPr>
        <p:spPr/>
        <p:txBody>
          <a:bodyPr/>
          <a:lstStyle/>
          <a:p>
            <a:r>
              <a:rPr lang="en-US"/>
              <a:t>|  </a:t>
            </a:r>
            <a:fld id="{E25C0C21-B7CE-4F0B-81CD-4269BE354346}" type="slidenum">
              <a:rPr lang="en-US" smtClean="0"/>
              <a:pPr/>
              <a:t>‹#›</a:t>
            </a:fld>
            <a:endParaRPr lang="en-US" dirty="0"/>
          </a:p>
        </p:txBody>
      </p:sp>
      <p:pic>
        <p:nvPicPr>
          <p:cNvPr id="7" name="Picture 6">
            <a:extLst>
              <a:ext uri="{FF2B5EF4-FFF2-40B4-BE49-F238E27FC236}">
                <a16:creationId xmlns:a16="http://schemas.microsoft.com/office/drawing/2014/main" id="{67DF294E-C019-4C8F-A7F6-FA4F57D1B4E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2555" y="6079255"/>
            <a:ext cx="959447" cy="778747"/>
          </a:xfrm>
          <a:prstGeom prst="rect">
            <a:avLst/>
          </a:prstGeom>
        </p:spPr>
      </p:pic>
    </p:spTree>
    <p:extLst>
      <p:ext uri="{BB962C8B-B14F-4D97-AF65-F5344CB8AC3E}">
        <p14:creationId xmlns:p14="http://schemas.microsoft.com/office/powerpoint/2010/main" val="1702940829"/>
      </p:ext>
    </p:extLst>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A24830-8569-456B-BFAB-55022A06B194}" type="datetimeFigureOut">
              <a:rPr lang="en-US" smtClean="0"/>
              <a:t>11/9/2022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719024-31DC-4851-9F85-91E91F71B544}" type="slidenum">
              <a:rPr lang="en-US" smtClean="0"/>
              <a:t>‹#›</a:t>
            </a:fld>
            <a:endParaRPr lang="en-US"/>
          </a:p>
        </p:txBody>
      </p:sp>
      <p:sp>
        <p:nvSpPr>
          <p:cNvPr id="5" name="Rectangle 4"/>
          <p:cNvSpPr>
            <a:spLocks noChangeArrowheads="1"/>
          </p:cNvSpPr>
          <p:nvPr userDrawn="1"/>
        </p:nvSpPr>
        <p:spPr bwMode="auto">
          <a:xfrm>
            <a:off x="155447" y="162900"/>
            <a:ext cx="11904747" cy="1155099"/>
          </a:xfrm>
          <a:prstGeom prst="rect">
            <a:avLst/>
          </a:prstGeom>
          <a:solidFill>
            <a:srgbClr val="00A0A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6" name="Content Placeholder 2"/>
          <p:cNvSpPr>
            <a:spLocks noGrp="1"/>
          </p:cNvSpPr>
          <p:nvPr>
            <p:ph idx="1"/>
          </p:nvPr>
        </p:nvSpPr>
        <p:spPr>
          <a:xfrm>
            <a:off x="680321" y="1655659"/>
            <a:ext cx="10888224" cy="4280530"/>
          </a:xfrm>
        </p:spPr>
        <p:txBody>
          <a:bodyPr/>
          <a:lstStyle/>
          <a:p>
            <a:pPr lvl="0"/>
            <a:r>
              <a:rPr lang="en-US"/>
              <a:t>Edit Master text styles</a:t>
            </a:r>
          </a:p>
        </p:txBody>
      </p:sp>
      <p:sp>
        <p:nvSpPr>
          <p:cNvPr id="7" name="Rectangle 6"/>
          <p:cNvSpPr>
            <a:spLocks noChangeArrowheads="1"/>
          </p:cNvSpPr>
          <p:nvPr userDrawn="1"/>
        </p:nvSpPr>
        <p:spPr bwMode="auto">
          <a:xfrm>
            <a:off x="146304" y="6391656"/>
            <a:ext cx="11907794" cy="309563"/>
          </a:xfrm>
          <a:prstGeom prst="rect">
            <a:avLst/>
          </a:prstGeom>
          <a:solidFill>
            <a:srgbClr val="F96C45"/>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Rectangle 7"/>
          <p:cNvSpPr>
            <a:spLocks noChangeArrowheads="1"/>
          </p:cNvSpPr>
          <p:nvPr userDrawn="1"/>
        </p:nvSpPr>
        <p:spPr bwMode="auto">
          <a:xfrm>
            <a:off x="152400" y="152400"/>
            <a:ext cx="11907794" cy="6547104"/>
          </a:xfrm>
          <a:prstGeom prst="rect">
            <a:avLst/>
          </a:prstGeom>
          <a:noFill/>
          <a:ln w="9525" cap="flat" cmpd="sng" algn="ctr">
            <a:solidFill>
              <a:srgbClr val="F96C45"/>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Straight Connector 8"/>
          <p:cNvSpPr>
            <a:spLocks noChangeShapeType="1"/>
          </p:cNvSpPr>
          <p:nvPr userDrawn="1"/>
        </p:nvSpPr>
        <p:spPr bwMode="auto">
          <a:xfrm>
            <a:off x="152400" y="6327124"/>
            <a:ext cx="11901698" cy="0"/>
          </a:xfrm>
          <a:prstGeom prst="line">
            <a:avLst/>
          </a:prstGeom>
          <a:noFill/>
          <a:ln w="11430" cap="flat" cmpd="sng" algn="ctr">
            <a:solidFill>
              <a:srgbClr val="F96C45"/>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Oval 9"/>
          <p:cNvSpPr/>
          <p:nvPr userDrawn="1"/>
        </p:nvSpPr>
        <p:spPr>
          <a:xfrm>
            <a:off x="5762953" y="5989464"/>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Oval 10"/>
          <p:cNvSpPr/>
          <p:nvPr userDrawn="1"/>
        </p:nvSpPr>
        <p:spPr>
          <a:xfrm>
            <a:off x="5851675" y="6098524"/>
            <a:ext cx="420624" cy="420624"/>
          </a:xfrm>
          <a:prstGeom prst="ellipse">
            <a:avLst/>
          </a:prstGeom>
          <a:solidFill>
            <a:srgbClr val="FFFFFF"/>
          </a:solidFill>
          <a:ln w="50800" cap="rnd" cmpd="dbl" algn="ctr">
            <a:solidFill>
              <a:srgbClr val="F96C45"/>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Slide Number Placeholder 5"/>
          <p:cNvSpPr txBox="1">
            <a:spLocks/>
          </p:cNvSpPr>
          <p:nvPr userDrawn="1"/>
        </p:nvSpPr>
        <p:spPr>
          <a:xfrm>
            <a:off x="5676620" y="6088174"/>
            <a:ext cx="776430" cy="4413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3">
                    <a:shade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FA19E01-6FA7-4F2D-BD5B-0499F6E6E2C4}" type="slidenum">
              <a:rPr lang="en-US" sz="2000" smtClean="0">
                <a:solidFill>
                  <a:srgbClr val="00A0AF"/>
                </a:solidFill>
              </a:rPr>
              <a:pPr algn="ctr"/>
              <a:t>‹#›</a:t>
            </a:fld>
            <a:endParaRPr lang="en-US" sz="2000" dirty="0">
              <a:solidFill>
                <a:srgbClr val="00A0AF"/>
              </a:solidFill>
            </a:endParaRPr>
          </a:p>
        </p:txBody>
      </p:sp>
      <p:sp>
        <p:nvSpPr>
          <p:cNvPr id="13" name="Title 3"/>
          <p:cNvSpPr>
            <a:spLocks noGrp="1"/>
          </p:cNvSpPr>
          <p:nvPr>
            <p:ph type="title"/>
          </p:nvPr>
        </p:nvSpPr>
        <p:spPr>
          <a:xfrm>
            <a:off x="680321" y="237061"/>
            <a:ext cx="10888224" cy="1080938"/>
          </a:xfrm>
        </p:spPr>
        <p:txBody>
          <a:bodyPr/>
          <a:lstStyle>
            <a:lvl1pPr>
              <a:defRPr>
                <a:solidFill>
                  <a:schemeClr val="bg1"/>
                </a:solidFill>
              </a:defRPr>
            </a:lvl1pPr>
          </a:lstStyle>
          <a:p>
            <a:r>
              <a:rPr lang="en-US">
                <a:latin typeface="Arial Black" panose="020B0A04020102020204" pitchFamily="34" charset="0"/>
              </a:rPr>
              <a:t>Click to edit Master title style</a:t>
            </a:r>
            <a:endParaRPr lang="en-US" dirty="0">
              <a:latin typeface="Arial Black" panose="020B0A04020102020204" pitchFamily="34" charset="0"/>
            </a:endParaRPr>
          </a:p>
        </p:txBody>
      </p:sp>
    </p:spTree>
    <p:extLst>
      <p:ext uri="{BB962C8B-B14F-4D97-AF65-F5344CB8AC3E}">
        <p14:creationId xmlns:p14="http://schemas.microsoft.com/office/powerpoint/2010/main" val="215389644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userDrawn="1">
  <p:cSld name="Top Stripe Header">
    <p:spTree>
      <p:nvGrpSpPr>
        <p:cNvPr id="1" name=""/>
        <p:cNvGrpSpPr/>
        <p:nvPr/>
      </p:nvGrpSpPr>
      <p:grpSpPr>
        <a:xfrm>
          <a:off x="0" y="0"/>
          <a:ext cx="0" cy="0"/>
          <a:chOff x="0" y="0"/>
          <a:chExt cx="0" cy="0"/>
        </a:xfrm>
      </p:grpSpPr>
      <p:sp>
        <p:nvSpPr>
          <p:cNvPr id="3" name="Content Placeholder 2"/>
          <p:cNvSpPr>
            <a:spLocks noGrp="1"/>
          </p:cNvSpPr>
          <p:nvPr>
            <p:ph idx="1"/>
          </p:nvPr>
        </p:nvSpPr>
        <p:spPr>
          <a:xfrm>
            <a:off x="752788" y="1256045"/>
            <a:ext cx="10601011" cy="47985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39CCFA91-B5AF-4D41-87D6-E5484BE7FC44}"/>
              </a:ext>
            </a:extLst>
          </p:cNvPr>
          <p:cNvSpPr>
            <a:spLocks noGrp="1"/>
          </p:cNvSpPr>
          <p:nvPr>
            <p:ph type="dt" sz="half" idx="10"/>
          </p:nvPr>
        </p:nvSpPr>
        <p:spPr/>
        <p:txBody>
          <a:bodyPr/>
          <a:lstStyle>
            <a:lvl1pPr>
              <a:defRPr>
                <a:solidFill>
                  <a:schemeClr val="tx1"/>
                </a:solidFill>
              </a:defRPr>
            </a:lvl1pPr>
          </a:lstStyle>
          <a:p>
            <a:fld id="{BC8414F5-9B1F-44E4-9689-4376FC8379B9}" type="datetime4">
              <a:rPr lang="en-US" smtClean="0"/>
              <a:t>November 9, 2022</a:t>
            </a:fld>
            <a:endParaRPr lang="en-US"/>
          </a:p>
        </p:txBody>
      </p:sp>
      <p:sp>
        <p:nvSpPr>
          <p:cNvPr id="4" name="Footer Placeholder 3">
            <a:extLst>
              <a:ext uri="{FF2B5EF4-FFF2-40B4-BE49-F238E27FC236}">
                <a16:creationId xmlns:a16="http://schemas.microsoft.com/office/drawing/2014/main" id="{D39E1626-AABC-4FFD-9B5E-40C878F1F6BF}"/>
              </a:ext>
            </a:extLst>
          </p:cNvPr>
          <p:cNvSpPr>
            <a:spLocks noGrp="1"/>
          </p:cNvSpPr>
          <p:nvPr>
            <p:ph type="ftr" sz="quarter" idx="11"/>
          </p:nvPr>
        </p:nvSpPr>
        <p:spPr>
          <a:xfrm>
            <a:off x="1657978" y="6395114"/>
            <a:ext cx="5378432" cy="286169"/>
          </a:xfrm>
        </p:spPr>
        <p:txBody>
          <a:bodyPr/>
          <a:lstStyle>
            <a:lvl1pPr>
              <a:defRPr>
                <a:solidFill>
                  <a:schemeClr val="tx1"/>
                </a:solidFill>
              </a:defRPr>
            </a:lvl1pPr>
          </a:lstStyle>
          <a:p>
            <a:endParaRPr lang="en-US" dirty="0"/>
          </a:p>
        </p:txBody>
      </p:sp>
      <p:sp>
        <p:nvSpPr>
          <p:cNvPr id="5" name="Slide Number Placeholder 4">
            <a:extLst>
              <a:ext uri="{FF2B5EF4-FFF2-40B4-BE49-F238E27FC236}">
                <a16:creationId xmlns:a16="http://schemas.microsoft.com/office/drawing/2014/main" id="{08ECDD6B-9730-417B-AAD3-9D6F37FF8B83}"/>
              </a:ext>
            </a:extLst>
          </p:cNvPr>
          <p:cNvSpPr>
            <a:spLocks noGrp="1"/>
          </p:cNvSpPr>
          <p:nvPr>
            <p:ph type="sldNum" sz="quarter" idx="12"/>
          </p:nvPr>
        </p:nvSpPr>
        <p:spPr>
          <a:xfrm>
            <a:off x="10465278" y="6395114"/>
            <a:ext cx="888520" cy="286169"/>
          </a:xfrm>
        </p:spPr>
        <p:txBody>
          <a:bodyPr/>
          <a:lstStyle>
            <a:lvl1pPr>
              <a:defRPr sz="1600" b="1">
                <a:solidFill>
                  <a:schemeClr val="tx1"/>
                </a:solidFill>
              </a:defRPr>
            </a:lvl1pPr>
          </a:lstStyle>
          <a:p>
            <a:fld id="{E25C0C21-B7CE-4F0B-81CD-4269BE354346}" type="slidenum">
              <a:rPr lang="en-US" smtClean="0"/>
              <a:pPr/>
              <a:t>‹#›</a:t>
            </a:fld>
            <a:endParaRPr lang="en-US" dirty="0"/>
          </a:p>
        </p:txBody>
      </p:sp>
      <p:pic>
        <p:nvPicPr>
          <p:cNvPr id="8" name="Graphic 7">
            <a:extLst>
              <a:ext uri="{FF2B5EF4-FFF2-40B4-BE49-F238E27FC236}">
                <a16:creationId xmlns:a16="http://schemas.microsoft.com/office/drawing/2014/main" id="{D1DF39C0-40C4-4330-9542-3C2512BFE734}"/>
              </a:ext>
            </a:extLst>
          </p:cNvPr>
          <p:cNvPicPr>
            <a:picLocks noChangeAspect="1"/>
          </p:cNvPicPr>
          <p:nvPr userDrawn="1"/>
        </p:nvPicPr>
        <p:blipFill rotWithShape="1">
          <a:blip r:embed="rId2">
            <a:extLst>
              <a:ext uri="{96DAC541-7B7A-43D3-8B79-37D633B846F1}">
                <asvg:svgBlip xmlns="" xmlns:asvg="http://schemas.microsoft.com/office/drawing/2016/SVG/main" r:embed="rId3"/>
              </a:ext>
            </a:extLst>
          </a:blip>
          <a:srcRect t="-7373" r="2491" b="-1"/>
          <a:stretch/>
        </p:blipFill>
        <p:spPr>
          <a:xfrm rot="10800000">
            <a:off x="-1" y="301767"/>
            <a:ext cx="12192000" cy="642777"/>
          </a:xfrm>
          <a:prstGeom prst="rect">
            <a:avLst/>
          </a:prstGeom>
        </p:spPr>
      </p:pic>
      <p:sp>
        <p:nvSpPr>
          <p:cNvPr id="10" name="Title 9">
            <a:extLst>
              <a:ext uri="{FF2B5EF4-FFF2-40B4-BE49-F238E27FC236}">
                <a16:creationId xmlns:a16="http://schemas.microsoft.com/office/drawing/2014/main" id="{EBD6980D-02E2-410F-8C4F-1250C5CD9084}"/>
              </a:ext>
            </a:extLst>
          </p:cNvPr>
          <p:cNvSpPr>
            <a:spLocks noGrp="1"/>
          </p:cNvSpPr>
          <p:nvPr>
            <p:ph type="title" hasCustomPrompt="1"/>
          </p:nvPr>
        </p:nvSpPr>
        <p:spPr>
          <a:xfrm>
            <a:off x="752787" y="291718"/>
            <a:ext cx="10601011" cy="642779"/>
          </a:xfrm>
        </p:spPr>
        <p:txBody>
          <a:bodyPr/>
          <a:lstStyle>
            <a:lvl1pPr>
              <a:defRPr>
                <a:solidFill>
                  <a:schemeClr val="bg1"/>
                </a:solidFill>
              </a:defRPr>
            </a:lvl1pPr>
          </a:lstStyle>
          <a:p>
            <a:r>
              <a:rPr lang="en-US" dirty="0"/>
              <a:t>Click to edit header</a:t>
            </a:r>
          </a:p>
        </p:txBody>
      </p:sp>
      <p:pic>
        <p:nvPicPr>
          <p:cNvPr id="9" name="Picture 8" descr="A close up of a logo&#10;&#10;Description automatically generated">
            <a:extLst>
              <a:ext uri="{FF2B5EF4-FFF2-40B4-BE49-F238E27FC236}">
                <a16:creationId xmlns:a16="http://schemas.microsoft.com/office/drawing/2014/main" id="{C06351D5-E002-442A-BB97-A2456CD2974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03479" y="6166966"/>
            <a:ext cx="888520" cy="721178"/>
          </a:xfrm>
          <a:prstGeom prst="rect">
            <a:avLst/>
          </a:prstGeom>
        </p:spPr>
      </p:pic>
    </p:spTree>
    <p:extLst>
      <p:ext uri="{BB962C8B-B14F-4D97-AF65-F5344CB8AC3E}">
        <p14:creationId xmlns:p14="http://schemas.microsoft.com/office/powerpoint/2010/main" val="245108147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20205" y="1122363"/>
            <a:ext cx="10113852" cy="2387600"/>
          </a:xfrm>
        </p:spPr>
        <p:txBody>
          <a:bodyPr anchor="b"/>
          <a:lstStyle>
            <a:lvl1pPr algn="l">
              <a:defRPr sz="6000"/>
            </a:lvl1pPr>
          </a:lstStyle>
          <a:p>
            <a:r>
              <a:rPr lang="en-US" dirty="0"/>
              <a:t>Click to edit title</a:t>
            </a:r>
          </a:p>
        </p:txBody>
      </p:sp>
      <p:sp>
        <p:nvSpPr>
          <p:cNvPr id="3" name="Subtitle 2"/>
          <p:cNvSpPr>
            <a:spLocks noGrp="1"/>
          </p:cNvSpPr>
          <p:nvPr>
            <p:ph type="subTitle" idx="1" hasCustomPrompt="1"/>
          </p:nvPr>
        </p:nvSpPr>
        <p:spPr>
          <a:xfrm>
            <a:off x="1120205" y="3748686"/>
            <a:ext cx="10113852" cy="1655762"/>
          </a:xfrm>
        </p:spPr>
        <p:txBody>
          <a:bodyPr/>
          <a:lstStyle>
            <a:lvl1pPr marL="0" indent="0" algn="l">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11" name="Rectangle 10">
            <a:extLst>
              <a:ext uri="{FF2B5EF4-FFF2-40B4-BE49-F238E27FC236}">
                <a16:creationId xmlns:a16="http://schemas.microsoft.com/office/drawing/2014/main" id="{854930D1-E2DC-47A5-A9FA-77714AF5F5C3}"/>
              </a:ext>
            </a:extLst>
          </p:cNvPr>
          <p:cNvSpPr/>
          <p:nvPr userDrawn="1"/>
        </p:nvSpPr>
        <p:spPr>
          <a:xfrm>
            <a:off x="11937442" y="5735637"/>
            <a:ext cx="254558" cy="1122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5C2D7699-85F7-4DED-9E0E-49CBD7644A2E}"/>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0" y="6111381"/>
            <a:ext cx="9837335" cy="559005"/>
          </a:xfrm>
          <a:prstGeom prst="rect">
            <a:avLst/>
          </a:prstGeom>
        </p:spPr>
      </p:pic>
      <p:pic>
        <p:nvPicPr>
          <p:cNvPr id="8" name="Graphic 7">
            <a:extLst>
              <a:ext uri="{FF2B5EF4-FFF2-40B4-BE49-F238E27FC236}">
                <a16:creationId xmlns:a16="http://schemas.microsoft.com/office/drawing/2014/main" id="{0F246682-EDB2-4388-A838-0F8E801BF88B}"/>
              </a:ext>
            </a:extLst>
          </p:cNvPr>
          <p:cNvPicPr>
            <a:picLocks noChangeAspect="1"/>
          </p:cNvPicPr>
          <p:nvPr userDrawn="1"/>
        </p:nvPicPr>
        <p:blipFill rotWithShape="1">
          <a:blip r:embed="rId2">
            <a:extLst>
              <a:ext uri="{96DAC541-7B7A-43D3-8B79-37D633B846F1}">
                <asvg:svgBlip xmlns="" xmlns:asvg="http://schemas.microsoft.com/office/drawing/2016/SVG/main" r:embed="rId3"/>
              </a:ext>
            </a:extLst>
          </a:blip>
          <a:srcRect l="93318" t="-86863" b="-1"/>
          <a:stretch/>
        </p:blipFill>
        <p:spPr>
          <a:xfrm rot="10800000">
            <a:off x="11482197" y="6111381"/>
            <a:ext cx="701711" cy="1049392"/>
          </a:xfrm>
          <a:prstGeom prst="rect">
            <a:avLst/>
          </a:prstGeom>
        </p:spPr>
      </p:pic>
      <p:pic>
        <p:nvPicPr>
          <p:cNvPr id="5" name="Picture 4" descr="A close up of a sign&#10;&#10;Description automatically generated">
            <a:extLst>
              <a:ext uri="{FF2B5EF4-FFF2-40B4-BE49-F238E27FC236}">
                <a16:creationId xmlns:a16="http://schemas.microsoft.com/office/drawing/2014/main" id="{8B981269-9F5D-4EC8-A441-59F0BC2DCF8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63169" y="5941084"/>
            <a:ext cx="1500283" cy="995838"/>
          </a:xfrm>
          <a:prstGeom prst="rect">
            <a:avLst/>
          </a:prstGeom>
        </p:spPr>
      </p:pic>
    </p:spTree>
    <p:extLst>
      <p:ext uri="{BB962C8B-B14F-4D97-AF65-F5344CB8AC3E}">
        <p14:creationId xmlns:p14="http://schemas.microsoft.com/office/powerpoint/2010/main" val="222689731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Title/Transition">
    <p:spTree>
      <p:nvGrpSpPr>
        <p:cNvPr id="1" name=""/>
        <p:cNvGrpSpPr/>
        <p:nvPr/>
      </p:nvGrpSpPr>
      <p:grpSpPr>
        <a:xfrm>
          <a:off x="0" y="0"/>
          <a:ext cx="0" cy="0"/>
          <a:chOff x="0" y="0"/>
          <a:chExt cx="0" cy="0"/>
        </a:xfrm>
      </p:grpSpPr>
      <p:sp>
        <p:nvSpPr>
          <p:cNvPr id="21" name="Flowchart: Off-page Connector 20">
            <a:extLst>
              <a:ext uri="{FF2B5EF4-FFF2-40B4-BE49-F238E27FC236}">
                <a16:creationId xmlns:a16="http://schemas.microsoft.com/office/drawing/2014/main" id="{CDFA2D1E-8CC3-4A8A-ACBC-ADE3D7507028}"/>
              </a:ext>
            </a:extLst>
          </p:cNvPr>
          <p:cNvSpPr/>
          <p:nvPr userDrawn="1"/>
        </p:nvSpPr>
        <p:spPr>
          <a:xfrm rot="16200000">
            <a:off x="2171578" y="1131567"/>
            <a:ext cx="6868045" cy="4604912"/>
          </a:xfrm>
          <a:prstGeom prst="flowChartOffpageConnector">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Isosceles Triangle 10">
            <a:extLst>
              <a:ext uri="{FF2B5EF4-FFF2-40B4-BE49-F238E27FC236}">
                <a16:creationId xmlns:a16="http://schemas.microsoft.com/office/drawing/2014/main" id="{0BD5DFED-EA4A-43F0-BE94-B26B6F6DA67A}"/>
              </a:ext>
            </a:extLst>
          </p:cNvPr>
          <p:cNvSpPr/>
          <p:nvPr userDrawn="1"/>
        </p:nvSpPr>
        <p:spPr>
          <a:xfrm rot="5400000">
            <a:off x="3804159" y="2966634"/>
            <a:ext cx="6858001" cy="92473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B75A8E6-AAC3-415E-B4F3-FCAFA5B6AA93}"/>
              </a:ext>
            </a:extLst>
          </p:cNvPr>
          <p:cNvSpPr/>
          <p:nvPr userDrawn="1"/>
        </p:nvSpPr>
        <p:spPr>
          <a:xfrm>
            <a:off x="0" y="0"/>
            <a:ext cx="677079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2">
            <a:extLst>
              <a:ext uri="{FF2B5EF4-FFF2-40B4-BE49-F238E27FC236}">
                <a16:creationId xmlns:a16="http://schemas.microsoft.com/office/drawing/2014/main" id="{89C0C49A-E3F4-4827-AA73-8A61B482693C}"/>
              </a:ext>
            </a:extLst>
          </p:cNvPr>
          <p:cNvSpPr>
            <a:spLocks noGrp="1"/>
          </p:cNvSpPr>
          <p:nvPr>
            <p:ph type="body" idx="1" hasCustomPrompt="1"/>
          </p:nvPr>
        </p:nvSpPr>
        <p:spPr>
          <a:xfrm>
            <a:off x="370936" y="3968367"/>
            <a:ext cx="5796949" cy="1500187"/>
          </a:xfrm>
        </p:spPr>
        <p:txBody>
          <a:bodyPr>
            <a:normAutofit/>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a:t>
            </a:r>
          </a:p>
        </p:txBody>
      </p:sp>
      <p:cxnSp>
        <p:nvCxnSpPr>
          <p:cNvPr id="8" name="Straight Connector 7">
            <a:extLst>
              <a:ext uri="{FF2B5EF4-FFF2-40B4-BE49-F238E27FC236}">
                <a16:creationId xmlns:a16="http://schemas.microsoft.com/office/drawing/2014/main" id="{157A4762-8EAA-4F57-A866-DB6CAB1366E5}"/>
              </a:ext>
            </a:extLst>
          </p:cNvPr>
          <p:cNvCxnSpPr/>
          <p:nvPr userDrawn="1"/>
        </p:nvCxnSpPr>
        <p:spPr>
          <a:xfrm>
            <a:off x="370936" y="3777471"/>
            <a:ext cx="4255282"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0" name="Picture 19" descr="A picture containing drawing&#10;&#10;Description automatically generated">
            <a:extLst>
              <a:ext uri="{FF2B5EF4-FFF2-40B4-BE49-F238E27FC236}">
                <a16:creationId xmlns:a16="http://schemas.microsoft.com/office/drawing/2014/main" id="{CAB69222-5E7F-4221-8B25-FAA565CE82D4}"/>
              </a:ext>
            </a:extLst>
          </p:cNvPr>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300600" y="6008618"/>
            <a:ext cx="971829" cy="788797"/>
          </a:xfrm>
          <a:prstGeom prst="rect">
            <a:avLst/>
          </a:prstGeom>
        </p:spPr>
      </p:pic>
      <p:sp>
        <p:nvSpPr>
          <p:cNvPr id="27" name="Picture Placeholder 26">
            <a:extLst>
              <a:ext uri="{FF2B5EF4-FFF2-40B4-BE49-F238E27FC236}">
                <a16:creationId xmlns:a16="http://schemas.microsoft.com/office/drawing/2014/main" id="{9CCC78DE-9A3A-4138-83A8-1AF56BC2E791}"/>
              </a:ext>
            </a:extLst>
          </p:cNvPr>
          <p:cNvSpPr>
            <a:spLocks noGrp="1"/>
          </p:cNvSpPr>
          <p:nvPr>
            <p:ph type="pic" sz="quarter" idx="10" hasCustomPrompt="1"/>
          </p:nvPr>
        </p:nvSpPr>
        <p:spPr>
          <a:xfrm>
            <a:off x="6972827" y="-10048"/>
            <a:ext cx="5219766" cy="6868048"/>
          </a:xfrm>
          <a:custGeom>
            <a:avLst/>
            <a:gdLst>
              <a:gd name="connsiteX0" fmla="*/ 0 w 5229225"/>
              <a:gd name="connsiteY0" fmla="*/ 0 h 6858000"/>
              <a:gd name="connsiteX1" fmla="*/ 4282631 w 5229225"/>
              <a:gd name="connsiteY1" fmla="*/ 0 h 6858000"/>
              <a:gd name="connsiteX2" fmla="*/ 5229225 w 5229225"/>
              <a:gd name="connsiteY2" fmla="*/ 3429000 h 6858000"/>
              <a:gd name="connsiteX3" fmla="*/ 4282631 w 5229225"/>
              <a:gd name="connsiteY3" fmla="*/ 6858000 h 6858000"/>
              <a:gd name="connsiteX4" fmla="*/ 0 w 5229225"/>
              <a:gd name="connsiteY4" fmla="*/ 6858000 h 6858000"/>
              <a:gd name="connsiteX5" fmla="*/ 946594 w 5229225"/>
              <a:gd name="connsiteY5" fmla="*/ 3429000 h 6858000"/>
              <a:gd name="connsiteX6" fmla="*/ 0 w 5229225"/>
              <a:gd name="connsiteY6" fmla="*/ 0 h 6858000"/>
              <a:gd name="connsiteX0" fmla="*/ 0 w 5237225"/>
              <a:gd name="connsiteY0" fmla="*/ 0 h 6858000"/>
              <a:gd name="connsiteX1" fmla="*/ 5237225 w 5237225"/>
              <a:gd name="connsiteY1" fmla="*/ 0 h 6858000"/>
              <a:gd name="connsiteX2" fmla="*/ 5229225 w 5237225"/>
              <a:gd name="connsiteY2" fmla="*/ 3429000 h 6858000"/>
              <a:gd name="connsiteX3" fmla="*/ 4282631 w 5237225"/>
              <a:gd name="connsiteY3" fmla="*/ 6858000 h 6858000"/>
              <a:gd name="connsiteX4" fmla="*/ 0 w 5237225"/>
              <a:gd name="connsiteY4" fmla="*/ 6858000 h 6858000"/>
              <a:gd name="connsiteX5" fmla="*/ 946594 w 5237225"/>
              <a:gd name="connsiteY5" fmla="*/ 3429000 h 6858000"/>
              <a:gd name="connsiteX6" fmla="*/ 0 w 5237225"/>
              <a:gd name="connsiteY6" fmla="*/ 0 h 6858000"/>
              <a:gd name="connsiteX0" fmla="*/ 0 w 5237225"/>
              <a:gd name="connsiteY0" fmla="*/ 0 h 6868048"/>
              <a:gd name="connsiteX1" fmla="*/ 5237225 w 5237225"/>
              <a:gd name="connsiteY1" fmla="*/ 0 h 6868048"/>
              <a:gd name="connsiteX2" fmla="*/ 5229225 w 5237225"/>
              <a:gd name="connsiteY2" fmla="*/ 3429000 h 6868048"/>
              <a:gd name="connsiteX3" fmla="*/ 5237225 w 5237225"/>
              <a:gd name="connsiteY3" fmla="*/ 6868048 h 6868048"/>
              <a:gd name="connsiteX4" fmla="*/ 0 w 5237225"/>
              <a:gd name="connsiteY4" fmla="*/ 6858000 h 6868048"/>
              <a:gd name="connsiteX5" fmla="*/ 946594 w 5237225"/>
              <a:gd name="connsiteY5" fmla="*/ 3429000 h 6868048"/>
              <a:gd name="connsiteX6" fmla="*/ 0 w 5237225"/>
              <a:gd name="connsiteY6" fmla="*/ 0 h 6868048"/>
              <a:gd name="connsiteX0" fmla="*/ 30145 w 5237225"/>
              <a:gd name="connsiteY0" fmla="*/ 10049 h 6868048"/>
              <a:gd name="connsiteX1" fmla="*/ 5237225 w 5237225"/>
              <a:gd name="connsiteY1" fmla="*/ 0 h 6868048"/>
              <a:gd name="connsiteX2" fmla="*/ 5229225 w 5237225"/>
              <a:gd name="connsiteY2" fmla="*/ 3429000 h 6868048"/>
              <a:gd name="connsiteX3" fmla="*/ 5237225 w 5237225"/>
              <a:gd name="connsiteY3" fmla="*/ 6868048 h 6868048"/>
              <a:gd name="connsiteX4" fmla="*/ 0 w 5237225"/>
              <a:gd name="connsiteY4" fmla="*/ 6858000 h 6868048"/>
              <a:gd name="connsiteX5" fmla="*/ 946594 w 5237225"/>
              <a:gd name="connsiteY5" fmla="*/ 3429000 h 6868048"/>
              <a:gd name="connsiteX6" fmla="*/ 30145 w 5237225"/>
              <a:gd name="connsiteY6" fmla="*/ 10049 h 6868048"/>
              <a:gd name="connsiteX0" fmla="*/ 20096 w 5227176"/>
              <a:gd name="connsiteY0" fmla="*/ 10049 h 6868048"/>
              <a:gd name="connsiteX1" fmla="*/ 5227176 w 5227176"/>
              <a:gd name="connsiteY1" fmla="*/ 0 h 6868048"/>
              <a:gd name="connsiteX2" fmla="*/ 5219176 w 5227176"/>
              <a:gd name="connsiteY2" fmla="*/ 3429000 h 6868048"/>
              <a:gd name="connsiteX3" fmla="*/ 5227176 w 5227176"/>
              <a:gd name="connsiteY3" fmla="*/ 6868048 h 6868048"/>
              <a:gd name="connsiteX4" fmla="*/ 0 w 5227176"/>
              <a:gd name="connsiteY4" fmla="*/ 6858000 h 6868048"/>
              <a:gd name="connsiteX5" fmla="*/ 936545 w 5227176"/>
              <a:gd name="connsiteY5" fmla="*/ 3429000 h 6868048"/>
              <a:gd name="connsiteX6" fmla="*/ 20096 w 5227176"/>
              <a:gd name="connsiteY6" fmla="*/ 10049 h 6868048"/>
              <a:gd name="connsiteX0" fmla="*/ 10047 w 5217127"/>
              <a:gd name="connsiteY0" fmla="*/ 10049 h 6868048"/>
              <a:gd name="connsiteX1" fmla="*/ 5217127 w 5217127"/>
              <a:gd name="connsiteY1" fmla="*/ 0 h 6868048"/>
              <a:gd name="connsiteX2" fmla="*/ 5209127 w 5217127"/>
              <a:gd name="connsiteY2" fmla="*/ 3429000 h 6868048"/>
              <a:gd name="connsiteX3" fmla="*/ 5217127 w 5217127"/>
              <a:gd name="connsiteY3" fmla="*/ 6868048 h 6868048"/>
              <a:gd name="connsiteX4" fmla="*/ 0 w 5217127"/>
              <a:gd name="connsiteY4" fmla="*/ 6868048 h 6868048"/>
              <a:gd name="connsiteX5" fmla="*/ 926496 w 5217127"/>
              <a:gd name="connsiteY5" fmla="*/ 3429000 h 6868048"/>
              <a:gd name="connsiteX6" fmla="*/ 10047 w 5217127"/>
              <a:gd name="connsiteY6" fmla="*/ 10049 h 6868048"/>
              <a:gd name="connsiteX0" fmla="*/ 10047 w 5219766"/>
              <a:gd name="connsiteY0" fmla="*/ 10049 h 6868048"/>
              <a:gd name="connsiteX1" fmla="*/ 5217127 w 5219766"/>
              <a:gd name="connsiteY1" fmla="*/ 0 h 6868048"/>
              <a:gd name="connsiteX2" fmla="*/ 5219176 w 5219766"/>
              <a:gd name="connsiteY2" fmla="*/ 3449097 h 6868048"/>
              <a:gd name="connsiteX3" fmla="*/ 5217127 w 5219766"/>
              <a:gd name="connsiteY3" fmla="*/ 6868048 h 6868048"/>
              <a:gd name="connsiteX4" fmla="*/ 0 w 5219766"/>
              <a:gd name="connsiteY4" fmla="*/ 6868048 h 6868048"/>
              <a:gd name="connsiteX5" fmla="*/ 926496 w 5219766"/>
              <a:gd name="connsiteY5" fmla="*/ 3429000 h 6868048"/>
              <a:gd name="connsiteX6" fmla="*/ 10047 w 5219766"/>
              <a:gd name="connsiteY6" fmla="*/ 10049 h 6868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9766" h="6868048">
                <a:moveTo>
                  <a:pt x="10047" y="10049"/>
                </a:moveTo>
                <a:lnTo>
                  <a:pt x="5217127" y="0"/>
                </a:lnTo>
                <a:cubicBezTo>
                  <a:pt x="5214460" y="1143000"/>
                  <a:pt x="5221843" y="2306097"/>
                  <a:pt x="5219176" y="3449097"/>
                </a:cubicBezTo>
                <a:cubicBezTo>
                  <a:pt x="5221843" y="4595446"/>
                  <a:pt x="5214460" y="5721699"/>
                  <a:pt x="5217127" y="6868048"/>
                </a:cubicBezTo>
                <a:lnTo>
                  <a:pt x="0" y="6868048"/>
                </a:lnTo>
                <a:lnTo>
                  <a:pt x="926496" y="3429000"/>
                </a:lnTo>
                <a:lnTo>
                  <a:pt x="10047" y="10049"/>
                </a:lnTo>
                <a:close/>
              </a:path>
            </a:pathLst>
          </a:custGeom>
        </p:spPr>
        <p:txBody>
          <a:bodyPr anchor="ctr"/>
          <a:lstStyle>
            <a:lvl1pPr marL="0" indent="0" algn="r">
              <a:buNone/>
              <a:defRPr/>
            </a:lvl1pPr>
          </a:lstStyle>
          <a:p>
            <a:r>
              <a:rPr lang="en-US" dirty="0"/>
              <a:t>Insert picture or delete</a:t>
            </a:r>
          </a:p>
        </p:txBody>
      </p:sp>
      <p:sp>
        <p:nvSpPr>
          <p:cNvPr id="33" name="Title 1">
            <a:extLst>
              <a:ext uri="{FF2B5EF4-FFF2-40B4-BE49-F238E27FC236}">
                <a16:creationId xmlns:a16="http://schemas.microsoft.com/office/drawing/2014/main" id="{F0D4F941-B98D-49EE-8437-FF61927CB2E7}"/>
              </a:ext>
            </a:extLst>
          </p:cNvPr>
          <p:cNvSpPr>
            <a:spLocks noGrp="1"/>
          </p:cNvSpPr>
          <p:nvPr>
            <p:ph type="title" hasCustomPrompt="1"/>
          </p:nvPr>
        </p:nvSpPr>
        <p:spPr>
          <a:xfrm>
            <a:off x="370936" y="841979"/>
            <a:ext cx="5796949" cy="2744597"/>
          </a:xfrm>
        </p:spPr>
        <p:txBody>
          <a:bodyPr anchor="b">
            <a:normAutofit/>
          </a:bodyPr>
          <a:lstStyle>
            <a:lvl1pPr algn="l">
              <a:defRPr sz="4800" b="1">
                <a:solidFill>
                  <a:schemeClr val="bg1"/>
                </a:solidFill>
              </a:defRPr>
            </a:lvl1pPr>
          </a:lstStyle>
          <a:p>
            <a:r>
              <a:rPr lang="en-US" dirty="0"/>
              <a:t>Slide title</a:t>
            </a:r>
          </a:p>
        </p:txBody>
      </p:sp>
    </p:spTree>
    <p:extLst>
      <p:ext uri="{BB962C8B-B14F-4D97-AF65-F5344CB8AC3E}">
        <p14:creationId xmlns:p14="http://schemas.microsoft.com/office/powerpoint/2010/main" val="230620731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Transition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9610530-C120-42F5-BC5C-50D8C27DBA1D}"/>
              </a:ext>
            </a:extLst>
          </p:cNvPr>
          <p:cNvSpPr/>
          <p:nvPr userDrawn="1"/>
        </p:nvSpPr>
        <p:spPr>
          <a:xfrm>
            <a:off x="0" y="1526876"/>
            <a:ext cx="12192000" cy="38301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054954B-B384-49AA-A711-7F3F9C2A029D}"/>
              </a:ext>
            </a:extLst>
          </p:cNvPr>
          <p:cNvSpPr/>
          <p:nvPr userDrawn="1"/>
        </p:nvSpPr>
        <p:spPr>
          <a:xfrm>
            <a:off x="0" y="1692828"/>
            <a:ext cx="12192000" cy="34895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159833" y="973082"/>
            <a:ext cx="9889586" cy="2744597"/>
          </a:xfrm>
        </p:spPr>
        <p:txBody>
          <a:bodyPr anchor="b">
            <a:normAutofit/>
          </a:bodyPr>
          <a:lstStyle>
            <a:lvl1pPr algn="ctr">
              <a:defRPr sz="4800" b="1">
                <a:solidFill>
                  <a:schemeClr val="bg1"/>
                </a:solidFill>
              </a:defRPr>
            </a:lvl1pPr>
          </a:lstStyle>
          <a:p>
            <a:r>
              <a:rPr lang="en-US" dirty="0"/>
              <a:t>Transition slide title</a:t>
            </a:r>
          </a:p>
        </p:txBody>
      </p:sp>
      <p:sp>
        <p:nvSpPr>
          <p:cNvPr id="7" name="Date Placeholder 6">
            <a:extLst>
              <a:ext uri="{FF2B5EF4-FFF2-40B4-BE49-F238E27FC236}">
                <a16:creationId xmlns:a16="http://schemas.microsoft.com/office/drawing/2014/main" id="{1FA8781A-4EC7-4D14-BBE0-80F3D6F9254E}"/>
              </a:ext>
            </a:extLst>
          </p:cNvPr>
          <p:cNvSpPr>
            <a:spLocks noGrp="1"/>
          </p:cNvSpPr>
          <p:nvPr>
            <p:ph type="dt" sz="half" idx="10"/>
          </p:nvPr>
        </p:nvSpPr>
        <p:spPr>
          <a:xfrm>
            <a:off x="7094136" y="6405162"/>
            <a:ext cx="1940858" cy="286169"/>
          </a:xfrm>
        </p:spPr>
        <p:txBody>
          <a:bodyPr/>
          <a:lstStyle>
            <a:lvl1pPr>
              <a:defRPr>
                <a:solidFill>
                  <a:schemeClr val="accent2"/>
                </a:solidFill>
              </a:defRPr>
            </a:lvl1pPr>
          </a:lstStyle>
          <a:p>
            <a:fld id="{701E4A2C-B8D6-4464-B54F-13C6DAA679F7}" type="datetime4">
              <a:rPr lang="en-US" smtClean="0"/>
              <a:t>November 9, 2022</a:t>
            </a:fld>
            <a:endParaRPr lang="en-US"/>
          </a:p>
        </p:txBody>
      </p:sp>
      <p:sp>
        <p:nvSpPr>
          <p:cNvPr id="8" name="Footer Placeholder 7">
            <a:extLst>
              <a:ext uri="{FF2B5EF4-FFF2-40B4-BE49-F238E27FC236}">
                <a16:creationId xmlns:a16="http://schemas.microsoft.com/office/drawing/2014/main" id="{C142DB4B-4017-4FC8-8755-DBE13FC809ED}"/>
              </a:ext>
            </a:extLst>
          </p:cNvPr>
          <p:cNvSpPr>
            <a:spLocks noGrp="1"/>
          </p:cNvSpPr>
          <p:nvPr>
            <p:ph type="ftr" sz="quarter" idx="11"/>
          </p:nvPr>
        </p:nvSpPr>
        <p:spPr>
          <a:xfrm>
            <a:off x="2029767" y="6405162"/>
            <a:ext cx="4926259" cy="286169"/>
          </a:xfrm>
        </p:spPr>
        <p:txBody>
          <a:bodyPr/>
          <a:lstStyle>
            <a:lvl1pPr>
              <a:defRPr>
                <a:solidFill>
                  <a:schemeClr val="accent2"/>
                </a:solidFill>
              </a:defRPr>
            </a:lvl1pPr>
          </a:lstStyle>
          <a:p>
            <a:endParaRPr lang="en-US" dirty="0"/>
          </a:p>
        </p:txBody>
      </p:sp>
      <p:sp>
        <p:nvSpPr>
          <p:cNvPr id="9" name="Slide Number Placeholder 8">
            <a:extLst>
              <a:ext uri="{FF2B5EF4-FFF2-40B4-BE49-F238E27FC236}">
                <a16:creationId xmlns:a16="http://schemas.microsoft.com/office/drawing/2014/main" id="{539129F5-5BAB-4E6D-A7AA-0F614AAFEB74}"/>
              </a:ext>
            </a:extLst>
          </p:cNvPr>
          <p:cNvSpPr>
            <a:spLocks noGrp="1"/>
          </p:cNvSpPr>
          <p:nvPr>
            <p:ph type="sldNum" sz="quarter" idx="12"/>
          </p:nvPr>
        </p:nvSpPr>
        <p:spPr>
          <a:xfrm>
            <a:off x="9135374" y="6405162"/>
            <a:ext cx="888520" cy="286169"/>
          </a:xfrm>
        </p:spPr>
        <p:txBody>
          <a:bodyPr/>
          <a:lstStyle>
            <a:lvl1pPr>
              <a:defRPr>
                <a:solidFill>
                  <a:schemeClr val="accent2"/>
                </a:solidFill>
              </a:defRPr>
            </a:lvl1pPr>
          </a:lstStyle>
          <a:p>
            <a:r>
              <a:rPr lang="en-US"/>
              <a:t>|  </a:t>
            </a:r>
            <a:fld id="{E25C0C21-B7CE-4F0B-81CD-4269BE354346}" type="slidenum">
              <a:rPr lang="en-US" smtClean="0"/>
              <a:pPr/>
              <a:t>‹#›</a:t>
            </a:fld>
            <a:endParaRPr lang="en-US" dirty="0"/>
          </a:p>
        </p:txBody>
      </p:sp>
      <p:cxnSp>
        <p:nvCxnSpPr>
          <p:cNvPr id="11" name="Straight Connector 10">
            <a:extLst>
              <a:ext uri="{FF2B5EF4-FFF2-40B4-BE49-F238E27FC236}">
                <a16:creationId xmlns:a16="http://schemas.microsoft.com/office/drawing/2014/main" id="{732C7634-0492-40B1-8525-F74FD5E500FD}"/>
              </a:ext>
            </a:extLst>
          </p:cNvPr>
          <p:cNvCxnSpPr>
            <a:cxnSpLocks/>
          </p:cNvCxnSpPr>
          <p:nvPr userDrawn="1"/>
        </p:nvCxnSpPr>
        <p:spPr>
          <a:xfrm>
            <a:off x="1164564" y="3786097"/>
            <a:ext cx="9889586"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descr="A close up of a logo&#10;&#10;Description automatically generated">
            <a:extLst>
              <a:ext uri="{FF2B5EF4-FFF2-40B4-BE49-F238E27FC236}">
                <a16:creationId xmlns:a16="http://schemas.microsoft.com/office/drawing/2014/main" id="{B8A0DA13-57CC-4C3B-9D44-56EACA00AE2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16884" y="6261834"/>
            <a:ext cx="855937" cy="694732"/>
          </a:xfrm>
          <a:prstGeom prst="rect">
            <a:avLst/>
          </a:prstGeom>
        </p:spPr>
      </p:pic>
    </p:spTree>
    <p:extLst>
      <p:ext uri="{BB962C8B-B14F-4D97-AF65-F5344CB8AC3E}">
        <p14:creationId xmlns:p14="http://schemas.microsoft.com/office/powerpoint/2010/main" val="8677714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asic Slide (Title &amp;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a:extLst>
              <a:ext uri="{FF2B5EF4-FFF2-40B4-BE49-F238E27FC236}">
                <a16:creationId xmlns:a16="http://schemas.microsoft.com/office/drawing/2014/main" id="{EBD6980D-02E2-410F-8C4F-1250C5CD9084}"/>
              </a:ext>
            </a:extLst>
          </p:cNvPr>
          <p:cNvSpPr>
            <a:spLocks noGrp="1"/>
          </p:cNvSpPr>
          <p:nvPr>
            <p:ph type="title" hasCustomPrompt="1"/>
          </p:nvPr>
        </p:nvSpPr>
        <p:spPr/>
        <p:txBody>
          <a:bodyPr/>
          <a:lstStyle>
            <a:lvl1pPr>
              <a:defRPr/>
            </a:lvl1pPr>
          </a:lstStyle>
          <a:p>
            <a:r>
              <a:rPr lang="en-US" dirty="0"/>
              <a:t>Click to edit header</a:t>
            </a:r>
          </a:p>
        </p:txBody>
      </p:sp>
      <p:sp>
        <p:nvSpPr>
          <p:cNvPr id="5" name="Slide Number Placeholder 4">
            <a:extLst>
              <a:ext uri="{FF2B5EF4-FFF2-40B4-BE49-F238E27FC236}">
                <a16:creationId xmlns:a16="http://schemas.microsoft.com/office/drawing/2014/main" id="{08ECDD6B-9730-417B-AAD3-9D6F37FF8B83}"/>
              </a:ext>
            </a:extLst>
          </p:cNvPr>
          <p:cNvSpPr>
            <a:spLocks noGrp="1"/>
          </p:cNvSpPr>
          <p:nvPr>
            <p:ph type="sldNum" sz="quarter" idx="12"/>
          </p:nvPr>
        </p:nvSpPr>
        <p:spPr>
          <a:xfrm>
            <a:off x="11062486" y="6407783"/>
            <a:ext cx="888520" cy="286169"/>
          </a:xfrm>
        </p:spPr>
        <p:txBody>
          <a:bodyPr/>
          <a:lstStyle>
            <a:lvl1pPr>
              <a:defRPr sz="1600" b="1">
                <a:effectLst>
                  <a:outerShdw blurRad="38100" dist="38100" dir="2700000" algn="tl">
                    <a:srgbClr val="000000">
                      <a:alpha val="43137"/>
                    </a:srgbClr>
                  </a:outerShdw>
                </a:effectLst>
              </a:defRPr>
            </a:lvl1pPr>
          </a:lstStyle>
          <a:p>
            <a:r>
              <a:rPr lang="en-US" dirty="0"/>
              <a:t> </a:t>
            </a:r>
            <a:fld id="{E25C0C21-B7CE-4F0B-81CD-4269BE354346}" type="slidenum">
              <a:rPr lang="en-US" smtClean="0"/>
              <a:pPr/>
              <a:t>‹#›</a:t>
            </a:fld>
            <a:endParaRPr lang="en-US" dirty="0"/>
          </a:p>
        </p:txBody>
      </p:sp>
    </p:spTree>
    <p:extLst>
      <p:ext uri="{BB962C8B-B14F-4D97-AF65-F5344CB8AC3E}">
        <p14:creationId xmlns:p14="http://schemas.microsoft.com/office/powerpoint/2010/main" val="3480176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Head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B95CE44-4066-4C92-A39E-41AEB27EB520}" type="datetime4">
              <a:rPr lang="en-US" smtClean="0"/>
              <a:t>November 9, 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11184408" y="6395114"/>
            <a:ext cx="888520" cy="286169"/>
          </a:xfrm>
        </p:spPr>
        <p:txBody>
          <a:bodyPr/>
          <a:lstStyle>
            <a:lvl1pPr>
              <a:defRPr sz="1600" b="1">
                <a:effectLst>
                  <a:outerShdw blurRad="38100" dist="38100" dir="2700000" algn="tl">
                    <a:srgbClr val="000000">
                      <a:alpha val="43137"/>
                    </a:srgbClr>
                  </a:outerShdw>
                </a:effectLst>
              </a:defRPr>
            </a:lvl1pPr>
          </a:lstStyle>
          <a:p>
            <a:fld id="{E25C0C21-B7CE-4F0B-81CD-4269BE354346}" type="slidenum">
              <a:rPr lang="en-US" smtClean="0"/>
              <a:pPr/>
              <a:t>‹#›</a:t>
            </a:fld>
            <a:endParaRPr lang="en-US"/>
          </a:p>
        </p:txBody>
      </p:sp>
    </p:spTree>
    <p:extLst>
      <p:ext uri="{BB962C8B-B14F-4D97-AF65-F5344CB8AC3E}">
        <p14:creationId xmlns:p14="http://schemas.microsoft.com/office/powerpoint/2010/main" val="380915358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Top Stripe Header">
    <p:spTree>
      <p:nvGrpSpPr>
        <p:cNvPr id="1" name=""/>
        <p:cNvGrpSpPr/>
        <p:nvPr/>
      </p:nvGrpSpPr>
      <p:grpSpPr>
        <a:xfrm>
          <a:off x="0" y="0"/>
          <a:ext cx="0" cy="0"/>
          <a:chOff x="0" y="0"/>
          <a:chExt cx="0" cy="0"/>
        </a:xfrm>
      </p:grpSpPr>
      <p:sp>
        <p:nvSpPr>
          <p:cNvPr id="3" name="Content Placeholder 2"/>
          <p:cNvSpPr>
            <a:spLocks noGrp="1"/>
          </p:cNvSpPr>
          <p:nvPr>
            <p:ph idx="1"/>
          </p:nvPr>
        </p:nvSpPr>
        <p:spPr>
          <a:xfrm>
            <a:off x="752788" y="1256045"/>
            <a:ext cx="10601011" cy="47985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39CCFA91-B5AF-4D41-87D6-E5484BE7FC44}"/>
              </a:ext>
            </a:extLst>
          </p:cNvPr>
          <p:cNvSpPr>
            <a:spLocks noGrp="1"/>
          </p:cNvSpPr>
          <p:nvPr>
            <p:ph type="dt" sz="half" idx="10"/>
          </p:nvPr>
        </p:nvSpPr>
        <p:spPr/>
        <p:txBody>
          <a:bodyPr/>
          <a:lstStyle>
            <a:lvl1pPr>
              <a:defRPr>
                <a:solidFill>
                  <a:schemeClr val="tx1"/>
                </a:solidFill>
              </a:defRPr>
            </a:lvl1pPr>
          </a:lstStyle>
          <a:p>
            <a:fld id="{BC8414F5-9B1F-44E4-9689-4376FC8379B9}" type="datetime4">
              <a:rPr lang="en-US" smtClean="0"/>
              <a:t>November 9, 2022</a:t>
            </a:fld>
            <a:endParaRPr lang="en-US"/>
          </a:p>
        </p:txBody>
      </p:sp>
      <p:sp>
        <p:nvSpPr>
          <p:cNvPr id="4" name="Footer Placeholder 3">
            <a:extLst>
              <a:ext uri="{FF2B5EF4-FFF2-40B4-BE49-F238E27FC236}">
                <a16:creationId xmlns:a16="http://schemas.microsoft.com/office/drawing/2014/main" id="{D39E1626-AABC-4FFD-9B5E-40C878F1F6BF}"/>
              </a:ext>
            </a:extLst>
          </p:cNvPr>
          <p:cNvSpPr>
            <a:spLocks noGrp="1"/>
          </p:cNvSpPr>
          <p:nvPr>
            <p:ph type="ftr" sz="quarter" idx="11"/>
          </p:nvPr>
        </p:nvSpPr>
        <p:spPr>
          <a:xfrm>
            <a:off x="1657978" y="6395114"/>
            <a:ext cx="5378432" cy="286169"/>
          </a:xfrm>
        </p:spPr>
        <p:txBody>
          <a:bodyPr/>
          <a:lstStyle>
            <a:lvl1pPr>
              <a:defRPr>
                <a:solidFill>
                  <a:schemeClr val="tx1"/>
                </a:solidFill>
              </a:defRPr>
            </a:lvl1pPr>
          </a:lstStyle>
          <a:p>
            <a:endParaRPr lang="en-US" dirty="0"/>
          </a:p>
        </p:txBody>
      </p:sp>
      <p:sp>
        <p:nvSpPr>
          <p:cNvPr id="5" name="Slide Number Placeholder 4">
            <a:extLst>
              <a:ext uri="{FF2B5EF4-FFF2-40B4-BE49-F238E27FC236}">
                <a16:creationId xmlns:a16="http://schemas.microsoft.com/office/drawing/2014/main" id="{08ECDD6B-9730-417B-AAD3-9D6F37FF8B83}"/>
              </a:ext>
            </a:extLst>
          </p:cNvPr>
          <p:cNvSpPr>
            <a:spLocks noGrp="1"/>
          </p:cNvSpPr>
          <p:nvPr>
            <p:ph type="sldNum" sz="quarter" idx="12"/>
          </p:nvPr>
        </p:nvSpPr>
        <p:spPr>
          <a:xfrm>
            <a:off x="10465278" y="6395114"/>
            <a:ext cx="888520" cy="286169"/>
          </a:xfrm>
        </p:spPr>
        <p:txBody>
          <a:bodyPr/>
          <a:lstStyle>
            <a:lvl1pPr>
              <a:defRPr sz="1600" b="1">
                <a:solidFill>
                  <a:schemeClr val="tx1"/>
                </a:solidFill>
              </a:defRPr>
            </a:lvl1pPr>
          </a:lstStyle>
          <a:p>
            <a:fld id="{E25C0C21-B7CE-4F0B-81CD-4269BE354346}" type="slidenum">
              <a:rPr lang="en-US" smtClean="0"/>
              <a:pPr/>
              <a:t>‹#›</a:t>
            </a:fld>
            <a:endParaRPr lang="en-US" dirty="0"/>
          </a:p>
        </p:txBody>
      </p:sp>
      <p:pic>
        <p:nvPicPr>
          <p:cNvPr id="8" name="Graphic 7">
            <a:extLst>
              <a:ext uri="{FF2B5EF4-FFF2-40B4-BE49-F238E27FC236}">
                <a16:creationId xmlns:a16="http://schemas.microsoft.com/office/drawing/2014/main" id="{D1DF39C0-40C4-4330-9542-3C2512BFE734}"/>
              </a:ext>
            </a:extLst>
          </p:cNvPr>
          <p:cNvPicPr>
            <a:picLocks noChangeAspect="1"/>
          </p:cNvPicPr>
          <p:nvPr userDrawn="1"/>
        </p:nvPicPr>
        <p:blipFill rotWithShape="1">
          <a:blip r:embed="rId2">
            <a:extLst>
              <a:ext uri="{96DAC541-7B7A-43D3-8B79-37D633B846F1}">
                <asvg:svgBlip xmlns="" xmlns:asvg="http://schemas.microsoft.com/office/drawing/2016/SVG/main" r:embed="rId3"/>
              </a:ext>
            </a:extLst>
          </a:blip>
          <a:srcRect t="-7373" r="2491" b="-1"/>
          <a:stretch/>
        </p:blipFill>
        <p:spPr>
          <a:xfrm rot="10800000">
            <a:off x="-1" y="301767"/>
            <a:ext cx="12192000" cy="642777"/>
          </a:xfrm>
          <a:prstGeom prst="rect">
            <a:avLst/>
          </a:prstGeom>
        </p:spPr>
      </p:pic>
      <p:sp>
        <p:nvSpPr>
          <p:cNvPr id="10" name="Title 9">
            <a:extLst>
              <a:ext uri="{FF2B5EF4-FFF2-40B4-BE49-F238E27FC236}">
                <a16:creationId xmlns:a16="http://schemas.microsoft.com/office/drawing/2014/main" id="{EBD6980D-02E2-410F-8C4F-1250C5CD9084}"/>
              </a:ext>
            </a:extLst>
          </p:cNvPr>
          <p:cNvSpPr>
            <a:spLocks noGrp="1"/>
          </p:cNvSpPr>
          <p:nvPr>
            <p:ph type="title" hasCustomPrompt="1"/>
          </p:nvPr>
        </p:nvSpPr>
        <p:spPr>
          <a:xfrm>
            <a:off x="752787" y="291718"/>
            <a:ext cx="10601011" cy="642779"/>
          </a:xfrm>
        </p:spPr>
        <p:txBody>
          <a:bodyPr/>
          <a:lstStyle>
            <a:lvl1pPr>
              <a:defRPr>
                <a:solidFill>
                  <a:schemeClr val="bg1"/>
                </a:solidFill>
              </a:defRPr>
            </a:lvl1pPr>
          </a:lstStyle>
          <a:p>
            <a:r>
              <a:rPr lang="en-US" dirty="0"/>
              <a:t>Click to edit header</a:t>
            </a:r>
          </a:p>
        </p:txBody>
      </p:sp>
      <p:pic>
        <p:nvPicPr>
          <p:cNvPr id="9" name="Picture 8" descr="A close up of a logo&#10;&#10;Description automatically generated">
            <a:extLst>
              <a:ext uri="{FF2B5EF4-FFF2-40B4-BE49-F238E27FC236}">
                <a16:creationId xmlns:a16="http://schemas.microsoft.com/office/drawing/2014/main" id="{C06351D5-E002-442A-BB97-A2456CD2974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03479" y="6166966"/>
            <a:ext cx="888520" cy="721178"/>
          </a:xfrm>
          <a:prstGeom prst="rect">
            <a:avLst/>
          </a:prstGeom>
        </p:spPr>
      </p:pic>
    </p:spTree>
    <p:extLst>
      <p:ext uri="{BB962C8B-B14F-4D97-AF65-F5344CB8AC3E}">
        <p14:creationId xmlns:p14="http://schemas.microsoft.com/office/powerpoint/2010/main" val="56014645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52788" y="1637117"/>
            <a:ext cx="4869615" cy="44426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84184" y="1637117"/>
            <a:ext cx="4869615" cy="44426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1387614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Two Column Top Stripe">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1DF39C0-40C4-4330-9542-3C2512BFE734}"/>
              </a:ext>
            </a:extLst>
          </p:cNvPr>
          <p:cNvPicPr>
            <a:picLocks noChangeAspect="1"/>
          </p:cNvPicPr>
          <p:nvPr userDrawn="1"/>
        </p:nvPicPr>
        <p:blipFill rotWithShape="1">
          <a:blip r:embed="rId2">
            <a:extLst>
              <a:ext uri="{96DAC541-7B7A-43D3-8B79-37D633B846F1}">
                <asvg:svgBlip xmlns="" xmlns:asvg="http://schemas.microsoft.com/office/drawing/2016/SVG/main" r:embed="rId3"/>
              </a:ext>
            </a:extLst>
          </a:blip>
          <a:srcRect t="-7373" r="2491" b="-1"/>
          <a:stretch/>
        </p:blipFill>
        <p:spPr>
          <a:xfrm rot="10800000">
            <a:off x="-1" y="301767"/>
            <a:ext cx="12192000" cy="642777"/>
          </a:xfrm>
          <a:prstGeom prst="rect">
            <a:avLst/>
          </a:prstGeom>
        </p:spPr>
      </p:pic>
      <p:sp>
        <p:nvSpPr>
          <p:cNvPr id="10" name="Title 9">
            <a:extLst>
              <a:ext uri="{FF2B5EF4-FFF2-40B4-BE49-F238E27FC236}">
                <a16:creationId xmlns:a16="http://schemas.microsoft.com/office/drawing/2014/main" id="{EBD6980D-02E2-410F-8C4F-1250C5CD9084}"/>
              </a:ext>
            </a:extLst>
          </p:cNvPr>
          <p:cNvSpPr>
            <a:spLocks noGrp="1"/>
          </p:cNvSpPr>
          <p:nvPr>
            <p:ph type="title" hasCustomPrompt="1"/>
          </p:nvPr>
        </p:nvSpPr>
        <p:spPr>
          <a:xfrm>
            <a:off x="752787" y="291718"/>
            <a:ext cx="10601011" cy="642779"/>
          </a:xfrm>
        </p:spPr>
        <p:txBody>
          <a:bodyPr/>
          <a:lstStyle>
            <a:lvl1pPr>
              <a:defRPr>
                <a:solidFill>
                  <a:schemeClr val="bg1"/>
                </a:solidFill>
              </a:defRPr>
            </a:lvl1pPr>
          </a:lstStyle>
          <a:p>
            <a:r>
              <a:rPr lang="en-US" dirty="0"/>
              <a:t>Click to edit header</a:t>
            </a:r>
          </a:p>
        </p:txBody>
      </p:sp>
      <p:pic>
        <p:nvPicPr>
          <p:cNvPr id="9" name="Picture 8" descr="A close up of a logo&#10;&#10;Description automatically generated">
            <a:extLst>
              <a:ext uri="{FF2B5EF4-FFF2-40B4-BE49-F238E27FC236}">
                <a16:creationId xmlns:a16="http://schemas.microsoft.com/office/drawing/2014/main" id="{C06351D5-E002-442A-BB97-A2456CD2974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03479" y="6166966"/>
            <a:ext cx="888520" cy="721178"/>
          </a:xfrm>
          <a:prstGeom prst="rect">
            <a:avLst/>
          </a:prstGeom>
        </p:spPr>
      </p:pic>
      <p:sp>
        <p:nvSpPr>
          <p:cNvPr id="11" name="Content Placeholder 2">
            <a:extLst>
              <a:ext uri="{FF2B5EF4-FFF2-40B4-BE49-F238E27FC236}">
                <a16:creationId xmlns:a16="http://schemas.microsoft.com/office/drawing/2014/main" id="{ADC823AF-08FC-4B75-A0B7-AE5286A96F55}"/>
              </a:ext>
            </a:extLst>
          </p:cNvPr>
          <p:cNvSpPr>
            <a:spLocks noGrp="1"/>
          </p:cNvSpPr>
          <p:nvPr>
            <p:ph sz="half" idx="1"/>
          </p:nvPr>
        </p:nvSpPr>
        <p:spPr>
          <a:xfrm>
            <a:off x="752788" y="1346479"/>
            <a:ext cx="4869615" cy="47332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F774BC80-8D75-46FF-A25A-C7BE7071B9A7}"/>
              </a:ext>
            </a:extLst>
          </p:cNvPr>
          <p:cNvSpPr>
            <a:spLocks noGrp="1"/>
          </p:cNvSpPr>
          <p:nvPr>
            <p:ph sz="half" idx="2"/>
          </p:nvPr>
        </p:nvSpPr>
        <p:spPr>
          <a:xfrm>
            <a:off x="6484184" y="1346479"/>
            <a:ext cx="4869615" cy="47332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2596128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Head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B95CE44-4066-4C92-A39E-41AEB27EB520}" type="datetime4">
              <a:rPr lang="en-US" smtClean="0"/>
              <a:t>November 9, 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11184408" y="6395114"/>
            <a:ext cx="888520" cy="286169"/>
          </a:xfrm>
        </p:spPr>
        <p:txBody>
          <a:bodyPr/>
          <a:lstStyle>
            <a:lvl1pPr>
              <a:defRPr sz="1600" b="1">
                <a:effectLst>
                  <a:outerShdw blurRad="38100" dist="38100" dir="2700000" algn="tl">
                    <a:srgbClr val="000000">
                      <a:alpha val="43137"/>
                    </a:srgbClr>
                  </a:outerShdw>
                </a:effectLst>
              </a:defRPr>
            </a:lvl1pPr>
          </a:lstStyle>
          <a:p>
            <a:fld id="{E25C0C21-B7CE-4F0B-81CD-4269BE354346}" type="slidenum">
              <a:rPr lang="en-US" smtClean="0"/>
              <a:pPr/>
              <a:t>‹#›</a:t>
            </a:fld>
            <a:endParaRPr lang="en-US"/>
          </a:p>
        </p:txBody>
      </p:sp>
    </p:spTree>
    <p:extLst>
      <p:ext uri="{BB962C8B-B14F-4D97-AF65-F5344CB8AC3E}">
        <p14:creationId xmlns:p14="http://schemas.microsoft.com/office/powerpoint/2010/main" val="143600807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Blank with logo">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CFCA1-D4F3-477E-B945-80FEF29F5C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9009C9-D22A-4588-88D9-C3B5602ACA72}"/>
              </a:ext>
            </a:extLst>
          </p:cNvPr>
          <p:cNvSpPr>
            <a:spLocks noGrp="1"/>
          </p:cNvSpPr>
          <p:nvPr>
            <p:ph type="dt" sz="half" idx="10"/>
          </p:nvPr>
        </p:nvSpPr>
        <p:spPr/>
        <p:txBody>
          <a:bodyPr/>
          <a:lstStyle/>
          <a:p>
            <a:fld id="{00C85CE3-1222-4635-96C1-1CFB2403203C}" type="datetime4">
              <a:rPr lang="en-US" smtClean="0"/>
              <a:t>November 9, 2022</a:t>
            </a:fld>
            <a:endParaRPr lang="en-US"/>
          </a:p>
        </p:txBody>
      </p:sp>
      <p:sp>
        <p:nvSpPr>
          <p:cNvPr id="4" name="Footer Placeholder 3">
            <a:extLst>
              <a:ext uri="{FF2B5EF4-FFF2-40B4-BE49-F238E27FC236}">
                <a16:creationId xmlns:a16="http://schemas.microsoft.com/office/drawing/2014/main" id="{4AE0FB6E-239B-4065-AE65-29EF4D395F4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15D9D93-9CED-4551-8524-E66DFEEF3BF5}"/>
              </a:ext>
            </a:extLst>
          </p:cNvPr>
          <p:cNvSpPr>
            <a:spLocks noGrp="1"/>
          </p:cNvSpPr>
          <p:nvPr>
            <p:ph type="sldNum" sz="quarter" idx="12"/>
          </p:nvPr>
        </p:nvSpPr>
        <p:spPr/>
        <p:txBody>
          <a:bodyPr/>
          <a:lstStyle/>
          <a:p>
            <a:r>
              <a:rPr lang="en-US"/>
              <a:t>|  </a:t>
            </a:r>
            <a:fld id="{E25C0C21-B7CE-4F0B-81CD-4269BE354346}" type="slidenum">
              <a:rPr lang="en-US" smtClean="0"/>
              <a:pPr/>
              <a:t>‹#›</a:t>
            </a:fld>
            <a:endParaRPr lang="en-US" dirty="0"/>
          </a:p>
        </p:txBody>
      </p:sp>
      <p:pic>
        <p:nvPicPr>
          <p:cNvPr id="7" name="Picture 6">
            <a:extLst>
              <a:ext uri="{FF2B5EF4-FFF2-40B4-BE49-F238E27FC236}">
                <a16:creationId xmlns:a16="http://schemas.microsoft.com/office/drawing/2014/main" id="{67DF294E-C019-4C8F-A7F6-FA4F57D1B4E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2555" y="6079253"/>
            <a:ext cx="959446" cy="778747"/>
          </a:xfrm>
          <a:prstGeom prst="rect">
            <a:avLst/>
          </a:prstGeom>
        </p:spPr>
      </p:pic>
    </p:spTree>
    <p:extLst>
      <p:ext uri="{BB962C8B-B14F-4D97-AF65-F5344CB8AC3E}">
        <p14:creationId xmlns:p14="http://schemas.microsoft.com/office/powerpoint/2010/main" val="866498012"/>
      </p:ext>
    </p:extLst>
  </p:cSld>
  <p:clrMapOvr>
    <a:overrideClrMapping bg1="lt1" tx1="dk1" bg2="lt2" tx2="dk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blank" preserve="1">
  <p:cSld name="Blank no logo">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6C6481-51DB-41E9-ADD6-8F08BFE9B2C4}" type="datetime4">
              <a:rPr lang="en-US" smtClean="0"/>
              <a:t>November 9, 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5C0C21-B7CE-4F0B-81CD-4269BE354346}" type="slidenum">
              <a:rPr lang="en-US" smtClean="0"/>
              <a:t>‹#›</a:t>
            </a:fld>
            <a:endParaRPr lang="en-US"/>
          </a:p>
        </p:txBody>
      </p:sp>
    </p:spTree>
    <p:extLst>
      <p:ext uri="{BB962C8B-B14F-4D97-AF65-F5344CB8AC3E}">
        <p14:creationId xmlns:p14="http://schemas.microsoft.com/office/powerpoint/2010/main" val="1974832343"/>
      </p:ext>
    </p:extLst>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75116" y="365125"/>
            <a:ext cx="9880272"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75115" y="1768415"/>
            <a:ext cx="4802726" cy="63835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75115" y="2505075"/>
            <a:ext cx="480272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43236" y="1768415"/>
            <a:ext cx="4826378" cy="63835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43236" y="2505075"/>
            <a:ext cx="482637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9C9A60D-2023-404C-8F27-743A0D44EF45}" type="datetime4">
              <a:rPr lang="en-US" smtClean="0"/>
              <a:t>November 9, 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5C0C21-B7CE-4F0B-81CD-4269BE354346}" type="slidenum">
              <a:rPr lang="en-US" smtClean="0"/>
              <a:t>‹#›</a:t>
            </a:fld>
            <a:endParaRPr lang="en-US"/>
          </a:p>
        </p:txBody>
      </p:sp>
    </p:spTree>
    <p:extLst>
      <p:ext uri="{BB962C8B-B14F-4D97-AF65-F5344CB8AC3E}">
        <p14:creationId xmlns:p14="http://schemas.microsoft.com/office/powerpoint/2010/main" val="364946247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Conten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1475115" y="457200"/>
            <a:ext cx="3916394" cy="1600200"/>
          </a:xfrm>
        </p:spPr>
        <p:txBody>
          <a:bodyPr anchor="ct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15796" y="813917"/>
            <a:ext cx="5739592" cy="504713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hasCustomPrompt="1"/>
          </p:nvPr>
        </p:nvSpPr>
        <p:spPr>
          <a:xfrm>
            <a:off x="1475115" y="2057400"/>
            <a:ext cx="3916394"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5551994C-2E22-454B-B6FC-BD206DCF0CBE}" type="datetime4">
              <a:rPr lang="en-US" smtClean="0"/>
              <a:t>November 9, 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5C0C21-B7CE-4F0B-81CD-4269BE354346}" type="slidenum">
              <a:rPr lang="en-US" smtClean="0"/>
              <a:t>‹#›</a:t>
            </a:fld>
            <a:endParaRPr lang="en-US"/>
          </a:p>
        </p:txBody>
      </p:sp>
    </p:spTree>
    <p:extLst>
      <p:ext uri="{BB962C8B-B14F-4D97-AF65-F5344CB8AC3E}">
        <p14:creationId xmlns:p14="http://schemas.microsoft.com/office/powerpoint/2010/main" val="112271477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5115" y="457200"/>
            <a:ext cx="3830130" cy="1600200"/>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538158" y="864158"/>
            <a:ext cx="5817230" cy="49968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75115" y="2057400"/>
            <a:ext cx="383013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6C14AC47-BC9B-4208-8F01-26C5B8590F64}" type="datetime4">
              <a:rPr lang="en-US" smtClean="0"/>
              <a:t>November 9, 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5C0C21-B7CE-4F0B-81CD-4269BE354346}" type="slidenum">
              <a:rPr lang="en-US" smtClean="0"/>
              <a:t>‹#›</a:t>
            </a:fld>
            <a:endParaRPr lang="en-US"/>
          </a:p>
        </p:txBody>
      </p:sp>
    </p:spTree>
    <p:extLst>
      <p:ext uri="{BB962C8B-B14F-4D97-AF65-F5344CB8AC3E}">
        <p14:creationId xmlns:p14="http://schemas.microsoft.com/office/powerpoint/2010/main" val="296524861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9610530-C120-42F5-BC5C-50D8C27DBA1D}"/>
              </a:ext>
            </a:extLst>
          </p:cNvPr>
          <p:cNvSpPr/>
          <p:nvPr userDrawn="1"/>
        </p:nvSpPr>
        <p:spPr>
          <a:xfrm>
            <a:off x="0" y="813447"/>
            <a:ext cx="12192000" cy="38301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054954B-B384-49AA-A711-7F3F9C2A029D}"/>
              </a:ext>
            </a:extLst>
          </p:cNvPr>
          <p:cNvSpPr/>
          <p:nvPr userDrawn="1"/>
        </p:nvSpPr>
        <p:spPr>
          <a:xfrm>
            <a:off x="0" y="989441"/>
            <a:ext cx="12192000" cy="34895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159833" y="309892"/>
            <a:ext cx="9889586" cy="2744597"/>
          </a:xfrm>
        </p:spPr>
        <p:txBody>
          <a:bodyPr anchor="b">
            <a:normAutofit/>
          </a:bodyPr>
          <a:lstStyle>
            <a:lvl1pPr algn="ctr">
              <a:defRPr sz="4800" b="1">
                <a:solidFill>
                  <a:schemeClr val="bg1"/>
                </a:solidFill>
              </a:defRPr>
            </a:lvl1pPr>
          </a:lstStyle>
          <a:p>
            <a:r>
              <a:rPr lang="en-US" dirty="0"/>
              <a:t>Thank you</a:t>
            </a:r>
          </a:p>
        </p:txBody>
      </p:sp>
      <p:cxnSp>
        <p:nvCxnSpPr>
          <p:cNvPr id="11" name="Straight Connector 10">
            <a:extLst>
              <a:ext uri="{FF2B5EF4-FFF2-40B4-BE49-F238E27FC236}">
                <a16:creationId xmlns:a16="http://schemas.microsoft.com/office/drawing/2014/main" id="{732C7634-0492-40B1-8525-F74FD5E500FD}"/>
              </a:ext>
            </a:extLst>
          </p:cNvPr>
          <p:cNvCxnSpPr>
            <a:cxnSpLocks/>
          </p:cNvCxnSpPr>
          <p:nvPr userDrawn="1"/>
        </p:nvCxnSpPr>
        <p:spPr>
          <a:xfrm>
            <a:off x="1164564" y="3072668"/>
            <a:ext cx="9889586"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descr="A close up of a logo&#10;&#10;Description automatically generated">
            <a:extLst>
              <a:ext uri="{FF2B5EF4-FFF2-40B4-BE49-F238E27FC236}">
                <a16:creationId xmlns:a16="http://schemas.microsoft.com/office/drawing/2014/main" id="{B8A0DA13-57CC-4C3B-9D44-56EACA00AE2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95400" y="5082358"/>
            <a:ext cx="2187661" cy="1775642"/>
          </a:xfrm>
          <a:prstGeom prst="rect">
            <a:avLst/>
          </a:prstGeom>
        </p:spPr>
      </p:pic>
      <p:sp>
        <p:nvSpPr>
          <p:cNvPr id="13" name="Title 1">
            <a:extLst>
              <a:ext uri="{FF2B5EF4-FFF2-40B4-BE49-F238E27FC236}">
                <a16:creationId xmlns:a16="http://schemas.microsoft.com/office/drawing/2014/main" id="{FBB7243D-01C7-40E4-B0AC-AD1B89923EC5}"/>
              </a:ext>
            </a:extLst>
          </p:cNvPr>
          <p:cNvSpPr txBox="1">
            <a:spLocks/>
          </p:cNvSpPr>
          <p:nvPr userDrawn="1"/>
        </p:nvSpPr>
        <p:spPr>
          <a:xfrm>
            <a:off x="5573485" y="5155896"/>
            <a:ext cx="5608235" cy="139220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800" b="1" kern="1200">
                <a:solidFill>
                  <a:schemeClr val="bg1"/>
                </a:solidFill>
                <a:latin typeface="+mj-lt"/>
                <a:ea typeface="+mj-ea"/>
                <a:cs typeface="+mj-cs"/>
              </a:defRPr>
            </a:lvl1pPr>
          </a:lstStyle>
          <a:p>
            <a:pPr algn="l"/>
            <a:r>
              <a:rPr lang="en-US" sz="3200" dirty="0">
                <a:solidFill>
                  <a:schemeClr val="tx1"/>
                </a:solidFill>
                <a:latin typeface="+mj-lt"/>
              </a:rPr>
              <a:t>Florida Perinatal</a:t>
            </a:r>
          </a:p>
          <a:p>
            <a:pPr algn="l"/>
            <a:r>
              <a:rPr lang="en-US" sz="3200" dirty="0">
                <a:solidFill>
                  <a:schemeClr val="tx1"/>
                </a:solidFill>
                <a:latin typeface="+mj-lt"/>
              </a:rPr>
              <a:t>Quality Collaborative</a:t>
            </a:r>
          </a:p>
        </p:txBody>
      </p:sp>
    </p:spTree>
    <p:extLst>
      <p:ext uri="{BB962C8B-B14F-4D97-AF65-F5344CB8AC3E}">
        <p14:creationId xmlns:p14="http://schemas.microsoft.com/office/powerpoint/2010/main" val="151169029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lank with logo">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CFCA1-D4F3-477E-B945-80FEF29F5C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9009C9-D22A-4588-88D9-C3B5602ACA72}"/>
              </a:ext>
            </a:extLst>
          </p:cNvPr>
          <p:cNvSpPr>
            <a:spLocks noGrp="1"/>
          </p:cNvSpPr>
          <p:nvPr>
            <p:ph type="dt" sz="half" idx="10"/>
          </p:nvPr>
        </p:nvSpPr>
        <p:spPr/>
        <p:txBody>
          <a:bodyPr/>
          <a:lstStyle/>
          <a:p>
            <a:fld id="{00C85CE3-1222-4635-96C1-1CFB2403203C}" type="datetime4">
              <a:rPr lang="en-US" smtClean="0"/>
              <a:t>November 9, 2022</a:t>
            </a:fld>
            <a:endParaRPr lang="en-US"/>
          </a:p>
        </p:txBody>
      </p:sp>
      <p:sp>
        <p:nvSpPr>
          <p:cNvPr id="4" name="Footer Placeholder 3">
            <a:extLst>
              <a:ext uri="{FF2B5EF4-FFF2-40B4-BE49-F238E27FC236}">
                <a16:creationId xmlns:a16="http://schemas.microsoft.com/office/drawing/2014/main" id="{4AE0FB6E-239B-4065-AE65-29EF4D395F4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15D9D93-9CED-4551-8524-E66DFEEF3BF5}"/>
              </a:ext>
            </a:extLst>
          </p:cNvPr>
          <p:cNvSpPr>
            <a:spLocks noGrp="1"/>
          </p:cNvSpPr>
          <p:nvPr>
            <p:ph type="sldNum" sz="quarter" idx="12"/>
          </p:nvPr>
        </p:nvSpPr>
        <p:spPr/>
        <p:txBody>
          <a:bodyPr/>
          <a:lstStyle/>
          <a:p>
            <a:r>
              <a:rPr lang="en-US"/>
              <a:t>|  </a:t>
            </a:r>
            <a:fld id="{E25C0C21-B7CE-4F0B-81CD-4269BE354346}" type="slidenum">
              <a:rPr lang="en-US" smtClean="0"/>
              <a:pPr/>
              <a:t>‹#›</a:t>
            </a:fld>
            <a:endParaRPr lang="en-US" dirty="0"/>
          </a:p>
        </p:txBody>
      </p:sp>
      <p:pic>
        <p:nvPicPr>
          <p:cNvPr id="7" name="Picture 6">
            <a:extLst>
              <a:ext uri="{FF2B5EF4-FFF2-40B4-BE49-F238E27FC236}">
                <a16:creationId xmlns:a16="http://schemas.microsoft.com/office/drawing/2014/main" id="{67DF294E-C019-4C8F-A7F6-FA4F57D1B4E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32555" y="6079253"/>
            <a:ext cx="959446" cy="778747"/>
          </a:xfrm>
          <a:prstGeom prst="rect">
            <a:avLst/>
          </a:prstGeom>
        </p:spPr>
      </p:pic>
    </p:spTree>
    <p:extLst>
      <p:ext uri="{BB962C8B-B14F-4D97-AF65-F5344CB8AC3E}">
        <p14:creationId xmlns:p14="http://schemas.microsoft.com/office/powerpoint/2010/main" val="2607787929"/>
      </p:ext>
    </p:extLst>
  </p:cSld>
  <p:clrMapOvr>
    <a:overrideClrMapping bg1="lt1" tx1="dk1" bg2="lt2" tx2="dk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ACC6D1-8B64-40C8-89D3-29351091D9EE}" type="datetime4">
              <a:rPr lang="en-US" smtClean="0"/>
              <a:t>November 9, 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5C0C21-B7CE-4F0B-81CD-4269BE354346}" type="slidenum">
              <a:rPr lang="en-US" smtClean="0"/>
              <a:t>‹#›</a:t>
            </a:fld>
            <a:endParaRPr lang="en-US"/>
          </a:p>
        </p:txBody>
      </p:sp>
    </p:spTree>
    <p:extLst>
      <p:ext uri="{BB962C8B-B14F-4D97-AF65-F5344CB8AC3E}">
        <p14:creationId xmlns:p14="http://schemas.microsoft.com/office/powerpoint/2010/main" val="113258435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5F6D6AD7-E03F-46E4-919E-DEB05584ABC8}"/>
              </a:ext>
            </a:extLst>
          </p:cNvPr>
          <p:cNvSpPr>
            <a:spLocks noGrp="1"/>
          </p:cNvSpPr>
          <p:nvPr>
            <p:ph type="dt" sz="half" idx="10"/>
          </p:nvPr>
        </p:nvSpPr>
        <p:spPr/>
        <p:txBody>
          <a:bodyPr/>
          <a:lstStyle/>
          <a:p>
            <a:fld id="{149CCECC-3159-4DB4-BFE5-1E0A48FF1418}" type="datetime4">
              <a:rPr lang="en-US" smtClean="0"/>
              <a:t>November 9, 2022</a:t>
            </a:fld>
            <a:endParaRPr lang="en-US"/>
          </a:p>
        </p:txBody>
      </p:sp>
      <p:sp>
        <p:nvSpPr>
          <p:cNvPr id="8" name="Footer Placeholder 7">
            <a:extLst>
              <a:ext uri="{FF2B5EF4-FFF2-40B4-BE49-F238E27FC236}">
                <a16:creationId xmlns:a16="http://schemas.microsoft.com/office/drawing/2014/main" id="{E0DF1D96-9B48-4DDE-A7D2-9AFAFA02CDD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E9331C5-FE2F-4E6A-B2E9-D698BF234300}"/>
              </a:ext>
            </a:extLst>
          </p:cNvPr>
          <p:cNvSpPr>
            <a:spLocks noGrp="1"/>
          </p:cNvSpPr>
          <p:nvPr>
            <p:ph type="sldNum" sz="quarter" idx="12"/>
          </p:nvPr>
        </p:nvSpPr>
        <p:spPr/>
        <p:txBody>
          <a:bodyPr/>
          <a:lstStyle/>
          <a:p>
            <a:r>
              <a:rPr lang="en-US"/>
              <a:t>|  </a:t>
            </a:r>
            <a:fld id="{E25C0C21-B7CE-4F0B-81CD-4269BE354346}" type="slidenum">
              <a:rPr lang="en-US" smtClean="0"/>
              <a:pPr/>
              <a:t>‹#›</a:t>
            </a:fld>
            <a:endParaRPr lang="en-US" dirty="0"/>
          </a:p>
        </p:txBody>
      </p:sp>
    </p:spTree>
    <p:extLst>
      <p:ext uri="{BB962C8B-B14F-4D97-AF65-F5344CB8AC3E}">
        <p14:creationId xmlns:p14="http://schemas.microsoft.com/office/powerpoint/2010/main" val="396830408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01828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20206" y="1122363"/>
            <a:ext cx="10113852" cy="2387600"/>
          </a:xfrm>
        </p:spPr>
        <p:txBody>
          <a:bodyPr anchor="b"/>
          <a:lstStyle>
            <a:lvl1pPr algn="l">
              <a:defRPr sz="4500"/>
            </a:lvl1pPr>
          </a:lstStyle>
          <a:p>
            <a:r>
              <a:rPr lang="en-US" dirty="0"/>
              <a:t>Click to edit title</a:t>
            </a:r>
          </a:p>
        </p:txBody>
      </p:sp>
      <p:sp>
        <p:nvSpPr>
          <p:cNvPr id="3" name="Subtitle 2"/>
          <p:cNvSpPr>
            <a:spLocks noGrp="1"/>
          </p:cNvSpPr>
          <p:nvPr>
            <p:ph type="subTitle" idx="1" hasCustomPrompt="1"/>
          </p:nvPr>
        </p:nvSpPr>
        <p:spPr>
          <a:xfrm>
            <a:off x="1120206" y="3748686"/>
            <a:ext cx="10113852" cy="1655762"/>
          </a:xfrm>
        </p:spPr>
        <p:txBody>
          <a:bodyPr/>
          <a:lstStyle>
            <a:lvl1pPr marL="0" indent="0" algn="l">
              <a:buNone/>
              <a:defRPr sz="18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subtitle</a:t>
            </a:r>
          </a:p>
        </p:txBody>
      </p:sp>
      <p:sp>
        <p:nvSpPr>
          <p:cNvPr id="11" name="Rectangle 10">
            <a:extLst>
              <a:ext uri="{FF2B5EF4-FFF2-40B4-BE49-F238E27FC236}">
                <a16:creationId xmlns:a16="http://schemas.microsoft.com/office/drawing/2014/main" id="{854930D1-E2DC-47A5-A9FA-77714AF5F5C3}"/>
              </a:ext>
            </a:extLst>
          </p:cNvPr>
          <p:cNvSpPr/>
          <p:nvPr userDrawn="1"/>
        </p:nvSpPr>
        <p:spPr>
          <a:xfrm>
            <a:off x="11937442" y="5735639"/>
            <a:ext cx="254559" cy="1122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Graphic 5">
            <a:extLst>
              <a:ext uri="{FF2B5EF4-FFF2-40B4-BE49-F238E27FC236}">
                <a16:creationId xmlns:a16="http://schemas.microsoft.com/office/drawing/2014/main" id="{5C2D7699-85F7-4DED-9E0E-49CBD7644A2E}"/>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3" y="6111383"/>
            <a:ext cx="10296605" cy="559005"/>
          </a:xfrm>
          <a:prstGeom prst="rect">
            <a:avLst/>
          </a:prstGeom>
        </p:spPr>
      </p:pic>
      <p:pic>
        <p:nvPicPr>
          <p:cNvPr id="8" name="Graphic 7">
            <a:extLst>
              <a:ext uri="{FF2B5EF4-FFF2-40B4-BE49-F238E27FC236}">
                <a16:creationId xmlns:a16="http://schemas.microsoft.com/office/drawing/2014/main" id="{0F246682-EDB2-4388-A838-0F8E801BF88B}"/>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l="93318" t="-86863" b="-1"/>
          <a:stretch/>
        </p:blipFill>
        <p:spPr>
          <a:xfrm rot="10800000">
            <a:off x="11388132" y="6111381"/>
            <a:ext cx="807277" cy="1049392"/>
          </a:xfrm>
          <a:prstGeom prst="rect">
            <a:avLst/>
          </a:prstGeom>
        </p:spPr>
      </p:pic>
      <p:pic>
        <p:nvPicPr>
          <p:cNvPr id="10" name="Picture 9" descr="A close up of a logo&#10;&#10;Description automatically generated">
            <a:extLst>
              <a:ext uri="{FF2B5EF4-FFF2-40B4-BE49-F238E27FC236}">
                <a16:creationId xmlns:a16="http://schemas.microsoft.com/office/drawing/2014/main" id="{B637F22A-7D42-4E11-949C-7E5B6AE1C23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53607" y="6065985"/>
            <a:ext cx="1190272" cy="730183"/>
          </a:xfrm>
          <a:prstGeom prst="rect">
            <a:avLst/>
          </a:prstGeom>
        </p:spPr>
      </p:pic>
    </p:spTree>
    <p:extLst>
      <p:ext uri="{BB962C8B-B14F-4D97-AF65-F5344CB8AC3E}">
        <p14:creationId xmlns:p14="http://schemas.microsoft.com/office/powerpoint/2010/main" val="34002722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Title/Transition">
    <p:spTree>
      <p:nvGrpSpPr>
        <p:cNvPr id="1" name=""/>
        <p:cNvGrpSpPr/>
        <p:nvPr/>
      </p:nvGrpSpPr>
      <p:grpSpPr>
        <a:xfrm>
          <a:off x="0" y="0"/>
          <a:ext cx="0" cy="0"/>
          <a:chOff x="0" y="0"/>
          <a:chExt cx="0" cy="0"/>
        </a:xfrm>
      </p:grpSpPr>
      <p:sp>
        <p:nvSpPr>
          <p:cNvPr id="21" name="Flowchart: Off-page Connector 20">
            <a:extLst>
              <a:ext uri="{FF2B5EF4-FFF2-40B4-BE49-F238E27FC236}">
                <a16:creationId xmlns:a16="http://schemas.microsoft.com/office/drawing/2014/main" id="{CDFA2D1E-8CC3-4A8A-ACBC-ADE3D7507028}"/>
              </a:ext>
            </a:extLst>
          </p:cNvPr>
          <p:cNvSpPr/>
          <p:nvPr userDrawn="1"/>
        </p:nvSpPr>
        <p:spPr>
          <a:xfrm rot="16200000">
            <a:off x="2171579" y="1131567"/>
            <a:ext cx="6868045" cy="4604912"/>
          </a:xfrm>
          <a:prstGeom prst="flowChartOffpageConnector">
            <a:avLst/>
          </a:prstGeom>
          <a:solidFill>
            <a:schemeClr val="accent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Isosceles Triangle 10">
            <a:extLst>
              <a:ext uri="{FF2B5EF4-FFF2-40B4-BE49-F238E27FC236}">
                <a16:creationId xmlns:a16="http://schemas.microsoft.com/office/drawing/2014/main" id="{0BD5DFED-EA4A-43F0-BE94-B26B6F6DA67A}"/>
              </a:ext>
            </a:extLst>
          </p:cNvPr>
          <p:cNvSpPr/>
          <p:nvPr userDrawn="1"/>
        </p:nvSpPr>
        <p:spPr>
          <a:xfrm rot="5400000">
            <a:off x="3804161" y="2966635"/>
            <a:ext cx="6858001" cy="92473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BB75A8E6-AAC3-415E-B4F3-FCAFA5B6AA93}"/>
              </a:ext>
            </a:extLst>
          </p:cNvPr>
          <p:cNvSpPr/>
          <p:nvPr userDrawn="1"/>
        </p:nvSpPr>
        <p:spPr>
          <a:xfrm>
            <a:off x="1" y="0"/>
            <a:ext cx="677079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Text Placeholder 2">
            <a:extLst>
              <a:ext uri="{FF2B5EF4-FFF2-40B4-BE49-F238E27FC236}">
                <a16:creationId xmlns:a16="http://schemas.microsoft.com/office/drawing/2014/main" id="{89C0C49A-E3F4-4827-AA73-8A61B482693C}"/>
              </a:ext>
            </a:extLst>
          </p:cNvPr>
          <p:cNvSpPr>
            <a:spLocks noGrp="1"/>
          </p:cNvSpPr>
          <p:nvPr>
            <p:ph type="body" idx="1" hasCustomPrompt="1"/>
          </p:nvPr>
        </p:nvSpPr>
        <p:spPr>
          <a:xfrm>
            <a:off x="370936" y="3968369"/>
            <a:ext cx="5796949" cy="1500187"/>
          </a:xfrm>
        </p:spPr>
        <p:txBody>
          <a:bodyPr>
            <a:normAutofit/>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Subtitle</a:t>
            </a:r>
          </a:p>
        </p:txBody>
      </p:sp>
      <p:cxnSp>
        <p:nvCxnSpPr>
          <p:cNvPr id="8" name="Straight Connector 7">
            <a:extLst>
              <a:ext uri="{FF2B5EF4-FFF2-40B4-BE49-F238E27FC236}">
                <a16:creationId xmlns:a16="http://schemas.microsoft.com/office/drawing/2014/main" id="{157A4762-8EAA-4F57-A866-DB6CAB1366E5}"/>
              </a:ext>
            </a:extLst>
          </p:cNvPr>
          <p:cNvCxnSpPr/>
          <p:nvPr userDrawn="1"/>
        </p:nvCxnSpPr>
        <p:spPr>
          <a:xfrm>
            <a:off x="370936" y="3777471"/>
            <a:ext cx="425528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0" name="Picture 19" descr="A picture containing drawing&#10;&#10;Description automatically generated">
            <a:extLst>
              <a:ext uri="{FF2B5EF4-FFF2-40B4-BE49-F238E27FC236}">
                <a16:creationId xmlns:a16="http://schemas.microsoft.com/office/drawing/2014/main" id="{CAB69222-5E7F-4221-8B25-FAA565CE82D4}"/>
              </a:ext>
            </a:extLst>
          </p:cNvPr>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185586" y="6102465"/>
            <a:ext cx="1125628" cy="694953"/>
          </a:xfrm>
          <a:prstGeom prst="rect">
            <a:avLst/>
          </a:prstGeom>
        </p:spPr>
      </p:pic>
      <p:sp>
        <p:nvSpPr>
          <p:cNvPr id="27" name="Picture Placeholder 26">
            <a:extLst>
              <a:ext uri="{FF2B5EF4-FFF2-40B4-BE49-F238E27FC236}">
                <a16:creationId xmlns:a16="http://schemas.microsoft.com/office/drawing/2014/main" id="{9CCC78DE-9A3A-4138-83A8-1AF56BC2E791}"/>
              </a:ext>
            </a:extLst>
          </p:cNvPr>
          <p:cNvSpPr>
            <a:spLocks noGrp="1"/>
          </p:cNvSpPr>
          <p:nvPr>
            <p:ph type="pic" sz="quarter" idx="10" hasCustomPrompt="1"/>
          </p:nvPr>
        </p:nvSpPr>
        <p:spPr>
          <a:xfrm>
            <a:off x="6972827" y="-10048"/>
            <a:ext cx="5219767" cy="6868048"/>
          </a:xfrm>
          <a:custGeom>
            <a:avLst/>
            <a:gdLst>
              <a:gd name="connsiteX0" fmla="*/ 0 w 5229225"/>
              <a:gd name="connsiteY0" fmla="*/ 0 h 6858000"/>
              <a:gd name="connsiteX1" fmla="*/ 4282631 w 5229225"/>
              <a:gd name="connsiteY1" fmla="*/ 0 h 6858000"/>
              <a:gd name="connsiteX2" fmla="*/ 5229225 w 5229225"/>
              <a:gd name="connsiteY2" fmla="*/ 3429000 h 6858000"/>
              <a:gd name="connsiteX3" fmla="*/ 4282631 w 5229225"/>
              <a:gd name="connsiteY3" fmla="*/ 6858000 h 6858000"/>
              <a:gd name="connsiteX4" fmla="*/ 0 w 5229225"/>
              <a:gd name="connsiteY4" fmla="*/ 6858000 h 6858000"/>
              <a:gd name="connsiteX5" fmla="*/ 946594 w 5229225"/>
              <a:gd name="connsiteY5" fmla="*/ 3429000 h 6858000"/>
              <a:gd name="connsiteX6" fmla="*/ 0 w 5229225"/>
              <a:gd name="connsiteY6" fmla="*/ 0 h 6858000"/>
              <a:gd name="connsiteX0" fmla="*/ 0 w 5237225"/>
              <a:gd name="connsiteY0" fmla="*/ 0 h 6858000"/>
              <a:gd name="connsiteX1" fmla="*/ 5237225 w 5237225"/>
              <a:gd name="connsiteY1" fmla="*/ 0 h 6858000"/>
              <a:gd name="connsiteX2" fmla="*/ 5229225 w 5237225"/>
              <a:gd name="connsiteY2" fmla="*/ 3429000 h 6858000"/>
              <a:gd name="connsiteX3" fmla="*/ 4282631 w 5237225"/>
              <a:gd name="connsiteY3" fmla="*/ 6858000 h 6858000"/>
              <a:gd name="connsiteX4" fmla="*/ 0 w 5237225"/>
              <a:gd name="connsiteY4" fmla="*/ 6858000 h 6858000"/>
              <a:gd name="connsiteX5" fmla="*/ 946594 w 5237225"/>
              <a:gd name="connsiteY5" fmla="*/ 3429000 h 6858000"/>
              <a:gd name="connsiteX6" fmla="*/ 0 w 5237225"/>
              <a:gd name="connsiteY6" fmla="*/ 0 h 6858000"/>
              <a:gd name="connsiteX0" fmla="*/ 0 w 5237225"/>
              <a:gd name="connsiteY0" fmla="*/ 0 h 6868048"/>
              <a:gd name="connsiteX1" fmla="*/ 5237225 w 5237225"/>
              <a:gd name="connsiteY1" fmla="*/ 0 h 6868048"/>
              <a:gd name="connsiteX2" fmla="*/ 5229225 w 5237225"/>
              <a:gd name="connsiteY2" fmla="*/ 3429000 h 6868048"/>
              <a:gd name="connsiteX3" fmla="*/ 5237225 w 5237225"/>
              <a:gd name="connsiteY3" fmla="*/ 6868048 h 6868048"/>
              <a:gd name="connsiteX4" fmla="*/ 0 w 5237225"/>
              <a:gd name="connsiteY4" fmla="*/ 6858000 h 6868048"/>
              <a:gd name="connsiteX5" fmla="*/ 946594 w 5237225"/>
              <a:gd name="connsiteY5" fmla="*/ 3429000 h 6868048"/>
              <a:gd name="connsiteX6" fmla="*/ 0 w 5237225"/>
              <a:gd name="connsiteY6" fmla="*/ 0 h 6868048"/>
              <a:gd name="connsiteX0" fmla="*/ 30145 w 5237225"/>
              <a:gd name="connsiteY0" fmla="*/ 10049 h 6868048"/>
              <a:gd name="connsiteX1" fmla="*/ 5237225 w 5237225"/>
              <a:gd name="connsiteY1" fmla="*/ 0 h 6868048"/>
              <a:gd name="connsiteX2" fmla="*/ 5229225 w 5237225"/>
              <a:gd name="connsiteY2" fmla="*/ 3429000 h 6868048"/>
              <a:gd name="connsiteX3" fmla="*/ 5237225 w 5237225"/>
              <a:gd name="connsiteY3" fmla="*/ 6868048 h 6868048"/>
              <a:gd name="connsiteX4" fmla="*/ 0 w 5237225"/>
              <a:gd name="connsiteY4" fmla="*/ 6858000 h 6868048"/>
              <a:gd name="connsiteX5" fmla="*/ 946594 w 5237225"/>
              <a:gd name="connsiteY5" fmla="*/ 3429000 h 6868048"/>
              <a:gd name="connsiteX6" fmla="*/ 30145 w 5237225"/>
              <a:gd name="connsiteY6" fmla="*/ 10049 h 6868048"/>
              <a:gd name="connsiteX0" fmla="*/ 20096 w 5227176"/>
              <a:gd name="connsiteY0" fmla="*/ 10049 h 6868048"/>
              <a:gd name="connsiteX1" fmla="*/ 5227176 w 5227176"/>
              <a:gd name="connsiteY1" fmla="*/ 0 h 6868048"/>
              <a:gd name="connsiteX2" fmla="*/ 5219176 w 5227176"/>
              <a:gd name="connsiteY2" fmla="*/ 3429000 h 6868048"/>
              <a:gd name="connsiteX3" fmla="*/ 5227176 w 5227176"/>
              <a:gd name="connsiteY3" fmla="*/ 6868048 h 6868048"/>
              <a:gd name="connsiteX4" fmla="*/ 0 w 5227176"/>
              <a:gd name="connsiteY4" fmla="*/ 6858000 h 6868048"/>
              <a:gd name="connsiteX5" fmla="*/ 936545 w 5227176"/>
              <a:gd name="connsiteY5" fmla="*/ 3429000 h 6868048"/>
              <a:gd name="connsiteX6" fmla="*/ 20096 w 5227176"/>
              <a:gd name="connsiteY6" fmla="*/ 10049 h 6868048"/>
              <a:gd name="connsiteX0" fmla="*/ 10047 w 5217127"/>
              <a:gd name="connsiteY0" fmla="*/ 10049 h 6868048"/>
              <a:gd name="connsiteX1" fmla="*/ 5217127 w 5217127"/>
              <a:gd name="connsiteY1" fmla="*/ 0 h 6868048"/>
              <a:gd name="connsiteX2" fmla="*/ 5209127 w 5217127"/>
              <a:gd name="connsiteY2" fmla="*/ 3429000 h 6868048"/>
              <a:gd name="connsiteX3" fmla="*/ 5217127 w 5217127"/>
              <a:gd name="connsiteY3" fmla="*/ 6868048 h 6868048"/>
              <a:gd name="connsiteX4" fmla="*/ 0 w 5217127"/>
              <a:gd name="connsiteY4" fmla="*/ 6868048 h 6868048"/>
              <a:gd name="connsiteX5" fmla="*/ 926496 w 5217127"/>
              <a:gd name="connsiteY5" fmla="*/ 3429000 h 6868048"/>
              <a:gd name="connsiteX6" fmla="*/ 10047 w 5217127"/>
              <a:gd name="connsiteY6" fmla="*/ 10049 h 6868048"/>
              <a:gd name="connsiteX0" fmla="*/ 10047 w 5219766"/>
              <a:gd name="connsiteY0" fmla="*/ 10049 h 6868048"/>
              <a:gd name="connsiteX1" fmla="*/ 5217127 w 5219766"/>
              <a:gd name="connsiteY1" fmla="*/ 0 h 6868048"/>
              <a:gd name="connsiteX2" fmla="*/ 5219176 w 5219766"/>
              <a:gd name="connsiteY2" fmla="*/ 3449097 h 6868048"/>
              <a:gd name="connsiteX3" fmla="*/ 5217127 w 5219766"/>
              <a:gd name="connsiteY3" fmla="*/ 6868048 h 6868048"/>
              <a:gd name="connsiteX4" fmla="*/ 0 w 5219766"/>
              <a:gd name="connsiteY4" fmla="*/ 6868048 h 6868048"/>
              <a:gd name="connsiteX5" fmla="*/ 926496 w 5219766"/>
              <a:gd name="connsiteY5" fmla="*/ 3429000 h 6868048"/>
              <a:gd name="connsiteX6" fmla="*/ 10047 w 5219766"/>
              <a:gd name="connsiteY6" fmla="*/ 10049 h 6868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9766" h="6868048">
                <a:moveTo>
                  <a:pt x="10047" y="10049"/>
                </a:moveTo>
                <a:lnTo>
                  <a:pt x="5217127" y="0"/>
                </a:lnTo>
                <a:cubicBezTo>
                  <a:pt x="5214460" y="1143000"/>
                  <a:pt x="5221843" y="2306097"/>
                  <a:pt x="5219176" y="3449097"/>
                </a:cubicBezTo>
                <a:cubicBezTo>
                  <a:pt x="5221843" y="4595446"/>
                  <a:pt x="5214460" y="5721699"/>
                  <a:pt x="5217127" y="6868048"/>
                </a:cubicBezTo>
                <a:lnTo>
                  <a:pt x="0" y="6868048"/>
                </a:lnTo>
                <a:lnTo>
                  <a:pt x="926496" y="3429000"/>
                </a:lnTo>
                <a:lnTo>
                  <a:pt x="10047" y="10049"/>
                </a:lnTo>
                <a:close/>
              </a:path>
            </a:pathLst>
          </a:custGeom>
        </p:spPr>
        <p:txBody>
          <a:bodyPr anchor="ctr"/>
          <a:lstStyle>
            <a:lvl1pPr marL="0" indent="0" algn="r">
              <a:buNone/>
              <a:defRPr/>
            </a:lvl1pPr>
          </a:lstStyle>
          <a:p>
            <a:r>
              <a:rPr lang="en-US" dirty="0"/>
              <a:t>Insert picture or delete</a:t>
            </a:r>
          </a:p>
        </p:txBody>
      </p:sp>
      <p:sp>
        <p:nvSpPr>
          <p:cNvPr id="33" name="Title 1">
            <a:extLst>
              <a:ext uri="{FF2B5EF4-FFF2-40B4-BE49-F238E27FC236}">
                <a16:creationId xmlns:a16="http://schemas.microsoft.com/office/drawing/2014/main" id="{F0D4F941-B98D-49EE-8437-FF61927CB2E7}"/>
              </a:ext>
            </a:extLst>
          </p:cNvPr>
          <p:cNvSpPr>
            <a:spLocks noGrp="1"/>
          </p:cNvSpPr>
          <p:nvPr>
            <p:ph type="title" hasCustomPrompt="1"/>
          </p:nvPr>
        </p:nvSpPr>
        <p:spPr>
          <a:xfrm>
            <a:off x="370936" y="841981"/>
            <a:ext cx="5796949" cy="2744597"/>
          </a:xfrm>
        </p:spPr>
        <p:txBody>
          <a:bodyPr anchor="b">
            <a:normAutofit/>
          </a:bodyPr>
          <a:lstStyle>
            <a:lvl1pPr algn="l">
              <a:defRPr sz="3600" b="1">
                <a:solidFill>
                  <a:schemeClr val="bg1"/>
                </a:solidFill>
              </a:defRPr>
            </a:lvl1pPr>
          </a:lstStyle>
          <a:p>
            <a:r>
              <a:rPr lang="en-US" dirty="0"/>
              <a:t>Slide title</a:t>
            </a:r>
          </a:p>
        </p:txBody>
      </p:sp>
    </p:spTree>
    <p:extLst>
      <p:ext uri="{BB962C8B-B14F-4D97-AF65-F5344CB8AC3E}">
        <p14:creationId xmlns:p14="http://schemas.microsoft.com/office/powerpoint/2010/main" val="311388730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Transition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9610530-C120-42F5-BC5C-50D8C27DBA1D}"/>
              </a:ext>
            </a:extLst>
          </p:cNvPr>
          <p:cNvSpPr/>
          <p:nvPr userDrawn="1"/>
        </p:nvSpPr>
        <p:spPr>
          <a:xfrm>
            <a:off x="0" y="1526876"/>
            <a:ext cx="12192000" cy="38301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1054954B-B384-49AA-A711-7F3F9C2A029D}"/>
              </a:ext>
            </a:extLst>
          </p:cNvPr>
          <p:cNvSpPr/>
          <p:nvPr userDrawn="1"/>
        </p:nvSpPr>
        <p:spPr>
          <a:xfrm>
            <a:off x="0" y="1692828"/>
            <a:ext cx="12192000" cy="34895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1159833" y="973084"/>
            <a:ext cx="9889587" cy="2744597"/>
          </a:xfrm>
        </p:spPr>
        <p:txBody>
          <a:bodyPr anchor="b">
            <a:normAutofit/>
          </a:bodyPr>
          <a:lstStyle>
            <a:lvl1pPr algn="ctr">
              <a:defRPr sz="3600" b="1">
                <a:solidFill>
                  <a:schemeClr val="bg1"/>
                </a:solidFill>
              </a:defRPr>
            </a:lvl1pPr>
          </a:lstStyle>
          <a:p>
            <a:r>
              <a:rPr lang="en-US" dirty="0"/>
              <a:t>Transition slide title</a:t>
            </a:r>
          </a:p>
        </p:txBody>
      </p:sp>
      <p:sp>
        <p:nvSpPr>
          <p:cNvPr id="7" name="Date Placeholder 6">
            <a:extLst>
              <a:ext uri="{FF2B5EF4-FFF2-40B4-BE49-F238E27FC236}">
                <a16:creationId xmlns:a16="http://schemas.microsoft.com/office/drawing/2014/main" id="{1FA8781A-4EC7-4D14-BBE0-80F3D6F9254E}"/>
              </a:ext>
            </a:extLst>
          </p:cNvPr>
          <p:cNvSpPr>
            <a:spLocks noGrp="1"/>
          </p:cNvSpPr>
          <p:nvPr>
            <p:ph type="dt" sz="half" idx="10"/>
          </p:nvPr>
        </p:nvSpPr>
        <p:spPr>
          <a:xfrm>
            <a:off x="7094136" y="6405164"/>
            <a:ext cx="1940859" cy="286169"/>
          </a:xfrm>
        </p:spPr>
        <p:txBody>
          <a:bodyPr/>
          <a:lstStyle>
            <a:lvl1pPr>
              <a:defRPr>
                <a:solidFill>
                  <a:schemeClr val="accent2"/>
                </a:solidFill>
              </a:defRPr>
            </a:lvl1pPr>
          </a:lstStyle>
          <a:p>
            <a:fld id="{80F52B98-905F-4C08-81F3-D8428E9BDF36}" type="datetime4">
              <a:rPr lang="en-US" smtClean="0"/>
              <a:t>November 9, 2022</a:t>
            </a:fld>
            <a:endParaRPr lang="en-US"/>
          </a:p>
        </p:txBody>
      </p:sp>
      <p:sp>
        <p:nvSpPr>
          <p:cNvPr id="8" name="Footer Placeholder 7">
            <a:extLst>
              <a:ext uri="{FF2B5EF4-FFF2-40B4-BE49-F238E27FC236}">
                <a16:creationId xmlns:a16="http://schemas.microsoft.com/office/drawing/2014/main" id="{C142DB4B-4017-4FC8-8755-DBE13FC809ED}"/>
              </a:ext>
            </a:extLst>
          </p:cNvPr>
          <p:cNvSpPr>
            <a:spLocks noGrp="1"/>
          </p:cNvSpPr>
          <p:nvPr>
            <p:ph type="ftr" sz="quarter" idx="11"/>
          </p:nvPr>
        </p:nvSpPr>
        <p:spPr>
          <a:xfrm>
            <a:off x="2029768" y="6405164"/>
            <a:ext cx="4926259" cy="286169"/>
          </a:xfrm>
        </p:spPr>
        <p:txBody>
          <a:bodyPr/>
          <a:lstStyle>
            <a:lvl1pPr>
              <a:defRPr>
                <a:solidFill>
                  <a:schemeClr val="accent2"/>
                </a:solidFill>
              </a:defRPr>
            </a:lvl1pPr>
          </a:lstStyle>
          <a:p>
            <a:endParaRPr lang="en-US" dirty="0"/>
          </a:p>
        </p:txBody>
      </p:sp>
      <p:sp>
        <p:nvSpPr>
          <p:cNvPr id="9" name="Slide Number Placeholder 8">
            <a:extLst>
              <a:ext uri="{FF2B5EF4-FFF2-40B4-BE49-F238E27FC236}">
                <a16:creationId xmlns:a16="http://schemas.microsoft.com/office/drawing/2014/main" id="{539129F5-5BAB-4E6D-A7AA-0F614AAFEB74}"/>
              </a:ext>
            </a:extLst>
          </p:cNvPr>
          <p:cNvSpPr>
            <a:spLocks noGrp="1"/>
          </p:cNvSpPr>
          <p:nvPr>
            <p:ph type="sldNum" sz="quarter" idx="12"/>
          </p:nvPr>
        </p:nvSpPr>
        <p:spPr>
          <a:xfrm>
            <a:off x="9135375" y="6405164"/>
            <a:ext cx="888520" cy="286169"/>
          </a:xfrm>
        </p:spPr>
        <p:txBody>
          <a:bodyPr/>
          <a:lstStyle>
            <a:lvl1pPr>
              <a:defRPr>
                <a:solidFill>
                  <a:schemeClr val="accent2"/>
                </a:solidFill>
              </a:defRPr>
            </a:lvl1pPr>
          </a:lstStyle>
          <a:p>
            <a:r>
              <a:rPr lang="en-US"/>
              <a:t>|  </a:t>
            </a:r>
            <a:fld id="{E25C0C21-B7CE-4F0B-81CD-4269BE354346}" type="slidenum">
              <a:rPr lang="en-US" smtClean="0"/>
              <a:pPr/>
              <a:t>‹#›</a:t>
            </a:fld>
            <a:endParaRPr lang="en-US" dirty="0"/>
          </a:p>
        </p:txBody>
      </p:sp>
      <p:cxnSp>
        <p:nvCxnSpPr>
          <p:cNvPr id="11" name="Straight Connector 10">
            <a:extLst>
              <a:ext uri="{FF2B5EF4-FFF2-40B4-BE49-F238E27FC236}">
                <a16:creationId xmlns:a16="http://schemas.microsoft.com/office/drawing/2014/main" id="{732C7634-0492-40B1-8525-F74FD5E500FD}"/>
              </a:ext>
            </a:extLst>
          </p:cNvPr>
          <p:cNvCxnSpPr>
            <a:cxnSpLocks/>
          </p:cNvCxnSpPr>
          <p:nvPr userDrawn="1"/>
        </p:nvCxnSpPr>
        <p:spPr>
          <a:xfrm>
            <a:off x="1164564" y="3786097"/>
            <a:ext cx="988958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descr="A close up of a logo&#10;&#10;Description automatically generated">
            <a:extLst>
              <a:ext uri="{FF2B5EF4-FFF2-40B4-BE49-F238E27FC236}">
                <a16:creationId xmlns:a16="http://schemas.microsoft.com/office/drawing/2014/main" id="{B8A0DA13-57CC-4C3B-9D44-56EACA00AE2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16883" y="6185140"/>
            <a:ext cx="1036796" cy="667914"/>
          </a:xfrm>
          <a:prstGeom prst="rect">
            <a:avLst/>
          </a:prstGeom>
        </p:spPr>
      </p:pic>
    </p:spTree>
    <p:extLst>
      <p:ext uri="{BB962C8B-B14F-4D97-AF65-F5344CB8AC3E}">
        <p14:creationId xmlns:p14="http://schemas.microsoft.com/office/powerpoint/2010/main" val="24451611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asic Slide (Title &amp;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a:extLst>
              <a:ext uri="{FF2B5EF4-FFF2-40B4-BE49-F238E27FC236}">
                <a16:creationId xmlns:a16="http://schemas.microsoft.com/office/drawing/2014/main" id="{EBD6980D-02E2-410F-8C4F-1250C5CD9084}"/>
              </a:ext>
            </a:extLst>
          </p:cNvPr>
          <p:cNvSpPr>
            <a:spLocks noGrp="1"/>
          </p:cNvSpPr>
          <p:nvPr>
            <p:ph type="title" hasCustomPrompt="1"/>
          </p:nvPr>
        </p:nvSpPr>
        <p:spPr/>
        <p:txBody>
          <a:bodyPr/>
          <a:lstStyle>
            <a:lvl1pPr>
              <a:defRPr/>
            </a:lvl1pPr>
          </a:lstStyle>
          <a:p>
            <a:r>
              <a:rPr lang="en-US" dirty="0"/>
              <a:t>Click to edit header</a:t>
            </a:r>
          </a:p>
        </p:txBody>
      </p:sp>
      <p:sp>
        <p:nvSpPr>
          <p:cNvPr id="2" name="Date Placeholder 1">
            <a:extLst>
              <a:ext uri="{FF2B5EF4-FFF2-40B4-BE49-F238E27FC236}">
                <a16:creationId xmlns:a16="http://schemas.microsoft.com/office/drawing/2014/main" id="{39CCFA91-B5AF-4D41-87D6-E5484BE7FC44}"/>
              </a:ext>
            </a:extLst>
          </p:cNvPr>
          <p:cNvSpPr>
            <a:spLocks noGrp="1"/>
          </p:cNvSpPr>
          <p:nvPr>
            <p:ph type="dt" sz="half" idx="10"/>
          </p:nvPr>
        </p:nvSpPr>
        <p:spPr/>
        <p:txBody>
          <a:bodyPr/>
          <a:lstStyle/>
          <a:p>
            <a:fld id="{3AFB1B7A-45F6-4C24-8DA2-A86AE73AC7F3}" type="datetime4">
              <a:rPr lang="en-US" smtClean="0"/>
              <a:t>November 9, 2022</a:t>
            </a:fld>
            <a:endParaRPr lang="en-US"/>
          </a:p>
        </p:txBody>
      </p:sp>
      <p:sp>
        <p:nvSpPr>
          <p:cNvPr id="4" name="Footer Placeholder 3">
            <a:extLst>
              <a:ext uri="{FF2B5EF4-FFF2-40B4-BE49-F238E27FC236}">
                <a16:creationId xmlns:a16="http://schemas.microsoft.com/office/drawing/2014/main" id="{D39E1626-AABC-4FFD-9B5E-40C878F1F6B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ECDD6B-9730-417B-AAD3-9D6F37FF8B83}"/>
              </a:ext>
            </a:extLst>
          </p:cNvPr>
          <p:cNvSpPr>
            <a:spLocks noGrp="1"/>
          </p:cNvSpPr>
          <p:nvPr>
            <p:ph type="sldNum" sz="quarter" idx="12"/>
          </p:nvPr>
        </p:nvSpPr>
        <p:spPr/>
        <p:txBody>
          <a:bodyPr/>
          <a:lstStyle/>
          <a:p>
            <a:r>
              <a:rPr lang="en-US"/>
              <a:t>|  </a:t>
            </a:r>
            <a:fld id="{E25C0C21-B7CE-4F0B-81CD-4269BE354346}" type="slidenum">
              <a:rPr lang="en-US" smtClean="0"/>
              <a:pPr/>
              <a:t>‹#›</a:t>
            </a:fld>
            <a:endParaRPr lang="en-US" dirty="0"/>
          </a:p>
        </p:txBody>
      </p:sp>
    </p:spTree>
    <p:extLst>
      <p:ext uri="{BB962C8B-B14F-4D97-AF65-F5344CB8AC3E}">
        <p14:creationId xmlns:p14="http://schemas.microsoft.com/office/powerpoint/2010/main" val="208915820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Top Stripe Header">
    <p:spTree>
      <p:nvGrpSpPr>
        <p:cNvPr id="1" name=""/>
        <p:cNvGrpSpPr/>
        <p:nvPr/>
      </p:nvGrpSpPr>
      <p:grpSpPr>
        <a:xfrm>
          <a:off x="0" y="0"/>
          <a:ext cx="0" cy="0"/>
          <a:chOff x="0" y="0"/>
          <a:chExt cx="0" cy="0"/>
        </a:xfrm>
      </p:grpSpPr>
      <p:sp>
        <p:nvSpPr>
          <p:cNvPr id="3" name="Content Placeholder 2"/>
          <p:cNvSpPr>
            <a:spLocks noGrp="1"/>
          </p:cNvSpPr>
          <p:nvPr>
            <p:ph idx="1"/>
          </p:nvPr>
        </p:nvSpPr>
        <p:spPr>
          <a:xfrm>
            <a:off x="752789" y="1256045"/>
            <a:ext cx="10601011" cy="47985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39CCFA91-B5AF-4D41-87D6-E5484BE7FC44}"/>
              </a:ext>
            </a:extLst>
          </p:cNvPr>
          <p:cNvSpPr>
            <a:spLocks noGrp="1"/>
          </p:cNvSpPr>
          <p:nvPr>
            <p:ph type="dt" sz="half" idx="10"/>
          </p:nvPr>
        </p:nvSpPr>
        <p:spPr/>
        <p:txBody>
          <a:bodyPr/>
          <a:lstStyle>
            <a:lvl1pPr>
              <a:defRPr>
                <a:solidFill>
                  <a:schemeClr val="tx1"/>
                </a:solidFill>
              </a:defRPr>
            </a:lvl1pPr>
          </a:lstStyle>
          <a:p>
            <a:fld id="{43543BC8-1136-4286-845D-F5E10B3F146C}" type="datetime4">
              <a:rPr lang="en-US" smtClean="0"/>
              <a:t>November 9, 2022</a:t>
            </a:fld>
            <a:endParaRPr lang="en-US"/>
          </a:p>
        </p:txBody>
      </p:sp>
      <p:sp>
        <p:nvSpPr>
          <p:cNvPr id="4" name="Footer Placeholder 3">
            <a:extLst>
              <a:ext uri="{FF2B5EF4-FFF2-40B4-BE49-F238E27FC236}">
                <a16:creationId xmlns:a16="http://schemas.microsoft.com/office/drawing/2014/main" id="{D39E1626-AABC-4FFD-9B5E-40C878F1F6BF}"/>
              </a:ext>
            </a:extLst>
          </p:cNvPr>
          <p:cNvSpPr>
            <a:spLocks noGrp="1"/>
          </p:cNvSpPr>
          <p:nvPr>
            <p:ph type="ftr" sz="quarter" idx="11"/>
          </p:nvPr>
        </p:nvSpPr>
        <p:spPr>
          <a:xfrm>
            <a:off x="1657979" y="6395116"/>
            <a:ext cx="5378432" cy="286169"/>
          </a:xfrm>
        </p:spPr>
        <p:txBody>
          <a:bodyPr/>
          <a:lstStyle>
            <a:lvl1pPr>
              <a:defRPr>
                <a:solidFill>
                  <a:schemeClr val="tx1"/>
                </a:solidFill>
              </a:defRPr>
            </a:lvl1pPr>
          </a:lstStyle>
          <a:p>
            <a:endParaRPr lang="en-US" dirty="0"/>
          </a:p>
        </p:txBody>
      </p:sp>
      <p:sp>
        <p:nvSpPr>
          <p:cNvPr id="5" name="Slide Number Placeholder 4">
            <a:extLst>
              <a:ext uri="{FF2B5EF4-FFF2-40B4-BE49-F238E27FC236}">
                <a16:creationId xmlns:a16="http://schemas.microsoft.com/office/drawing/2014/main" id="{08ECDD6B-9730-417B-AAD3-9D6F37FF8B83}"/>
              </a:ext>
            </a:extLst>
          </p:cNvPr>
          <p:cNvSpPr>
            <a:spLocks noGrp="1"/>
          </p:cNvSpPr>
          <p:nvPr>
            <p:ph type="sldNum" sz="quarter" idx="12"/>
          </p:nvPr>
        </p:nvSpPr>
        <p:spPr/>
        <p:txBody>
          <a:bodyPr/>
          <a:lstStyle>
            <a:lvl1pPr>
              <a:defRPr>
                <a:solidFill>
                  <a:schemeClr val="tx1"/>
                </a:solidFill>
              </a:defRPr>
            </a:lvl1pPr>
          </a:lstStyle>
          <a:p>
            <a:r>
              <a:rPr lang="en-US"/>
              <a:t>|  </a:t>
            </a:r>
            <a:fld id="{E25C0C21-B7CE-4F0B-81CD-4269BE354346}" type="slidenum">
              <a:rPr lang="en-US" smtClean="0"/>
              <a:pPr/>
              <a:t>‹#›</a:t>
            </a:fld>
            <a:endParaRPr lang="en-US" dirty="0"/>
          </a:p>
        </p:txBody>
      </p:sp>
      <p:pic>
        <p:nvPicPr>
          <p:cNvPr id="8" name="Graphic 7">
            <a:extLst>
              <a:ext uri="{FF2B5EF4-FFF2-40B4-BE49-F238E27FC236}">
                <a16:creationId xmlns:a16="http://schemas.microsoft.com/office/drawing/2014/main" id="{D1DF39C0-40C4-4330-9542-3C2512BFE734}"/>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t="-7373" r="2491" b="-1"/>
          <a:stretch/>
        </p:blipFill>
        <p:spPr>
          <a:xfrm rot="10800000">
            <a:off x="-1" y="301769"/>
            <a:ext cx="12192000" cy="642777"/>
          </a:xfrm>
          <a:prstGeom prst="rect">
            <a:avLst/>
          </a:prstGeom>
        </p:spPr>
      </p:pic>
      <p:sp>
        <p:nvSpPr>
          <p:cNvPr id="10" name="Title 9">
            <a:extLst>
              <a:ext uri="{FF2B5EF4-FFF2-40B4-BE49-F238E27FC236}">
                <a16:creationId xmlns:a16="http://schemas.microsoft.com/office/drawing/2014/main" id="{EBD6980D-02E2-410F-8C4F-1250C5CD9084}"/>
              </a:ext>
            </a:extLst>
          </p:cNvPr>
          <p:cNvSpPr>
            <a:spLocks noGrp="1"/>
          </p:cNvSpPr>
          <p:nvPr>
            <p:ph type="title" hasCustomPrompt="1"/>
          </p:nvPr>
        </p:nvSpPr>
        <p:spPr>
          <a:xfrm>
            <a:off x="752788" y="291720"/>
            <a:ext cx="10601011" cy="623840"/>
          </a:xfrm>
        </p:spPr>
        <p:txBody>
          <a:bodyPr/>
          <a:lstStyle>
            <a:lvl1pPr>
              <a:defRPr>
                <a:solidFill>
                  <a:schemeClr val="bg1"/>
                </a:solidFill>
              </a:defRPr>
            </a:lvl1pPr>
          </a:lstStyle>
          <a:p>
            <a:r>
              <a:rPr lang="en-US" dirty="0"/>
              <a:t>Click to edit header</a:t>
            </a:r>
          </a:p>
        </p:txBody>
      </p:sp>
      <p:pic>
        <p:nvPicPr>
          <p:cNvPr id="9" name="Picture 8" descr="A close up of a logo&#10;&#10;Description automatically generated">
            <a:extLst>
              <a:ext uri="{FF2B5EF4-FFF2-40B4-BE49-F238E27FC236}">
                <a16:creationId xmlns:a16="http://schemas.microsoft.com/office/drawing/2014/main" id="{C06351D5-E002-442A-BB97-A2456CD2974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961299" y="6166966"/>
            <a:ext cx="1230700" cy="721178"/>
          </a:xfrm>
          <a:prstGeom prst="rect">
            <a:avLst/>
          </a:prstGeom>
        </p:spPr>
      </p:pic>
    </p:spTree>
    <p:extLst>
      <p:ext uri="{BB962C8B-B14F-4D97-AF65-F5344CB8AC3E}">
        <p14:creationId xmlns:p14="http://schemas.microsoft.com/office/powerpoint/2010/main" val="161656124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52790" y="1637117"/>
            <a:ext cx="4869615" cy="44426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84186" y="1637117"/>
            <a:ext cx="4869615" cy="44426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8421961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Two Column Top Stripe">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1DF39C0-40C4-4330-9542-3C2512BFE734}"/>
              </a:ext>
            </a:extLst>
          </p:cNvPr>
          <p:cNvPicPr>
            <a:picLocks noChangeAspect="1"/>
          </p:cNvPicPr>
          <p:nvPr userDrawn="1"/>
        </p:nvPicPr>
        <p:blipFill rotWithShape="1">
          <a:blip r:embed="rId2">
            <a:extLst>
              <a:ext uri="{96DAC541-7B7A-43D3-8B79-37D633B846F1}">
                <asvg:svgBlip xmlns:asvg="http://schemas.microsoft.com/office/drawing/2016/SVG/main" xmlns="" r:embed="rId3"/>
              </a:ext>
            </a:extLst>
          </a:blip>
          <a:srcRect t="-7373" r="2491" b="-1"/>
          <a:stretch/>
        </p:blipFill>
        <p:spPr>
          <a:xfrm rot="10800000">
            <a:off x="-1" y="310394"/>
            <a:ext cx="12192000" cy="632730"/>
          </a:xfrm>
          <a:prstGeom prst="rect">
            <a:avLst/>
          </a:prstGeom>
        </p:spPr>
      </p:pic>
      <p:sp>
        <p:nvSpPr>
          <p:cNvPr id="10" name="Title 9">
            <a:extLst>
              <a:ext uri="{FF2B5EF4-FFF2-40B4-BE49-F238E27FC236}">
                <a16:creationId xmlns:a16="http://schemas.microsoft.com/office/drawing/2014/main" id="{EBD6980D-02E2-410F-8C4F-1250C5CD9084}"/>
              </a:ext>
            </a:extLst>
          </p:cNvPr>
          <p:cNvSpPr>
            <a:spLocks noGrp="1"/>
          </p:cNvSpPr>
          <p:nvPr>
            <p:ph type="title" hasCustomPrompt="1"/>
          </p:nvPr>
        </p:nvSpPr>
        <p:spPr>
          <a:xfrm>
            <a:off x="752788" y="274468"/>
            <a:ext cx="10601011" cy="642779"/>
          </a:xfrm>
        </p:spPr>
        <p:txBody>
          <a:bodyPr/>
          <a:lstStyle>
            <a:lvl1pPr>
              <a:defRPr>
                <a:solidFill>
                  <a:schemeClr val="bg1"/>
                </a:solidFill>
              </a:defRPr>
            </a:lvl1pPr>
          </a:lstStyle>
          <a:p>
            <a:r>
              <a:rPr lang="en-US" dirty="0"/>
              <a:t>Click to edit header</a:t>
            </a:r>
          </a:p>
        </p:txBody>
      </p:sp>
      <p:pic>
        <p:nvPicPr>
          <p:cNvPr id="9" name="Picture 8" descr="A close up of a logo&#10;&#10;Description automatically generated">
            <a:extLst>
              <a:ext uri="{FF2B5EF4-FFF2-40B4-BE49-F238E27FC236}">
                <a16:creationId xmlns:a16="http://schemas.microsoft.com/office/drawing/2014/main" id="{C06351D5-E002-442A-BB97-A2456CD2974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132604" y="6245366"/>
            <a:ext cx="1059395" cy="642779"/>
          </a:xfrm>
          <a:prstGeom prst="rect">
            <a:avLst/>
          </a:prstGeom>
        </p:spPr>
      </p:pic>
      <p:sp>
        <p:nvSpPr>
          <p:cNvPr id="11" name="Content Placeholder 2">
            <a:extLst>
              <a:ext uri="{FF2B5EF4-FFF2-40B4-BE49-F238E27FC236}">
                <a16:creationId xmlns:a16="http://schemas.microsoft.com/office/drawing/2014/main" id="{ADC823AF-08FC-4B75-A0B7-AE5286A96F55}"/>
              </a:ext>
            </a:extLst>
          </p:cNvPr>
          <p:cNvSpPr>
            <a:spLocks noGrp="1"/>
          </p:cNvSpPr>
          <p:nvPr>
            <p:ph sz="half" idx="1"/>
          </p:nvPr>
        </p:nvSpPr>
        <p:spPr>
          <a:xfrm>
            <a:off x="752790" y="1164567"/>
            <a:ext cx="4869615" cy="491515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F774BC80-8D75-46FF-A25A-C7BE7071B9A7}"/>
              </a:ext>
            </a:extLst>
          </p:cNvPr>
          <p:cNvSpPr>
            <a:spLocks noGrp="1"/>
          </p:cNvSpPr>
          <p:nvPr>
            <p:ph sz="half" idx="2"/>
          </p:nvPr>
        </p:nvSpPr>
        <p:spPr>
          <a:xfrm>
            <a:off x="6484186" y="1164567"/>
            <a:ext cx="4869615" cy="491515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24943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theme" Target="../theme/theme2.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29" Type="http://schemas.openxmlformats.org/officeDocument/2006/relationships/image" Target="../media/image8.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28" Type="http://schemas.openxmlformats.org/officeDocument/2006/relationships/image" Target="../media/image2.svg"/><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theme" Target="../theme/theme3.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theme" Target="../theme/theme4.xml"/><Relationship Id="rId3" Type="http://schemas.openxmlformats.org/officeDocument/2006/relationships/slideLayout" Target="../slideLayouts/slideLayout61.xml"/><Relationship Id="rId21" Type="http://schemas.openxmlformats.org/officeDocument/2006/relationships/image" Target="../media/image20.png"/><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image" Target="../media/image21.svg"/><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10" Type="http://schemas.openxmlformats.org/officeDocument/2006/relationships/slideLayout" Target="../slideLayouts/slideLayout68.xml"/><Relationship Id="rId19" Type="http://schemas.openxmlformats.org/officeDocument/2006/relationships/image" Target="../media/image1.png"/><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theme" Target="../theme/theme5.xml"/><Relationship Id="rId3" Type="http://schemas.openxmlformats.org/officeDocument/2006/relationships/slideLayout" Target="../slideLayouts/slideLayout78.xml"/><Relationship Id="rId21" Type="http://schemas.openxmlformats.org/officeDocument/2006/relationships/image" Target="../media/image2.png"/><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slideLayout" Target="../slideLayouts/slideLayout92.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20" Type="http://schemas.openxmlformats.org/officeDocument/2006/relationships/image" Target="../media/image22.svg"/><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19" Type="http://schemas.openxmlformats.org/officeDocument/2006/relationships/image" Target="../media/image22.png"/><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18" Type="http://schemas.openxmlformats.org/officeDocument/2006/relationships/slideLayout" Target="../slideLayouts/slideLayout110.xml"/><Relationship Id="rId26" Type="http://schemas.openxmlformats.org/officeDocument/2006/relationships/image" Target="../media/image22.png"/><Relationship Id="rId3" Type="http://schemas.openxmlformats.org/officeDocument/2006/relationships/slideLayout" Target="../slideLayouts/slideLayout95.xml"/><Relationship Id="rId21" Type="http://schemas.openxmlformats.org/officeDocument/2006/relationships/slideLayout" Target="../slideLayouts/slideLayout113.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17" Type="http://schemas.openxmlformats.org/officeDocument/2006/relationships/slideLayout" Target="../slideLayouts/slideLayout109.xml"/><Relationship Id="rId25" Type="http://schemas.openxmlformats.org/officeDocument/2006/relationships/theme" Target="../theme/theme6.xml"/><Relationship Id="rId2" Type="http://schemas.openxmlformats.org/officeDocument/2006/relationships/slideLayout" Target="../slideLayouts/slideLayout94.xml"/><Relationship Id="rId16" Type="http://schemas.openxmlformats.org/officeDocument/2006/relationships/slideLayout" Target="../slideLayouts/slideLayout108.xml"/><Relationship Id="rId20" Type="http://schemas.openxmlformats.org/officeDocument/2006/relationships/slideLayout" Target="../slideLayouts/slideLayout112.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24" Type="http://schemas.openxmlformats.org/officeDocument/2006/relationships/slideLayout" Target="../slideLayouts/slideLayout116.xml"/><Relationship Id="rId5" Type="http://schemas.openxmlformats.org/officeDocument/2006/relationships/slideLayout" Target="../slideLayouts/slideLayout97.xml"/><Relationship Id="rId15" Type="http://schemas.openxmlformats.org/officeDocument/2006/relationships/slideLayout" Target="../slideLayouts/slideLayout107.xml"/><Relationship Id="rId23" Type="http://schemas.openxmlformats.org/officeDocument/2006/relationships/slideLayout" Target="../slideLayouts/slideLayout115.xml"/><Relationship Id="rId28" Type="http://schemas.openxmlformats.org/officeDocument/2006/relationships/image" Target="../media/image8.png"/><Relationship Id="rId10" Type="http://schemas.openxmlformats.org/officeDocument/2006/relationships/slideLayout" Target="../slideLayouts/slideLayout102.xml"/><Relationship Id="rId19" Type="http://schemas.openxmlformats.org/officeDocument/2006/relationships/slideLayout" Target="../slideLayouts/slideLayout111.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slideLayout" Target="../slideLayouts/slideLayout106.xml"/><Relationship Id="rId22" Type="http://schemas.openxmlformats.org/officeDocument/2006/relationships/slideLayout" Target="../slideLayouts/slideLayout114.xml"/><Relationship Id="rId27" Type="http://schemas.openxmlformats.org/officeDocument/2006/relationships/image" Target="../media/image23.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8761A9F4-B2A8-4ED2-A983-A7319F3EF663}"/>
              </a:ext>
            </a:extLst>
          </p:cNvPr>
          <p:cNvPicPr>
            <a:picLocks noChangeAspect="1"/>
          </p:cNvPicPr>
          <p:nvPr userDrawn="1"/>
        </p:nvPicPr>
        <p:blipFill>
          <a:blip r:embed="rId19">
            <a:extLst>
              <a:ext uri="{96DAC541-7B7A-43D3-8B79-37D633B846F1}">
                <asvg:svgBlip xmlns:asvg="http://schemas.microsoft.com/office/drawing/2016/SVG/main" xmlns="" r:embed="rId20"/>
              </a:ext>
            </a:extLst>
          </a:blip>
          <a:stretch>
            <a:fillRect/>
          </a:stretch>
        </p:blipFill>
        <p:spPr>
          <a:xfrm>
            <a:off x="-1" y="6341779"/>
            <a:ext cx="10601012" cy="401730"/>
          </a:xfrm>
          <a:prstGeom prst="rect">
            <a:avLst/>
          </a:prstGeom>
        </p:spPr>
      </p:pic>
      <p:sp>
        <p:nvSpPr>
          <p:cNvPr id="2" name="Title Placeholder 1"/>
          <p:cNvSpPr>
            <a:spLocks noGrp="1"/>
          </p:cNvSpPr>
          <p:nvPr>
            <p:ph type="title"/>
          </p:nvPr>
        </p:nvSpPr>
        <p:spPr>
          <a:xfrm>
            <a:off x="752788" y="216131"/>
            <a:ext cx="10601011" cy="110559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752788" y="1639019"/>
            <a:ext cx="10601011" cy="441560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136791" y="6395114"/>
            <a:ext cx="1978587" cy="286169"/>
          </a:xfrm>
          <a:prstGeom prst="rect">
            <a:avLst/>
          </a:prstGeom>
        </p:spPr>
        <p:txBody>
          <a:bodyPr vert="horz" lIns="91440" tIns="45720" rIns="91440" bIns="45720" rtlCol="0" anchor="ctr"/>
          <a:lstStyle>
            <a:lvl1pPr algn="r">
              <a:defRPr sz="1200">
                <a:solidFill>
                  <a:schemeClr val="bg1"/>
                </a:solidFill>
              </a:defRPr>
            </a:lvl1pPr>
          </a:lstStyle>
          <a:p>
            <a:fld id="{6016CE69-E920-4120-AF28-9BCE1240D8CC}" type="datetime4">
              <a:rPr lang="en-US" smtClean="0"/>
              <a:t>November 9, 2022</a:t>
            </a:fld>
            <a:endParaRPr lang="en-US"/>
          </a:p>
        </p:txBody>
      </p:sp>
      <p:sp>
        <p:nvSpPr>
          <p:cNvPr id="5" name="Footer Placeholder 4"/>
          <p:cNvSpPr>
            <a:spLocks noGrp="1"/>
          </p:cNvSpPr>
          <p:nvPr>
            <p:ph type="ftr" sz="quarter" idx="3"/>
          </p:nvPr>
        </p:nvSpPr>
        <p:spPr>
          <a:xfrm>
            <a:off x="1999622" y="6395114"/>
            <a:ext cx="5036788" cy="286169"/>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9215758" y="6395114"/>
            <a:ext cx="888520" cy="286169"/>
          </a:xfrm>
          <a:prstGeom prst="rect">
            <a:avLst/>
          </a:prstGeom>
        </p:spPr>
        <p:txBody>
          <a:bodyPr vert="horz" lIns="91440" tIns="45720" rIns="91440" bIns="45720" rtlCol="0" anchor="ctr"/>
          <a:lstStyle>
            <a:lvl1pPr algn="r">
              <a:defRPr sz="1200">
                <a:solidFill>
                  <a:schemeClr val="bg1"/>
                </a:solidFill>
              </a:defRPr>
            </a:lvl1pPr>
          </a:lstStyle>
          <a:p>
            <a:r>
              <a:rPr lang="en-US"/>
              <a:t>|  </a:t>
            </a:r>
            <a:fld id="{E25C0C21-B7CE-4F0B-81CD-4269BE354346}" type="slidenum">
              <a:rPr lang="en-US" smtClean="0"/>
              <a:pPr/>
              <a:t>‹#›</a:t>
            </a:fld>
            <a:endParaRPr lang="en-US" dirty="0"/>
          </a:p>
        </p:txBody>
      </p:sp>
      <p:pic>
        <p:nvPicPr>
          <p:cNvPr id="15" name="Graphic 14">
            <a:extLst>
              <a:ext uri="{FF2B5EF4-FFF2-40B4-BE49-F238E27FC236}">
                <a16:creationId xmlns:a16="http://schemas.microsoft.com/office/drawing/2014/main" id="{F8D47C25-7D0C-4018-B087-FEF0BA3304A3}"/>
              </a:ext>
            </a:extLst>
          </p:cNvPr>
          <p:cNvPicPr>
            <a:picLocks noChangeAspect="1"/>
          </p:cNvPicPr>
          <p:nvPr userDrawn="1"/>
        </p:nvPicPr>
        <p:blipFill rotWithShape="1">
          <a:blip r:embed="rId19">
            <a:extLst>
              <a:ext uri="{96DAC541-7B7A-43D3-8B79-37D633B846F1}">
                <asvg:svgBlip xmlns:asvg="http://schemas.microsoft.com/office/drawing/2016/SVG/main" xmlns="" r:embed="rId20"/>
              </a:ext>
            </a:extLst>
          </a:blip>
          <a:srcRect l="93318" t="-86863" b="-1"/>
          <a:stretch/>
        </p:blipFill>
        <p:spPr>
          <a:xfrm rot="10800000">
            <a:off x="11487488" y="6351827"/>
            <a:ext cx="701711" cy="750683"/>
          </a:xfrm>
          <a:prstGeom prst="rect">
            <a:avLst/>
          </a:prstGeom>
        </p:spPr>
      </p:pic>
      <p:pic>
        <p:nvPicPr>
          <p:cNvPr id="17" name="Picture 16" descr="A close up of a logo&#10;&#10;Description automatically generated">
            <a:extLst>
              <a:ext uri="{FF2B5EF4-FFF2-40B4-BE49-F238E27FC236}">
                <a16:creationId xmlns:a16="http://schemas.microsoft.com/office/drawing/2014/main" id="{E0C5B0AC-0EE8-4EBB-9E4B-986892E3DB8A}"/>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0716884" y="6261834"/>
            <a:ext cx="855937" cy="694732"/>
          </a:xfrm>
          <a:prstGeom prst="rect">
            <a:avLst/>
          </a:prstGeom>
        </p:spPr>
      </p:pic>
    </p:spTree>
    <p:extLst>
      <p:ext uri="{BB962C8B-B14F-4D97-AF65-F5344CB8AC3E}">
        <p14:creationId xmlns:p14="http://schemas.microsoft.com/office/powerpoint/2010/main" val="3724469170"/>
      </p:ext>
    </p:extLst>
  </p:cSld>
  <p:clrMap bg1="lt1" tx1="dk1" bg2="lt2" tx2="dk2" accent1="accent1" accent2="accent2" accent3="accent3" accent4="accent4" accent5="accent5" accent6="accent6" hlink="hlink" folHlink="folHlink"/>
  <p:sldLayoutIdLst>
    <p:sldLayoutId id="2147483709" r:id="rId1"/>
    <p:sldLayoutId id="2147483721" r:id="rId2"/>
    <p:sldLayoutId id="2147483711" r:id="rId3"/>
    <p:sldLayoutId id="2147483710" r:id="rId4"/>
    <p:sldLayoutId id="2147483722" r:id="rId5"/>
    <p:sldLayoutId id="2147483712" r:id="rId6"/>
    <p:sldLayoutId id="2147483723" r:id="rId7"/>
    <p:sldLayoutId id="2147483714" r:id="rId8"/>
    <p:sldLayoutId id="2147483720" r:id="rId9"/>
    <p:sldLayoutId id="2147483715" r:id="rId10"/>
    <p:sldLayoutId id="2147483713" r:id="rId11"/>
    <p:sldLayoutId id="2147483717" r:id="rId12"/>
    <p:sldLayoutId id="2147483716" r:id="rId13"/>
    <p:sldLayoutId id="2147483724" r:id="rId14"/>
    <p:sldLayoutId id="2147483718" r:id="rId15"/>
    <p:sldLayoutId id="2147483719" r:id="rId16"/>
    <p:sldLayoutId id="2147483771" r:id="rId17"/>
  </p:sldLayoutIdLs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027113" indent="-1682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431925" indent="-176213"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1828800" indent="-173038"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8761A9F4-B2A8-4ED2-A983-A7319F3EF663}"/>
              </a:ext>
            </a:extLst>
          </p:cNvPr>
          <p:cNvPicPr>
            <a:picLocks noChangeAspect="1"/>
          </p:cNvPicPr>
          <p:nvPr userDrawn="1"/>
        </p:nvPicPr>
        <p:blipFill>
          <a:blip r:embed="rId27">
            <a:extLst>
              <a:ext uri="{96DAC541-7B7A-43D3-8B79-37D633B846F1}">
                <asvg:svgBlip xmlns:asvg="http://schemas.microsoft.com/office/drawing/2016/SVG/main" xmlns="" r:embed="rId28"/>
              </a:ext>
            </a:extLst>
          </a:blip>
          <a:stretch>
            <a:fillRect/>
          </a:stretch>
        </p:blipFill>
        <p:spPr>
          <a:xfrm>
            <a:off x="-1" y="6341779"/>
            <a:ext cx="10601012" cy="401730"/>
          </a:xfrm>
          <a:prstGeom prst="rect">
            <a:avLst/>
          </a:prstGeom>
        </p:spPr>
      </p:pic>
      <p:sp>
        <p:nvSpPr>
          <p:cNvPr id="2" name="Title Placeholder 1"/>
          <p:cNvSpPr>
            <a:spLocks noGrp="1"/>
          </p:cNvSpPr>
          <p:nvPr>
            <p:ph type="title"/>
          </p:nvPr>
        </p:nvSpPr>
        <p:spPr>
          <a:xfrm>
            <a:off x="752789" y="216133"/>
            <a:ext cx="10601011" cy="94843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752789" y="1337095"/>
            <a:ext cx="10601011" cy="471753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136792" y="6395116"/>
            <a:ext cx="1978587" cy="286169"/>
          </a:xfrm>
          <a:prstGeom prst="rect">
            <a:avLst/>
          </a:prstGeom>
        </p:spPr>
        <p:txBody>
          <a:bodyPr vert="horz" lIns="91440" tIns="45720" rIns="91440" bIns="45720" rtlCol="0" anchor="ctr"/>
          <a:lstStyle>
            <a:lvl1pPr algn="r">
              <a:defRPr sz="900">
                <a:solidFill>
                  <a:schemeClr val="bg1"/>
                </a:solidFill>
              </a:defRPr>
            </a:lvl1pPr>
          </a:lstStyle>
          <a:p>
            <a:fld id="{CE5EF89E-8E91-4DF6-9A17-4196AC182B26}" type="datetime4">
              <a:rPr lang="en-US" smtClean="0"/>
              <a:t>November 9, 2022</a:t>
            </a:fld>
            <a:endParaRPr lang="en-US"/>
          </a:p>
        </p:txBody>
      </p:sp>
      <p:sp>
        <p:nvSpPr>
          <p:cNvPr id="5" name="Footer Placeholder 4"/>
          <p:cNvSpPr>
            <a:spLocks noGrp="1"/>
          </p:cNvSpPr>
          <p:nvPr>
            <p:ph type="ftr" sz="quarter" idx="3"/>
          </p:nvPr>
        </p:nvSpPr>
        <p:spPr>
          <a:xfrm>
            <a:off x="1999623" y="6395116"/>
            <a:ext cx="5036788" cy="286169"/>
          </a:xfrm>
          <a:prstGeom prst="rect">
            <a:avLst/>
          </a:prstGeom>
        </p:spPr>
        <p:txBody>
          <a:bodyPr vert="horz" lIns="91440" tIns="45720" rIns="91440" bIns="45720" rtlCol="0" anchor="ctr"/>
          <a:lstStyle>
            <a:lvl1pPr algn="l">
              <a:defRPr sz="900">
                <a:solidFill>
                  <a:schemeClr val="bg1"/>
                </a:solidFill>
              </a:defRPr>
            </a:lvl1pPr>
          </a:lstStyle>
          <a:p>
            <a:endParaRPr lang="en-US" dirty="0"/>
          </a:p>
        </p:txBody>
      </p:sp>
      <p:sp>
        <p:nvSpPr>
          <p:cNvPr id="6" name="Slide Number Placeholder 5"/>
          <p:cNvSpPr>
            <a:spLocks noGrp="1"/>
          </p:cNvSpPr>
          <p:nvPr>
            <p:ph type="sldNum" sz="quarter" idx="4"/>
          </p:nvPr>
        </p:nvSpPr>
        <p:spPr>
          <a:xfrm>
            <a:off x="9215759" y="6395116"/>
            <a:ext cx="888520" cy="286169"/>
          </a:xfrm>
          <a:prstGeom prst="rect">
            <a:avLst/>
          </a:prstGeom>
        </p:spPr>
        <p:txBody>
          <a:bodyPr vert="horz" lIns="91440" tIns="45720" rIns="91440" bIns="45720" rtlCol="0" anchor="ctr"/>
          <a:lstStyle>
            <a:lvl1pPr algn="r">
              <a:defRPr sz="900">
                <a:solidFill>
                  <a:schemeClr val="bg1"/>
                </a:solidFill>
              </a:defRPr>
            </a:lvl1pPr>
          </a:lstStyle>
          <a:p>
            <a:r>
              <a:rPr lang="en-US"/>
              <a:t>|  </a:t>
            </a:r>
            <a:fld id="{E25C0C21-B7CE-4F0B-81CD-4269BE354346}" type="slidenum">
              <a:rPr lang="en-US" smtClean="0"/>
              <a:pPr/>
              <a:t>‹#›</a:t>
            </a:fld>
            <a:endParaRPr lang="en-US" dirty="0"/>
          </a:p>
        </p:txBody>
      </p:sp>
      <p:pic>
        <p:nvPicPr>
          <p:cNvPr id="15" name="Graphic 14">
            <a:extLst>
              <a:ext uri="{FF2B5EF4-FFF2-40B4-BE49-F238E27FC236}">
                <a16:creationId xmlns:a16="http://schemas.microsoft.com/office/drawing/2014/main" id="{F8D47C25-7D0C-4018-B087-FEF0BA3304A3}"/>
              </a:ext>
            </a:extLst>
          </p:cNvPr>
          <p:cNvPicPr>
            <a:picLocks noChangeAspect="1"/>
          </p:cNvPicPr>
          <p:nvPr userDrawn="1"/>
        </p:nvPicPr>
        <p:blipFill rotWithShape="1">
          <a:blip r:embed="rId27">
            <a:extLst>
              <a:ext uri="{96DAC541-7B7A-43D3-8B79-37D633B846F1}">
                <asvg:svgBlip xmlns:asvg="http://schemas.microsoft.com/office/drawing/2016/SVG/main" xmlns="" r:embed="rId28"/>
              </a:ext>
            </a:extLst>
          </a:blip>
          <a:srcRect l="93318" t="-86863" b="-1"/>
          <a:stretch/>
        </p:blipFill>
        <p:spPr>
          <a:xfrm rot="10800000">
            <a:off x="11487490" y="6351829"/>
            <a:ext cx="701711" cy="750683"/>
          </a:xfrm>
          <a:prstGeom prst="rect">
            <a:avLst/>
          </a:prstGeom>
        </p:spPr>
      </p:pic>
      <p:pic>
        <p:nvPicPr>
          <p:cNvPr id="17" name="Picture 16" descr="A close up of a logo&#10;&#10;Description automatically generated">
            <a:extLst>
              <a:ext uri="{FF2B5EF4-FFF2-40B4-BE49-F238E27FC236}">
                <a16:creationId xmlns:a16="http://schemas.microsoft.com/office/drawing/2014/main" id="{E0C5B0AC-0EE8-4EBB-9E4B-986892E3DB8A}"/>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0647017" y="6287712"/>
            <a:ext cx="971811" cy="596166"/>
          </a:xfrm>
          <a:prstGeom prst="rect">
            <a:avLst/>
          </a:prstGeom>
        </p:spPr>
      </p:pic>
    </p:spTree>
    <p:extLst>
      <p:ext uri="{BB962C8B-B14F-4D97-AF65-F5344CB8AC3E}">
        <p14:creationId xmlns:p14="http://schemas.microsoft.com/office/powerpoint/2010/main" val="135485030"/>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43" r:id="rId18"/>
    <p:sldLayoutId id="2147483744" r:id="rId19"/>
    <p:sldLayoutId id="2147483745" r:id="rId20"/>
    <p:sldLayoutId id="2147483746" r:id="rId21"/>
    <p:sldLayoutId id="2147483747" r:id="rId22"/>
    <p:sldLayoutId id="2147483748" r:id="rId23"/>
    <p:sldLayoutId id="2147483749" r:id="rId24"/>
    <p:sldLayoutId id="2147483750" r:id="rId25"/>
  </p:sldLayoutIdLst>
  <p:hf hdr="0" ftr="0" dt="0"/>
  <p:txStyles>
    <p:titleStyle>
      <a:lvl1pPr algn="l" defTabSz="685800" rtl="0" eaLnBrk="1" latinLnBrk="0" hangingPunct="1">
        <a:lnSpc>
          <a:spcPct val="90000"/>
        </a:lnSpc>
        <a:spcBef>
          <a:spcPct val="0"/>
        </a:spcBef>
        <a:buNone/>
        <a:defRPr sz="27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65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770335" indent="-126206"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073944" indent="-13216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371600" indent="-129779"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alpha val="22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E70E923-ABC9-4E02-B1D1-80F10F6F187D}" type="datetime4">
              <a:rPr lang="en-US" smtClean="0"/>
              <a:t>November 9, 2022</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82E7F25-5809-4642-B5BC-EDCCEB9D85FF}" type="slidenum">
              <a:rPr lang="en-US" smtClean="0"/>
              <a:t>‹#›</a:t>
            </a:fld>
            <a:endParaRPr lang="en-US" dirty="0"/>
          </a:p>
        </p:txBody>
      </p:sp>
    </p:spTree>
    <p:extLst>
      <p:ext uri="{BB962C8B-B14F-4D97-AF65-F5344CB8AC3E}">
        <p14:creationId xmlns:p14="http://schemas.microsoft.com/office/powerpoint/2010/main" val="953147674"/>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B4B774-A540-4E04-A7AA-51CE6BCB4BB9}" type="datetimeFigureOut">
              <a:rPr lang="en-US" smtClean="0"/>
              <a:t>11/9/2022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A85262-0B62-4484-A72A-C2D534ECA7A8}" type="slidenum">
              <a:rPr lang="en-US" smtClean="0"/>
              <a:t>‹#›</a:t>
            </a:fld>
            <a:endParaRPr lang="en-US"/>
          </a:p>
        </p:txBody>
      </p:sp>
      <p:pic>
        <p:nvPicPr>
          <p:cNvPr id="7" name="Graphic 6">
            <a:extLst>
              <a:ext uri="{FF2B5EF4-FFF2-40B4-BE49-F238E27FC236}">
                <a16:creationId xmlns:a16="http://schemas.microsoft.com/office/drawing/2014/main" id="{A7AB7E7B-65BA-434A-9A51-32BC3A61685E}"/>
              </a:ext>
            </a:extLst>
          </p:cNvPr>
          <p:cNvPicPr>
            <a:picLocks noChangeAspect="1"/>
          </p:cNvPicPr>
          <p:nvPr userDrawn="1"/>
        </p:nvPicPr>
        <p:blipFill>
          <a:blip r:embed="rId19">
            <a:extLst>
              <a:ext uri="{96DAC541-7B7A-43D3-8B79-37D633B846F1}">
                <asvg:svgBlip xmlns="" xmlns:asvg="http://schemas.microsoft.com/office/drawing/2016/SVG/main" r:embed="rId20"/>
              </a:ext>
            </a:extLst>
          </a:blip>
          <a:stretch>
            <a:fillRect/>
          </a:stretch>
        </p:blipFill>
        <p:spPr>
          <a:xfrm>
            <a:off x="-1" y="6341779"/>
            <a:ext cx="10601012" cy="401730"/>
          </a:xfrm>
          <a:prstGeom prst="rect">
            <a:avLst/>
          </a:prstGeom>
        </p:spPr>
      </p:pic>
      <p:pic>
        <p:nvPicPr>
          <p:cNvPr id="8" name="Graphic 7">
            <a:extLst>
              <a:ext uri="{FF2B5EF4-FFF2-40B4-BE49-F238E27FC236}">
                <a16:creationId xmlns:a16="http://schemas.microsoft.com/office/drawing/2014/main" id="{9AA311E6-D178-4539-9725-EFADA3C94FED}"/>
              </a:ext>
            </a:extLst>
          </p:cNvPr>
          <p:cNvPicPr>
            <a:picLocks noChangeAspect="1"/>
          </p:cNvPicPr>
          <p:nvPr userDrawn="1"/>
        </p:nvPicPr>
        <p:blipFill rotWithShape="1">
          <a:blip r:embed="rId19">
            <a:extLst>
              <a:ext uri="{96DAC541-7B7A-43D3-8B79-37D633B846F1}">
                <asvg:svgBlip xmlns="" xmlns:asvg="http://schemas.microsoft.com/office/drawing/2016/SVG/main" r:embed="rId20"/>
              </a:ext>
            </a:extLst>
          </a:blip>
          <a:srcRect l="93318" t="-86863" b="-1"/>
          <a:stretch/>
        </p:blipFill>
        <p:spPr>
          <a:xfrm rot="10800000">
            <a:off x="11487490" y="6351829"/>
            <a:ext cx="701711" cy="750683"/>
          </a:xfrm>
          <a:prstGeom prst="rect">
            <a:avLst/>
          </a:prstGeom>
        </p:spPr>
      </p:pic>
      <p:pic>
        <p:nvPicPr>
          <p:cNvPr id="9" name="Picture 8" descr="A close up of a logo&#10;&#10;Description automatically generated">
            <a:extLst>
              <a:ext uri="{FF2B5EF4-FFF2-40B4-BE49-F238E27FC236}">
                <a16:creationId xmlns:a16="http://schemas.microsoft.com/office/drawing/2014/main" id="{8CBC3B7B-D89B-4CC9-87BD-167A079D6430}"/>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0716885" y="6261834"/>
            <a:ext cx="855937" cy="694732"/>
          </a:xfrm>
          <a:prstGeom prst="rect">
            <a:avLst/>
          </a:prstGeom>
        </p:spPr>
      </p:pic>
    </p:spTree>
    <p:extLst>
      <p:ext uri="{BB962C8B-B14F-4D97-AF65-F5344CB8AC3E}">
        <p14:creationId xmlns:p14="http://schemas.microsoft.com/office/powerpoint/2010/main" val="3540882226"/>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 id="2147483807" r:id="rId14"/>
    <p:sldLayoutId id="2147483808" r:id="rId15"/>
    <p:sldLayoutId id="2147483809" r:id="rId16"/>
    <p:sldLayoutId id="214748381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8761A9F4-B2A8-4ED2-A983-A7319F3EF663}"/>
              </a:ext>
            </a:extLst>
          </p:cNvPr>
          <p:cNvPicPr>
            <a:picLocks noChangeAspect="1"/>
          </p:cNvPicPr>
          <p:nvPr userDrawn="1"/>
        </p:nvPicPr>
        <p:blipFill>
          <a:blip r:embed="rId19">
            <a:extLst>
              <a:ext uri="{96DAC541-7B7A-43D3-8B79-37D633B846F1}">
                <asvg:svgBlip xmlns="" xmlns:asvg="http://schemas.microsoft.com/office/drawing/2016/SVG/main" r:embed="rId20"/>
              </a:ext>
            </a:extLst>
          </a:blip>
          <a:stretch>
            <a:fillRect/>
          </a:stretch>
        </p:blipFill>
        <p:spPr>
          <a:xfrm>
            <a:off x="-1" y="6341779"/>
            <a:ext cx="10601012" cy="401730"/>
          </a:xfrm>
          <a:prstGeom prst="rect">
            <a:avLst/>
          </a:prstGeom>
        </p:spPr>
      </p:pic>
      <p:sp>
        <p:nvSpPr>
          <p:cNvPr id="2" name="Title Placeholder 1"/>
          <p:cNvSpPr>
            <a:spLocks noGrp="1"/>
          </p:cNvSpPr>
          <p:nvPr>
            <p:ph type="title"/>
          </p:nvPr>
        </p:nvSpPr>
        <p:spPr>
          <a:xfrm>
            <a:off x="752788" y="216131"/>
            <a:ext cx="10601011" cy="110559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752788" y="1639019"/>
            <a:ext cx="10601011" cy="441560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136791" y="6395114"/>
            <a:ext cx="1978587" cy="286169"/>
          </a:xfrm>
          <a:prstGeom prst="rect">
            <a:avLst/>
          </a:prstGeom>
        </p:spPr>
        <p:txBody>
          <a:bodyPr vert="horz" lIns="91440" tIns="45720" rIns="91440" bIns="45720" rtlCol="0" anchor="ctr"/>
          <a:lstStyle>
            <a:lvl1pPr algn="r">
              <a:defRPr sz="1200">
                <a:solidFill>
                  <a:schemeClr val="bg1"/>
                </a:solidFill>
              </a:defRPr>
            </a:lvl1pPr>
          </a:lstStyle>
          <a:p>
            <a:fld id="{6016CE69-E920-4120-AF28-9BCE1240D8CC}" type="datetime4">
              <a:rPr lang="en-US" smtClean="0"/>
              <a:t>November 9, 2022</a:t>
            </a:fld>
            <a:endParaRPr lang="en-US"/>
          </a:p>
        </p:txBody>
      </p:sp>
      <p:sp>
        <p:nvSpPr>
          <p:cNvPr id="5" name="Footer Placeholder 4"/>
          <p:cNvSpPr>
            <a:spLocks noGrp="1"/>
          </p:cNvSpPr>
          <p:nvPr>
            <p:ph type="ftr" sz="quarter" idx="3"/>
          </p:nvPr>
        </p:nvSpPr>
        <p:spPr>
          <a:xfrm>
            <a:off x="1999622" y="6395114"/>
            <a:ext cx="5036788" cy="286169"/>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9215758" y="6395114"/>
            <a:ext cx="888520" cy="286169"/>
          </a:xfrm>
          <a:prstGeom prst="rect">
            <a:avLst/>
          </a:prstGeom>
        </p:spPr>
        <p:txBody>
          <a:bodyPr vert="horz" lIns="91440" tIns="45720" rIns="91440" bIns="45720" rtlCol="0" anchor="ctr"/>
          <a:lstStyle>
            <a:lvl1pPr algn="r">
              <a:defRPr sz="1200">
                <a:solidFill>
                  <a:schemeClr val="bg1"/>
                </a:solidFill>
              </a:defRPr>
            </a:lvl1pPr>
          </a:lstStyle>
          <a:p>
            <a:r>
              <a:rPr lang="en-US"/>
              <a:t>|  </a:t>
            </a:r>
            <a:fld id="{E25C0C21-B7CE-4F0B-81CD-4269BE354346}" type="slidenum">
              <a:rPr lang="en-US" smtClean="0"/>
              <a:pPr/>
              <a:t>‹#›</a:t>
            </a:fld>
            <a:endParaRPr lang="en-US" dirty="0"/>
          </a:p>
        </p:txBody>
      </p:sp>
      <p:pic>
        <p:nvPicPr>
          <p:cNvPr id="15" name="Graphic 14">
            <a:extLst>
              <a:ext uri="{FF2B5EF4-FFF2-40B4-BE49-F238E27FC236}">
                <a16:creationId xmlns:a16="http://schemas.microsoft.com/office/drawing/2014/main" id="{F8D47C25-7D0C-4018-B087-FEF0BA3304A3}"/>
              </a:ext>
            </a:extLst>
          </p:cNvPr>
          <p:cNvPicPr>
            <a:picLocks noChangeAspect="1"/>
          </p:cNvPicPr>
          <p:nvPr userDrawn="1"/>
        </p:nvPicPr>
        <p:blipFill rotWithShape="1">
          <a:blip r:embed="rId19">
            <a:extLst>
              <a:ext uri="{96DAC541-7B7A-43D3-8B79-37D633B846F1}">
                <asvg:svgBlip xmlns="" xmlns:asvg="http://schemas.microsoft.com/office/drawing/2016/SVG/main" r:embed="rId20"/>
              </a:ext>
            </a:extLst>
          </a:blip>
          <a:srcRect l="93318" t="-86863" b="-1"/>
          <a:stretch/>
        </p:blipFill>
        <p:spPr>
          <a:xfrm rot="10800000">
            <a:off x="11487488" y="6351827"/>
            <a:ext cx="701711" cy="750683"/>
          </a:xfrm>
          <a:prstGeom prst="rect">
            <a:avLst/>
          </a:prstGeom>
        </p:spPr>
      </p:pic>
      <p:pic>
        <p:nvPicPr>
          <p:cNvPr id="17" name="Picture 16" descr="A close up of a logo&#10;&#10;Description automatically generated">
            <a:extLst>
              <a:ext uri="{FF2B5EF4-FFF2-40B4-BE49-F238E27FC236}">
                <a16:creationId xmlns:a16="http://schemas.microsoft.com/office/drawing/2014/main" id="{E0C5B0AC-0EE8-4EBB-9E4B-986892E3DB8A}"/>
              </a:ext>
            </a:extLst>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0716884" y="6261834"/>
            <a:ext cx="855937" cy="694732"/>
          </a:xfrm>
          <a:prstGeom prst="rect">
            <a:avLst/>
          </a:prstGeom>
        </p:spPr>
      </p:pic>
    </p:spTree>
    <p:extLst>
      <p:ext uri="{BB962C8B-B14F-4D97-AF65-F5344CB8AC3E}">
        <p14:creationId xmlns:p14="http://schemas.microsoft.com/office/powerpoint/2010/main" val="4252422522"/>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 id="2147483825" r:id="rId14"/>
    <p:sldLayoutId id="2147483826" r:id="rId15"/>
    <p:sldLayoutId id="2147483827" r:id="rId16"/>
    <p:sldLayoutId id="2147483828" r:id="rId17"/>
  </p:sldLayoutIdLs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027113" indent="-1682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431925" indent="-176213"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1828800" indent="-173038"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8761A9F4-B2A8-4ED2-A983-A7319F3EF663}"/>
              </a:ext>
            </a:extLst>
          </p:cNvPr>
          <p:cNvPicPr>
            <a:picLocks noChangeAspect="1"/>
          </p:cNvPicPr>
          <p:nvPr userDrawn="1"/>
        </p:nvPicPr>
        <p:blipFill>
          <a:blip r:embed="rId26">
            <a:extLst>
              <a:ext uri="{96DAC541-7B7A-43D3-8B79-37D633B846F1}">
                <asvg:svgBlip xmlns:asvg="http://schemas.microsoft.com/office/drawing/2016/SVG/main" xmlns="" r:embed="rId27"/>
              </a:ext>
            </a:extLst>
          </a:blip>
          <a:stretch>
            <a:fillRect/>
          </a:stretch>
        </p:blipFill>
        <p:spPr>
          <a:xfrm>
            <a:off x="-1" y="6341779"/>
            <a:ext cx="10601012" cy="401730"/>
          </a:xfrm>
          <a:prstGeom prst="rect">
            <a:avLst/>
          </a:prstGeom>
        </p:spPr>
      </p:pic>
      <p:sp>
        <p:nvSpPr>
          <p:cNvPr id="2" name="Title Placeholder 1"/>
          <p:cNvSpPr>
            <a:spLocks noGrp="1"/>
          </p:cNvSpPr>
          <p:nvPr>
            <p:ph type="title"/>
          </p:nvPr>
        </p:nvSpPr>
        <p:spPr>
          <a:xfrm>
            <a:off x="752789" y="216133"/>
            <a:ext cx="10601011" cy="94843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752789" y="1337095"/>
            <a:ext cx="10601011" cy="471753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136792" y="6395116"/>
            <a:ext cx="1978587" cy="286169"/>
          </a:xfrm>
          <a:prstGeom prst="rect">
            <a:avLst/>
          </a:prstGeom>
        </p:spPr>
        <p:txBody>
          <a:bodyPr vert="horz" lIns="91440" tIns="45720" rIns="91440" bIns="45720" rtlCol="0" anchor="ctr"/>
          <a:lstStyle>
            <a:lvl1pPr algn="r">
              <a:defRPr sz="900">
                <a:solidFill>
                  <a:schemeClr val="bg1"/>
                </a:solidFill>
              </a:defRPr>
            </a:lvl1pPr>
          </a:lstStyle>
          <a:p>
            <a:fld id="{CE5EF89E-8E91-4DF6-9A17-4196AC182B26}" type="datetime4">
              <a:rPr lang="en-US" smtClean="0"/>
              <a:t>November 9, 2022</a:t>
            </a:fld>
            <a:endParaRPr lang="en-US"/>
          </a:p>
        </p:txBody>
      </p:sp>
      <p:sp>
        <p:nvSpPr>
          <p:cNvPr id="5" name="Footer Placeholder 4"/>
          <p:cNvSpPr>
            <a:spLocks noGrp="1"/>
          </p:cNvSpPr>
          <p:nvPr>
            <p:ph type="ftr" sz="quarter" idx="3"/>
          </p:nvPr>
        </p:nvSpPr>
        <p:spPr>
          <a:xfrm>
            <a:off x="1999623" y="6395116"/>
            <a:ext cx="5036788" cy="286169"/>
          </a:xfrm>
          <a:prstGeom prst="rect">
            <a:avLst/>
          </a:prstGeom>
        </p:spPr>
        <p:txBody>
          <a:bodyPr vert="horz" lIns="91440" tIns="45720" rIns="91440" bIns="45720" rtlCol="0" anchor="ctr"/>
          <a:lstStyle>
            <a:lvl1pPr algn="l">
              <a:defRPr sz="900">
                <a:solidFill>
                  <a:schemeClr val="bg1"/>
                </a:solidFill>
              </a:defRPr>
            </a:lvl1pPr>
          </a:lstStyle>
          <a:p>
            <a:endParaRPr lang="en-US" dirty="0"/>
          </a:p>
        </p:txBody>
      </p:sp>
      <p:sp>
        <p:nvSpPr>
          <p:cNvPr id="6" name="Slide Number Placeholder 5"/>
          <p:cNvSpPr>
            <a:spLocks noGrp="1"/>
          </p:cNvSpPr>
          <p:nvPr>
            <p:ph type="sldNum" sz="quarter" idx="4"/>
          </p:nvPr>
        </p:nvSpPr>
        <p:spPr>
          <a:xfrm>
            <a:off x="9215759" y="6395116"/>
            <a:ext cx="888520" cy="286169"/>
          </a:xfrm>
          <a:prstGeom prst="rect">
            <a:avLst/>
          </a:prstGeom>
        </p:spPr>
        <p:txBody>
          <a:bodyPr vert="horz" lIns="91440" tIns="45720" rIns="91440" bIns="45720" rtlCol="0" anchor="ctr"/>
          <a:lstStyle>
            <a:lvl1pPr algn="r">
              <a:defRPr sz="900">
                <a:solidFill>
                  <a:schemeClr val="bg1"/>
                </a:solidFill>
              </a:defRPr>
            </a:lvl1pPr>
          </a:lstStyle>
          <a:p>
            <a:r>
              <a:rPr lang="en-US"/>
              <a:t>|  </a:t>
            </a:r>
            <a:fld id="{E25C0C21-B7CE-4F0B-81CD-4269BE354346}" type="slidenum">
              <a:rPr lang="en-US" smtClean="0"/>
              <a:pPr/>
              <a:t>‹#›</a:t>
            </a:fld>
            <a:endParaRPr lang="en-US" dirty="0"/>
          </a:p>
        </p:txBody>
      </p:sp>
      <p:pic>
        <p:nvPicPr>
          <p:cNvPr id="15" name="Graphic 14">
            <a:extLst>
              <a:ext uri="{FF2B5EF4-FFF2-40B4-BE49-F238E27FC236}">
                <a16:creationId xmlns:a16="http://schemas.microsoft.com/office/drawing/2014/main" id="{F8D47C25-7D0C-4018-B087-FEF0BA3304A3}"/>
              </a:ext>
            </a:extLst>
          </p:cNvPr>
          <p:cNvPicPr>
            <a:picLocks noChangeAspect="1"/>
          </p:cNvPicPr>
          <p:nvPr userDrawn="1"/>
        </p:nvPicPr>
        <p:blipFill rotWithShape="1">
          <a:blip r:embed="rId26">
            <a:extLst>
              <a:ext uri="{96DAC541-7B7A-43D3-8B79-37D633B846F1}">
                <asvg:svgBlip xmlns:asvg="http://schemas.microsoft.com/office/drawing/2016/SVG/main" xmlns="" r:embed="rId27"/>
              </a:ext>
            </a:extLst>
          </a:blip>
          <a:srcRect l="93318" t="-86863" b="-1"/>
          <a:stretch/>
        </p:blipFill>
        <p:spPr>
          <a:xfrm rot="10800000">
            <a:off x="11487490" y="6351829"/>
            <a:ext cx="701711" cy="750683"/>
          </a:xfrm>
          <a:prstGeom prst="rect">
            <a:avLst/>
          </a:prstGeom>
        </p:spPr>
      </p:pic>
      <p:pic>
        <p:nvPicPr>
          <p:cNvPr id="17" name="Picture 16" descr="A close up of a logo&#10;&#10;Description automatically generated">
            <a:extLst>
              <a:ext uri="{FF2B5EF4-FFF2-40B4-BE49-F238E27FC236}">
                <a16:creationId xmlns:a16="http://schemas.microsoft.com/office/drawing/2014/main" id="{E0C5B0AC-0EE8-4EBB-9E4B-986892E3DB8A}"/>
              </a:ext>
            </a:extLst>
          </p:cNvPr>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10647017" y="6287712"/>
            <a:ext cx="971811" cy="596166"/>
          </a:xfrm>
          <a:prstGeom prst="rect">
            <a:avLst/>
          </a:prstGeom>
        </p:spPr>
      </p:pic>
    </p:spTree>
    <p:extLst>
      <p:ext uri="{BB962C8B-B14F-4D97-AF65-F5344CB8AC3E}">
        <p14:creationId xmlns:p14="http://schemas.microsoft.com/office/powerpoint/2010/main" val="3720477550"/>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 id="2147483844" r:id="rId15"/>
    <p:sldLayoutId id="2147483845" r:id="rId16"/>
    <p:sldLayoutId id="2147483846" r:id="rId17"/>
    <p:sldLayoutId id="2147483847" r:id="rId18"/>
    <p:sldLayoutId id="2147483848" r:id="rId19"/>
    <p:sldLayoutId id="2147483849" r:id="rId20"/>
    <p:sldLayoutId id="2147483850" r:id="rId21"/>
    <p:sldLayoutId id="2147483851" r:id="rId22"/>
    <p:sldLayoutId id="2147483852" r:id="rId23"/>
    <p:sldLayoutId id="2147483853" r:id="rId24"/>
  </p:sldLayoutIdLst>
  <p:hf hdr="0" ftr="0" dt="0"/>
  <p:txStyles>
    <p:titleStyle>
      <a:lvl1pPr algn="l" defTabSz="685800" rtl="0" eaLnBrk="1" latinLnBrk="0" hangingPunct="1">
        <a:lnSpc>
          <a:spcPct val="90000"/>
        </a:lnSpc>
        <a:spcBef>
          <a:spcPct val="0"/>
        </a:spcBef>
        <a:buNone/>
        <a:defRPr sz="27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65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770335" indent="-126206"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073944" indent="-13216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371600" indent="-129779"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49.xml"/><Relationship Id="rId4" Type="http://schemas.openxmlformats.org/officeDocument/2006/relationships/image" Target="../media/image24.jpg"/></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9.xml"/></Relationships>
</file>

<file path=ppt/slides/_rels/slide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5.xml"/><Relationship Id="rId6" Type="http://schemas.openxmlformats.org/officeDocument/2006/relationships/image" Target="../media/image35.jpeg"/><Relationship Id="rId11" Type="http://schemas.openxmlformats.org/officeDocument/2006/relationships/image" Target="../media/image40.jpeg"/><Relationship Id="rId5" Type="http://schemas.openxmlformats.org/officeDocument/2006/relationships/image" Target="../media/image34.jpeg"/><Relationship Id="rId10" Type="http://schemas.openxmlformats.org/officeDocument/2006/relationships/image" Target="../media/image39.jpeg"/><Relationship Id="rId4" Type="http://schemas.openxmlformats.org/officeDocument/2006/relationships/image" Target="../media/image33.jpeg"/><Relationship Id="rId9" Type="http://schemas.openxmlformats.org/officeDocument/2006/relationships/image" Target="../media/image3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hyperlink" Target="https://flbhimpact.org/toolkits-for-clinicians/" TargetMode="Externa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3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s://nam04.safelinks.protection.outlook.com/?url=https%3A%2F%2Fwww.youtube.com%2Fwatch%3Fv%3DzaFNmssfvOk&amp;data=05%7C01%7Cwsappenf%40usf.edu%7C0853fd6f3bc041ba68f808daad36085b%7C741bf7dee2e546df8d6782607df9deaa%7C0%7C0%7C638012744819073140%7CUnknown%7CTWFpbGZsb3d8eyJWIjoiMC4wLjAwMDAiLCJQIjoiV2luMzIiLCJBTiI6Ik1haWwiLCJXVCI6Mn0%3D%7C3000%7C%7C%7C&amp;sdata=4JLGAyyz5pfP50yc%2BkNsLa6LrGv1hplXwIcrSJKZnTg%3D&amp;reserved=0" TargetMode="Externa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43.jpg"/><Relationship Id="rId1" Type="http://schemas.openxmlformats.org/officeDocument/2006/relationships/slideLayout" Target="../slideLayouts/slideLayout1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6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9.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EB0A6"/>
        </a:solidFill>
        <a:effectLst/>
      </p:bgPr>
    </p:bg>
    <p:spTree>
      <p:nvGrpSpPr>
        <p:cNvPr id="1" name=""/>
        <p:cNvGrpSpPr/>
        <p:nvPr/>
      </p:nvGrpSpPr>
      <p:grpSpPr>
        <a:xfrm>
          <a:off x="0" y="0"/>
          <a:ext cx="0" cy="0"/>
          <a:chOff x="0" y="0"/>
          <a:chExt cx="0" cy="0"/>
        </a:xfrm>
      </p:grpSpPr>
      <p:sp useBgFill="1">
        <p:nvSpPr>
          <p:cNvPr id="26" name="Rectangle 17">
            <a:extLst>
              <a:ext uri="{FF2B5EF4-FFF2-40B4-BE49-F238E27FC236}">
                <a16:creationId xmlns:a16="http://schemas.microsoft.com/office/drawing/2014/main" id="{5A59F003-E00A-43F9-91DC-CC54E3B874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19">
            <a:extLst>
              <a:ext uri="{FF2B5EF4-FFF2-40B4-BE49-F238E27FC236}">
                <a16:creationId xmlns:a16="http://schemas.microsoft.com/office/drawing/2014/main" id="{D74A4382-E3AD-430A-9A1F-DFA3E0E77A7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Content Placeholder 14" descr="A person holding a baby&#10;&#10;Description automatically generated with medium confidence">
            <a:extLst>
              <a:ext uri="{FF2B5EF4-FFF2-40B4-BE49-F238E27FC236}">
                <a16:creationId xmlns:a16="http://schemas.microsoft.com/office/drawing/2014/main" id="{17A3E7A7-8A24-403A-A740-7490E16619FE}"/>
              </a:ext>
            </a:extLst>
          </p:cNvPr>
          <p:cNvPicPr>
            <a:picLocks noChangeAspect="1"/>
          </p:cNvPicPr>
          <p:nvPr/>
        </p:nvPicPr>
        <p:blipFill rotWithShape="1">
          <a:blip r:embed="rId3">
            <a:extLst>
              <a:ext uri="{28A0092B-C50C-407E-A947-70E740481C1C}">
                <a14:useLocalDpi xmlns:a14="http://schemas.microsoft.com/office/drawing/2010/main" val="0"/>
              </a:ext>
            </a:extLst>
          </a:blip>
          <a:srcRect l="48096" t="10446" r="1300" b="35305"/>
          <a:stretch/>
        </p:blipFill>
        <p:spPr>
          <a:xfrm>
            <a:off x="119893" y="0"/>
            <a:ext cx="12161764" cy="6858000"/>
          </a:xfrm>
          <a:prstGeom prst="rect">
            <a:avLst/>
          </a:prstGeom>
          <a:ln w="19050">
            <a:solidFill>
              <a:schemeClr val="tx1"/>
            </a:solidFill>
          </a:ln>
          <a:effectLst>
            <a:softEdge rad="635000"/>
          </a:effectLst>
        </p:spPr>
      </p:pic>
      <p:sp>
        <p:nvSpPr>
          <p:cNvPr id="28" name="Rectangle: Rounded Corners 21">
            <a:extLst>
              <a:ext uri="{FF2B5EF4-FFF2-40B4-BE49-F238E27FC236}">
                <a16:creationId xmlns:a16="http://schemas.microsoft.com/office/drawing/2014/main" id="{79F40191-0F44-4FD1-82CC-ACB507C14BE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9244" y="4561864"/>
            <a:ext cx="2047747" cy="2175731"/>
          </a:xfrm>
          <a:prstGeom prst="rect">
            <a:avLst/>
          </a:prstGeom>
        </p:spPr>
      </p:pic>
      <p:sp>
        <p:nvSpPr>
          <p:cNvPr id="3" name="TextBox 2"/>
          <p:cNvSpPr txBox="1"/>
          <p:nvPr/>
        </p:nvSpPr>
        <p:spPr>
          <a:xfrm>
            <a:off x="-224993" y="4896073"/>
            <a:ext cx="9268487" cy="769441"/>
          </a:xfrm>
          <a:prstGeom prst="rect">
            <a:avLst/>
          </a:prstGeom>
          <a:noFill/>
        </p:spPr>
        <p:txBody>
          <a:bodyPr wrap="square" rtlCol="0">
            <a:spAutoFit/>
          </a:bodyPr>
          <a:lstStyle/>
          <a:p>
            <a:pPr algn="ctr"/>
            <a:r>
              <a:rPr lang="en-US" sz="4400" b="1" dirty="0" smtClean="0">
                <a:solidFill>
                  <a:srgbClr val="009374"/>
                </a:solidFill>
                <a:effectLst>
                  <a:outerShdw blurRad="38100" dist="38100" dir="2700000" algn="tl">
                    <a:srgbClr val="000000">
                      <a:alpha val="43137"/>
                    </a:srgbClr>
                  </a:outerShdw>
                </a:effectLst>
              </a:rPr>
              <a:t>Preventing Maternal Mortality</a:t>
            </a:r>
            <a:endParaRPr lang="en-US" sz="4400" b="1" dirty="0">
              <a:solidFill>
                <a:srgbClr val="009374"/>
              </a:solidFill>
              <a:effectLst>
                <a:outerShdw blurRad="38100" dist="38100" dir="2700000" algn="tl">
                  <a:srgbClr val="000000">
                    <a:alpha val="43137"/>
                  </a:srgbClr>
                </a:outerShdw>
              </a:effectLst>
            </a:endParaRPr>
          </a:p>
        </p:txBody>
      </p:sp>
      <p:sp>
        <p:nvSpPr>
          <p:cNvPr id="4" name="TextBox 3"/>
          <p:cNvSpPr txBox="1"/>
          <p:nvPr/>
        </p:nvSpPr>
        <p:spPr>
          <a:xfrm>
            <a:off x="1556880" y="5557655"/>
            <a:ext cx="7753350" cy="707886"/>
          </a:xfrm>
          <a:prstGeom prst="rect">
            <a:avLst/>
          </a:prstGeom>
          <a:noFill/>
        </p:spPr>
        <p:txBody>
          <a:bodyPr wrap="square" rtlCol="0">
            <a:spAutoFit/>
          </a:bodyPr>
          <a:lstStyle/>
          <a:p>
            <a:r>
              <a:rPr lang="en-US" sz="4000" b="1" dirty="0">
                <a:effectLst>
                  <a:outerShdw blurRad="38100" dist="38100" dir="2700000" algn="tl">
                    <a:srgbClr val="000000">
                      <a:alpha val="43137"/>
                    </a:srgbClr>
                  </a:outerShdw>
                </a:effectLst>
              </a:rPr>
              <a:t>Postpartum Care in the </a:t>
            </a:r>
            <a:r>
              <a:rPr lang="en-US" sz="4000" b="1" dirty="0" smtClean="0">
                <a:effectLst>
                  <a:outerShdw blurRad="38100" dist="38100" dir="2700000" algn="tl">
                    <a:srgbClr val="000000">
                      <a:alpha val="43137"/>
                    </a:srgbClr>
                  </a:outerShdw>
                </a:effectLst>
              </a:rPr>
              <a:t>ER</a:t>
            </a:r>
            <a:endParaRPr lang="en-US"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9114120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EB4C7-A3DD-4AB0-AE25-952031E737BB}"/>
              </a:ext>
            </a:extLst>
          </p:cNvPr>
          <p:cNvSpPr>
            <a:spLocks noGrp="1"/>
          </p:cNvSpPr>
          <p:nvPr>
            <p:ph type="title"/>
          </p:nvPr>
        </p:nvSpPr>
        <p:spPr>
          <a:xfrm>
            <a:off x="429768" y="479751"/>
            <a:ext cx="11240155" cy="948434"/>
          </a:xfrm>
        </p:spPr>
        <p:txBody>
          <a:bodyPr vert="horz" lIns="91440" tIns="45720" rIns="91440" bIns="45720" rtlCol="0" anchor="ctr">
            <a:noAutofit/>
          </a:bodyPr>
          <a:lstStyle/>
          <a:p>
            <a:pPr algn="ctr"/>
            <a:r>
              <a:rPr lang="en-US" sz="3600" b="1" kern="1200" dirty="0">
                <a:solidFill>
                  <a:srgbClr val="009374"/>
                </a:solidFill>
              </a:rPr>
              <a:t>Postpartum </a:t>
            </a:r>
            <a:r>
              <a:rPr lang="en-US" sz="3600" b="1" dirty="0">
                <a:solidFill>
                  <a:srgbClr val="009374"/>
                </a:solidFill>
              </a:rPr>
              <a:t>Discharge </a:t>
            </a:r>
            <a:r>
              <a:rPr lang="en-US" sz="3600" b="1" kern="1200" dirty="0">
                <a:solidFill>
                  <a:srgbClr val="009374"/>
                </a:solidFill>
              </a:rPr>
              <a:t>Pregnancy-Related Deaths </a:t>
            </a:r>
            <a:r>
              <a:rPr lang="en-US" b="1" dirty="0">
                <a:solidFill>
                  <a:srgbClr val="009374"/>
                </a:solidFill>
              </a:rPr>
              <a:t>with a Stand-Alone Postpartum ER Visit</a:t>
            </a:r>
            <a:r>
              <a:rPr lang="en-US" sz="3600" b="1" kern="1200" dirty="0">
                <a:solidFill>
                  <a:srgbClr val="009374"/>
                </a:solidFill>
              </a:rPr>
              <a:t>, </a:t>
            </a:r>
            <a:r>
              <a:rPr lang="en-US" sz="3600" b="1" kern="1200" dirty="0">
                <a:solidFill>
                  <a:srgbClr val="329664"/>
                </a:solidFill>
              </a:rPr>
              <a:t>Florida</a:t>
            </a:r>
            <a:r>
              <a:rPr lang="en-US" sz="3600" b="1" dirty="0">
                <a:solidFill>
                  <a:srgbClr val="329664"/>
                </a:solidFill>
              </a:rPr>
              <a:t>, 2015 to 2019</a:t>
            </a:r>
            <a:endParaRPr lang="en-US" sz="3600" b="1" kern="1200" dirty="0">
              <a:solidFill>
                <a:srgbClr val="329664"/>
              </a:solidFill>
            </a:endParaRPr>
          </a:p>
        </p:txBody>
      </p:sp>
      <p:graphicFrame>
        <p:nvGraphicFramePr>
          <p:cNvPr id="6" name="Chart 5"/>
          <p:cNvGraphicFramePr/>
          <p:nvPr/>
        </p:nvGraphicFramePr>
        <p:xfrm>
          <a:off x="659422" y="1609435"/>
          <a:ext cx="11010501" cy="441742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5512382" y="5790166"/>
            <a:ext cx="2045047" cy="43088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Calibri" panose="020F0502020204030204"/>
                <a:ea typeface="+mn-ea"/>
                <a:cs typeface="+mn-cs"/>
              </a:rPr>
              <a:t>Days After Birth</a:t>
            </a:r>
          </a:p>
        </p:txBody>
      </p:sp>
      <p:sp>
        <p:nvSpPr>
          <p:cNvPr id="7" name="TextBox 6"/>
          <p:cNvSpPr txBox="1"/>
          <p:nvPr/>
        </p:nvSpPr>
        <p:spPr>
          <a:xfrm>
            <a:off x="169563" y="6043166"/>
            <a:ext cx="440243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Source:  FL Maternal Mortality Review data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9194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EB4C7-A3DD-4AB0-AE25-952031E737BB}"/>
              </a:ext>
            </a:extLst>
          </p:cNvPr>
          <p:cNvSpPr>
            <a:spLocks noGrp="1"/>
          </p:cNvSpPr>
          <p:nvPr>
            <p:ph type="title"/>
          </p:nvPr>
        </p:nvSpPr>
        <p:spPr>
          <a:xfrm>
            <a:off x="752788" y="35415"/>
            <a:ext cx="10601011" cy="1105593"/>
          </a:xfrm>
        </p:spPr>
        <p:txBody>
          <a:bodyPr vert="horz" lIns="91440" tIns="45720" rIns="91440" bIns="45720" rtlCol="0" anchor="ctr">
            <a:noAutofit/>
          </a:bodyPr>
          <a:lstStyle/>
          <a:p>
            <a:pPr algn="ctr"/>
            <a:r>
              <a:rPr lang="en-US" b="1" kern="1200" dirty="0" smtClean="0">
                <a:solidFill>
                  <a:srgbClr val="009374"/>
                </a:solidFill>
              </a:rPr>
              <a:t>Postpartum </a:t>
            </a:r>
            <a:r>
              <a:rPr lang="en-US" b="1" dirty="0">
                <a:solidFill>
                  <a:srgbClr val="009374"/>
                </a:solidFill>
              </a:rPr>
              <a:t>Discharge </a:t>
            </a:r>
            <a:r>
              <a:rPr lang="en-US" b="1" kern="1200" dirty="0">
                <a:solidFill>
                  <a:srgbClr val="009374"/>
                </a:solidFill>
              </a:rPr>
              <a:t>Pregnancy-Related Mortality </a:t>
            </a:r>
            <a:r>
              <a:rPr lang="en-US" b="1" kern="1200" dirty="0" smtClean="0">
                <a:solidFill>
                  <a:srgbClr val="009374"/>
                </a:solidFill>
              </a:rPr>
              <a:t>Rates, Women at Risk, </a:t>
            </a:r>
            <a:r>
              <a:rPr lang="en-US" b="1" dirty="0">
                <a:solidFill>
                  <a:srgbClr val="009374"/>
                </a:solidFill>
              </a:rPr>
              <a:t>Florida, 2015 to 2019</a:t>
            </a:r>
            <a:endParaRPr lang="en-US" b="1" kern="1200" dirty="0">
              <a:solidFill>
                <a:srgbClr val="009374"/>
              </a:solidFill>
            </a:endParaRPr>
          </a:p>
        </p:txBody>
      </p:sp>
      <p:graphicFrame>
        <p:nvGraphicFramePr>
          <p:cNvPr id="6" name="Chart 5"/>
          <p:cNvGraphicFramePr/>
          <p:nvPr>
            <p:extLst>
              <p:ext uri="{D42A27DB-BD31-4B8C-83A1-F6EECF244321}">
                <p14:modId xmlns:p14="http://schemas.microsoft.com/office/powerpoint/2010/main" val="746939824"/>
              </p:ext>
            </p:extLst>
          </p:nvPr>
        </p:nvGraphicFramePr>
        <p:xfrm>
          <a:off x="1441651" y="580229"/>
          <a:ext cx="10221433" cy="584498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6297617" y="5994330"/>
            <a:ext cx="2448940" cy="430887"/>
          </a:xfrm>
          <a:prstGeom prst="rect">
            <a:avLst/>
          </a:prstGeom>
          <a:noFill/>
        </p:spPr>
        <p:txBody>
          <a:bodyPr wrap="none" rtlCol="0">
            <a:spAutoFit/>
          </a:bodyPr>
          <a:lstStyle/>
          <a:p>
            <a:pPr algn="ctr"/>
            <a:r>
              <a:rPr lang="en-US" sz="2200" dirty="0">
                <a:solidFill>
                  <a:schemeClr val="tx2"/>
                </a:solidFill>
              </a:rPr>
              <a:t>Deaths Per 100,000</a:t>
            </a:r>
          </a:p>
        </p:txBody>
      </p:sp>
      <p:sp>
        <p:nvSpPr>
          <p:cNvPr id="9" name="Slide Number Placeholder 2"/>
          <p:cNvSpPr txBox="1">
            <a:spLocks/>
          </p:cNvSpPr>
          <p:nvPr/>
        </p:nvSpPr>
        <p:spPr>
          <a:xfrm>
            <a:off x="9448800" y="6389363"/>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2E7F25-5809-4642-B5BC-EDCCEB9D85FF}" type="slidenum">
              <a:rPr lang="en-US" sz="1400" b="1" smtClean="0">
                <a:effectLst>
                  <a:outerShdw blurRad="38100" dist="38100" dir="2700000" algn="tl">
                    <a:srgbClr val="000000">
                      <a:alpha val="43137"/>
                    </a:srgbClr>
                  </a:outerShdw>
                </a:effectLst>
              </a:rPr>
              <a:pPr/>
              <a:t>11</a:t>
            </a:fld>
            <a:endParaRPr lang="en-US" sz="1400" b="1" dirty="0">
              <a:effectLst>
                <a:outerShdw blurRad="38100" dist="38100" dir="2700000" algn="tl">
                  <a:srgbClr val="000000">
                    <a:alpha val="43137"/>
                  </a:srgbClr>
                </a:outerShdw>
              </a:effectLst>
            </a:endParaRPr>
          </a:p>
        </p:txBody>
      </p:sp>
      <p:sp>
        <p:nvSpPr>
          <p:cNvPr id="7" name="TextBox 6"/>
          <p:cNvSpPr txBox="1"/>
          <p:nvPr/>
        </p:nvSpPr>
        <p:spPr>
          <a:xfrm>
            <a:off x="582322" y="5997630"/>
            <a:ext cx="4402437" cy="369332"/>
          </a:xfrm>
          <a:prstGeom prst="rect">
            <a:avLst/>
          </a:prstGeom>
          <a:noFill/>
        </p:spPr>
        <p:txBody>
          <a:bodyPr wrap="square" rtlCol="0">
            <a:spAutoFit/>
          </a:bodyPr>
          <a:lstStyle/>
          <a:p>
            <a:r>
              <a:rPr lang="en-US" dirty="0" smtClean="0">
                <a:solidFill>
                  <a:schemeClr val="tx2"/>
                </a:solidFill>
              </a:rPr>
              <a:t>Source:  FL Maternal Mortality Review data</a:t>
            </a:r>
            <a:endParaRPr lang="en-US" dirty="0">
              <a:solidFill>
                <a:schemeClr val="tx2"/>
              </a:solidFill>
            </a:endParaRPr>
          </a:p>
        </p:txBody>
      </p:sp>
      <p:sp>
        <p:nvSpPr>
          <p:cNvPr id="10" name="TextBox 1"/>
          <p:cNvSpPr txBox="1"/>
          <p:nvPr/>
        </p:nvSpPr>
        <p:spPr>
          <a:xfrm>
            <a:off x="2133601" y="2004305"/>
            <a:ext cx="1299882" cy="25101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600" b="0" dirty="0" smtClean="0">
                <a:solidFill>
                  <a:schemeClr val="tx2"/>
                </a:solidFill>
              </a:rPr>
              <a:t>Private Ins.</a:t>
            </a:r>
            <a:endParaRPr lang="en-US" sz="1600" b="0" dirty="0">
              <a:solidFill>
                <a:schemeClr val="tx2"/>
              </a:solidFill>
            </a:endParaRPr>
          </a:p>
        </p:txBody>
      </p:sp>
      <p:sp>
        <p:nvSpPr>
          <p:cNvPr id="11" name="TextBox 1"/>
          <p:cNvSpPr txBox="1"/>
          <p:nvPr/>
        </p:nvSpPr>
        <p:spPr>
          <a:xfrm>
            <a:off x="2375648" y="2197176"/>
            <a:ext cx="1057835" cy="25101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600" b="0" dirty="0" smtClean="0">
                <a:solidFill>
                  <a:schemeClr val="tx2"/>
                </a:solidFill>
              </a:rPr>
              <a:t>Medicaid</a:t>
            </a:r>
            <a:endParaRPr lang="en-US" sz="1600" b="0" dirty="0">
              <a:solidFill>
                <a:schemeClr val="tx2"/>
              </a:solidFill>
            </a:endParaRPr>
          </a:p>
        </p:txBody>
      </p:sp>
      <p:sp>
        <p:nvSpPr>
          <p:cNvPr id="12" name="TextBox 1"/>
          <p:cNvSpPr txBox="1"/>
          <p:nvPr/>
        </p:nvSpPr>
        <p:spPr>
          <a:xfrm>
            <a:off x="2133601" y="3973141"/>
            <a:ext cx="1299882" cy="25101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600" b="0" dirty="0" smtClean="0">
                <a:solidFill>
                  <a:schemeClr val="tx2"/>
                </a:solidFill>
              </a:rPr>
              <a:t>25-29 Yrs.</a:t>
            </a:r>
            <a:endParaRPr lang="en-US" sz="1600" b="0" dirty="0">
              <a:solidFill>
                <a:schemeClr val="tx2"/>
              </a:solidFill>
            </a:endParaRPr>
          </a:p>
        </p:txBody>
      </p:sp>
      <p:sp>
        <p:nvSpPr>
          <p:cNvPr id="13" name="TextBox 1"/>
          <p:cNvSpPr txBox="1"/>
          <p:nvPr/>
        </p:nvSpPr>
        <p:spPr>
          <a:xfrm>
            <a:off x="2375648" y="4144551"/>
            <a:ext cx="1057835" cy="25101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600" b="0" dirty="0" smtClean="0">
                <a:solidFill>
                  <a:schemeClr val="tx2"/>
                </a:solidFill>
              </a:rPr>
              <a:t>35+ Yrs.</a:t>
            </a:r>
            <a:endParaRPr lang="en-US" sz="1600" b="0" dirty="0">
              <a:solidFill>
                <a:schemeClr val="tx2"/>
              </a:solidFill>
            </a:endParaRPr>
          </a:p>
        </p:txBody>
      </p:sp>
      <p:sp>
        <p:nvSpPr>
          <p:cNvPr id="14" name="TextBox 1"/>
          <p:cNvSpPr txBox="1"/>
          <p:nvPr/>
        </p:nvSpPr>
        <p:spPr>
          <a:xfrm>
            <a:off x="2133601" y="4751650"/>
            <a:ext cx="1299882" cy="25101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600" b="0" dirty="0" smtClean="0">
                <a:solidFill>
                  <a:schemeClr val="tx2"/>
                </a:solidFill>
              </a:rPr>
              <a:t>Hispanic</a:t>
            </a:r>
            <a:endParaRPr lang="en-US" sz="1600" b="0" dirty="0">
              <a:solidFill>
                <a:schemeClr val="tx2"/>
              </a:solidFill>
            </a:endParaRPr>
          </a:p>
        </p:txBody>
      </p:sp>
      <p:sp>
        <p:nvSpPr>
          <p:cNvPr id="15" name="TextBox 1"/>
          <p:cNvSpPr txBox="1"/>
          <p:nvPr/>
        </p:nvSpPr>
        <p:spPr>
          <a:xfrm>
            <a:off x="2375648" y="4944521"/>
            <a:ext cx="1057835" cy="25101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600" b="0" dirty="0" smtClean="0">
                <a:solidFill>
                  <a:schemeClr val="tx2"/>
                </a:solidFill>
              </a:rPr>
              <a:t>NH White</a:t>
            </a:r>
            <a:endParaRPr lang="en-US" sz="1600" b="0" dirty="0">
              <a:solidFill>
                <a:schemeClr val="tx2"/>
              </a:solidFill>
            </a:endParaRPr>
          </a:p>
        </p:txBody>
      </p:sp>
      <p:sp>
        <p:nvSpPr>
          <p:cNvPr id="16" name="TextBox 1"/>
          <p:cNvSpPr txBox="1"/>
          <p:nvPr/>
        </p:nvSpPr>
        <p:spPr>
          <a:xfrm>
            <a:off x="2375648" y="5107918"/>
            <a:ext cx="1057835" cy="25101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600" b="0" dirty="0" smtClean="0">
                <a:solidFill>
                  <a:schemeClr val="tx2"/>
                </a:solidFill>
              </a:rPr>
              <a:t>NH Black</a:t>
            </a:r>
            <a:endParaRPr lang="en-US" sz="1600" b="0" dirty="0">
              <a:solidFill>
                <a:schemeClr val="tx2"/>
              </a:solidFill>
            </a:endParaRPr>
          </a:p>
        </p:txBody>
      </p:sp>
      <p:sp>
        <p:nvSpPr>
          <p:cNvPr id="21" name="TextBox 1"/>
          <p:cNvSpPr txBox="1"/>
          <p:nvPr/>
        </p:nvSpPr>
        <p:spPr>
          <a:xfrm>
            <a:off x="2133601" y="2787409"/>
            <a:ext cx="1299882" cy="25101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600" b="0" dirty="0" smtClean="0">
                <a:solidFill>
                  <a:schemeClr val="tx2"/>
                </a:solidFill>
              </a:rPr>
              <a:t>Overweight</a:t>
            </a:r>
            <a:endParaRPr lang="en-US" sz="1600" b="0" dirty="0">
              <a:solidFill>
                <a:schemeClr val="tx2"/>
              </a:solidFill>
            </a:endParaRPr>
          </a:p>
        </p:txBody>
      </p:sp>
      <p:sp>
        <p:nvSpPr>
          <p:cNvPr id="22" name="TextBox 1"/>
          <p:cNvSpPr txBox="1"/>
          <p:nvPr/>
        </p:nvSpPr>
        <p:spPr>
          <a:xfrm>
            <a:off x="2375648" y="2980280"/>
            <a:ext cx="1057835" cy="25101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600" b="0" dirty="0" smtClean="0">
                <a:solidFill>
                  <a:schemeClr val="tx2"/>
                </a:solidFill>
              </a:rPr>
              <a:t>Obese II</a:t>
            </a:r>
            <a:endParaRPr lang="en-US" sz="1600" b="0" dirty="0">
              <a:solidFill>
                <a:schemeClr val="tx2"/>
              </a:solidFill>
            </a:endParaRPr>
          </a:p>
        </p:txBody>
      </p:sp>
      <p:sp>
        <p:nvSpPr>
          <p:cNvPr id="23" name="TextBox 1"/>
          <p:cNvSpPr txBox="1"/>
          <p:nvPr/>
        </p:nvSpPr>
        <p:spPr>
          <a:xfrm>
            <a:off x="2375648" y="3143677"/>
            <a:ext cx="1057835" cy="25101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600" b="0" dirty="0" smtClean="0">
                <a:solidFill>
                  <a:schemeClr val="tx2"/>
                </a:solidFill>
              </a:rPr>
              <a:t>Obese III</a:t>
            </a:r>
            <a:endParaRPr lang="en-US" sz="1600" b="0" dirty="0">
              <a:solidFill>
                <a:schemeClr val="tx2"/>
              </a:solidFill>
            </a:endParaRPr>
          </a:p>
        </p:txBody>
      </p:sp>
      <p:sp>
        <p:nvSpPr>
          <p:cNvPr id="24" name="TextBox 1"/>
          <p:cNvSpPr txBox="1"/>
          <p:nvPr/>
        </p:nvSpPr>
        <p:spPr>
          <a:xfrm>
            <a:off x="2133600" y="2625346"/>
            <a:ext cx="1299882" cy="25101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600" b="0" dirty="0" smtClean="0">
                <a:solidFill>
                  <a:schemeClr val="tx2"/>
                </a:solidFill>
              </a:rPr>
              <a:t>Normal</a:t>
            </a:r>
            <a:endParaRPr lang="en-US" sz="1600" b="0" dirty="0">
              <a:solidFill>
                <a:schemeClr val="tx2"/>
              </a:solidFill>
            </a:endParaRPr>
          </a:p>
        </p:txBody>
      </p:sp>
      <p:sp>
        <p:nvSpPr>
          <p:cNvPr id="3" name="TextBox 2"/>
          <p:cNvSpPr txBox="1"/>
          <p:nvPr/>
        </p:nvSpPr>
        <p:spPr>
          <a:xfrm>
            <a:off x="1078824" y="2084987"/>
            <a:ext cx="1054776" cy="369332"/>
          </a:xfrm>
          <a:prstGeom prst="rect">
            <a:avLst/>
          </a:prstGeom>
          <a:noFill/>
        </p:spPr>
        <p:txBody>
          <a:bodyPr wrap="none" rtlCol="0">
            <a:spAutoFit/>
          </a:bodyPr>
          <a:lstStyle/>
          <a:p>
            <a:pPr algn="r"/>
            <a:r>
              <a:rPr lang="en-US" b="1" dirty="0" smtClean="0">
                <a:solidFill>
                  <a:schemeClr val="tx2"/>
                </a:solidFill>
              </a:rPr>
              <a:t>Coverage</a:t>
            </a:r>
            <a:endParaRPr lang="en-US" b="1" dirty="0">
              <a:solidFill>
                <a:schemeClr val="tx2"/>
              </a:solidFill>
            </a:endParaRPr>
          </a:p>
        </p:txBody>
      </p:sp>
      <p:sp>
        <p:nvSpPr>
          <p:cNvPr id="25" name="TextBox 24"/>
          <p:cNvSpPr txBox="1"/>
          <p:nvPr/>
        </p:nvSpPr>
        <p:spPr>
          <a:xfrm>
            <a:off x="1545565" y="2774345"/>
            <a:ext cx="577402" cy="369332"/>
          </a:xfrm>
          <a:prstGeom prst="rect">
            <a:avLst/>
          </a:prstGeom>
          <a:noFill/>
        </p:spPr>
        <p:txBody>
          <a:bodyPr wrap="none" rtlCol="0">
            <a:spAutoFit/>
          </a:bodyPr>
          <a:lstStyle/>
          <a:p>
            <a:pPr algn="r"/>
            <a:r>
              <a:rPr lang="en-US" b="1" dirty="0" smtClean="0">
                <a:solidFill>
                  <a:schemeClr val="tx2"/>
                </a:solidFill>
              </a:rPr>
              <a:t>BMI</a:t>
            </a:r>
            <a:endParaRPr lang="en-US" b="1" dirty="0">
              <a:solidFill>
                <a:schemeClr val="tx2"/>
              </a:solidFill>
            </a:endParaRPr>
          </a:p>
        </p:txBody>
      </p:sp>
      <p:sp>
        <p:nvSpPr>
          <p:cNvPr id="26" name="TextBox 25"/>
          <p:cNvSpPr txBox="1"/>
          <p:nvPr/>
        </p:nvSpPr>
        <p:spPr>
          <a:xfrm>
            <a:off x="1576919" y="4049210"/>
            <a:ext cx="546048" cy="369332"/>
          </a:xfrm>
          <a:prstGeom prst="rect">
            <a:avLst/>
          </a:prstGeom>
          <a:noFill/>
        </p:spPr>
        <p:txBody>
          <a:bodyPr wrap="none" rtlCol="0">
            <a:spAutoFit/>
          </a:bodyPr>
          <a:lstStyle/>
          <a:p>
            <a:pPr algn="r"/>
            <a:r>
              <a:rPr lang="en-US" b="1" dirty="0" smtClean="0">
                <a:solidFill>
                  <a:schemeClr val="tx2"/>
                </a:solidFill>
              </a:rPr>
              <a:t>Age</a:t>
            </a:r>
            <a:endParaRPr lang="en-US" b="1" dirty="0">
              <a:solidFill>
                <a:schemeClr val="tx2"/>
              </a:solidFill>
            </a:endParaRPr>
          </a:p>
        </p:txBody>
      </p:sp>
      <p:sp>
        <p:nvSpPr>
          <p:cNvPr id="27" name="TextBox 26"/>
          <p:cNvSpPr txBox="1"/>
          <p:nvPr/>
        </p:nvSpPr>
        <p:spPr>
          <a:xfrm>
            <a:off x="560925" y="4901505"/>
            <a:ext cx="1572675" cy="369332"/>
          </a:xfrm>
          <a:prstGeom prst="rect">
            <a:avLst/>
          </a:prstGeom>
          <a:noFill/>
        </p:spPr>
        <p:txBody>
          <a:bodyPr wrap="none" rtlCol="0">
            <a:spAutoFit/>
          </a:bodyPr>
          <a:lstStyle/>
          <a:p>
            <a:pPr algn="r"/>
            <a:r>
              <a:rPr lang="en-US" b="1" dirty="0" smtClean="0">
                <a:solidFill>
                  <a:schemeClr val="tx2"/>
                </a:solidFill>
              </a:rPr>
              <a:t>Race/Ethnicity</a:t>
            </a:r>
            <a:endParaRPr lang="en-US" b="1" dirty="0">
              <a:solidFill>
                <a:schemeClr val="tx2"/>
              </a:solidFill>
            </a:endParaRPr>
          </a:p>
        </p:txBody>
      </p:sp>
    </p:spTree>
    <p:extLst>
      <p:ext uri="{BB962C8B-B14F-4D97-AF65-F5344CB8AC3E}">
        <p14:creationId xmlns:p14="http://schemas.microsoft.com/office/powerpoint/2010/main" val="3845422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1872444528"/>
              </p:ext>
            </p:extLst>
          </p:nvPr>
        </p:nvGraphicFramePr>
        <p:xfrm>
          <a:off x="144856" y="1096864"/>
          <a:ext cx="12191999" cy="559724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A69EB4C7-A3DD-4AB0-AE25-952031E737BB}"/>
              </a:ext>
            </a:extLst>
          </p:cNvPr>
          <p:cNvSpPr>
            <a:spLocks noGrp="1"/>
          </p:cNvSpPr>
          <p:nvPr>
            <p:ph type="title"/>
          </p:nvPr>
        </p:nvSpPr>
        <p:spPr>
          <a:xfrm>
            <a:off x="752788" y="116544"/>
            <a:ext cx="10601011" cy="1105593"/>
          </a:xfrm>
        </p:spPr>
        <p:txBody>
          <a:bodyPr vert="horz" lIns="91440" tIns="45720" rIns="91440" bIns="45720" rtlCol="0" anchor="ctr">
            <a:noAutofit/>
          </a:bodyPr>
          <a:lstStyle/>
          <a:p>
            <a:pPr algn="ctr"/>
            <a:r>
              <a:rPr lang="en-US" b="1" kern="1200" dirty="0" smtClean="0">
                <a:solidFill>
                  <a:srgbClr val="009374"/>
                </a:solidFill>
              </a:rPr>
              <a:t>Postpartum </a:t>
            </a:r>
            <a:r>
              <a:rPr lang="en-US" b="1" dirty="0">
                <a:solidFill>
                  <a:srgbClr val="009374"/>
                </a:solidFill>
              </a:rPr>
              <a:t>Discharge </a:t>
            </a:r>
            <a:r>
              <a:rPr lang="en-US" b="1" kern="1200" dirty="0">
                <a:solidFill>
                  <a:srgbClr val="009374"/>
                </a:solidFill>
              </a:rPr>
              <a:t>Pregnancy-Related </a:t>
            </a:r>
            <a:r>
              <a:rPr lang="en-US" b="1" kern="1200" dirty="0" smtClean="0">
                <a:solidFill>
                  <a:srgbClr val="009374"/>
                </a:solidFill>
              </a:rPr>
              <a:t>Deaths By </a:t>
            </a:r>
            <a:r>
              <a:rPr lang="en-US" b="1" kern="1200" dirty="0">
                <a:solidFill>
                  <a:srgbClr val="009374"/>
                </a:solidFill>
              </a:rPr>
              <a:t>Cause and Preventability, </a:t>
            </a:r>
            <a:r>
              <a:rPr lang="en-US" b="1" dirty="0">
                <a:solidFill>
                  <a:srgbClr val="009374"/>
                </a:solidFill>
              </a:rPr>
              <a:t>Florida, 2015 to 2019</a:t>
            </a:r>
            <a:endParaRPr lang="en-US" b="1" kern="1200" dirty="0">
              <a:solidFill>
                <a:srgbClr val="009374"/>
              </a:solidFill>
            </a:endParaRPr>
          </a:p>
        </p:txBody>
      </p:sp>
      <p:sp>
        <p:nvSpPr>
          <p:cNvPr id="8" name="TextBox 7"/>
          <p:cNvSpPr txBox="1"/>
          <p:nvPr/>
        </p:nvSpPr>
        <p:spPr>
          <a:xfrm>
            <a:off x="4627604" y="5967422"/>
            <a:ext cx="4973799" cy="430887"/>
          </a:xfrm>
          <a:prstGeom prst="rect">
            <a:avLst/>
          </a:prstGeom>
          <a:noFill/>
        </p:spPr>
        <p:txBody>
          <a:bodyPr wrap="none" rtlCol="0">
            <a:spAutoFit/>
          </a:bodyPr>
          <a:lstStyle/>
          <a:p>
            <a:pPr algn="ctr"/>
            <a:r>
              <a:rPr lang="en-US" sz="2200" b="1" dirty="0">
                <a:solidFill>
                  <a:schemeClr val="tx2"/>
                </a:solidFill>
              </a:rPr>
              <a:t>Number of Postpartum Discharge Deaths</a:t>
            </a:r>
          </a:p>
        </p:txBody>
      </p:sp>
      <p:sp>
        <p:nvSpPr>
          <p:cNvPr id="9" name="Slide Number Placeholder 2"/>
          <p:cNvSpPr txBox="1">
            <a:spLocks/>
          </p:cNvSpPr>
          <p:nvPr/>
        </p:nvSpPr>
        <p:spPr>
          <a:xfrm>
            <a:off x="9448800" y="6469244"/>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2E7F25-5809-4642-B5BC-EDCCEB9D85FF}" type="slidenum">
              <a:rPr lang="en-US" sz="1400" b="1" smtClean="0"/>
              <a:pPr/>
              <a:t>12</a:t>
            </a:fld>
            <a:endParaRPr lang="en-US" sz="1400" b="1" dirty="0"/>
          </a:p>
        </p:txBody>
      </p:sp>
    </p:spTree>
    <p:extLst>
      <p:ext uri="{BB962C8B-B14F-4D97-AF65-F5344CB8AC3E}">
        <p14:creationId xmlns:p14="http://schemas.microsoft.com/office/powerpoint/2010/main" val="3155289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9710" y="1650748"/>
            <a:ext cx="11724238" cy="4530629"/>
          </a:xfrm>
        </p:spPr>
        <p:txBody>
          <a:bodyPr>
            <a:noAutofit/>
          </a:bodyPr>
          <a:lstStyle/>
          <a:p>
            <a:pPr lvl="0">
              <a:spcBef>
                <a:spcPts val="0"/>
              </a:spcBef>
              <a:spcAft>
                <a:spcPts val="2400"/>
              </a:spcAft>
            </a:pPr>
            <a:r>
              <a:rPr lang="en-US" sz="2800" dirty="0" smtClean="0">
                <a:solidFill>
                  <a:schemeClr val="tx2">
                    <a:lumMod val="75000"/>
                    <a:lumOff val="25000"/>
                  </a:schemeClr>
                </a:solidFill>
              </a:rPr>
              <a:t>Chronic </a:t>
            </a:r>
            <a:r>
              <a:rPr lang="en-US" sz="2800" dirty="0">
                <a:solidFill>
                  <a:schemeClr val="tx2">
                    <a:lumMod val="75000"/>
                    <a:lumOff val="25000"/>
                  </a:schemeClr>
                </a:solidFill>
              </a:rPr>
              <a:t>disease m</a:t>
            </a:r>
            <a:r>
              <a:rPr lang="en-US" sz="2800" dirty="0" smtClean="0">
                <a:solidFill>
                  <a:schemeClr val="tx2">
                    <a:lumMod val="75000"/>
                    <a:lumOff val="25000"/>
                  </a:schemeClr>
                </a:solidFill>
              </a:rPr>
              <a:t>anagement before &amp; after pregnancy</a:t>
            </a:r>
            <a:r>
              <a:rPr lang="en-US" sz="2800" dirty="0">
                <a:solidFill>
                  <a:schemeClr val="tx2">
                    <a:lumMod val="75000"/>
                    <a:lumOff val="25000"/>
                  </a:schemeClr>
                </a:solidFill>
              </a:rPr>
              <a:t>: </a:t>
            </a:r>
            <a:r>
              <a:rPr lang="en-US" sz="2800" b="1" dirty="0">
                <a:solidFill>
                  <a:srgbClr val="E68422"/>
                </a:solidFill>
              </a:rPr>
              <a:t>33 recommendations</a:t>
            </a:r>
          </a:p>
          <a:p>
            <a:pPr lvl="0">
              <a:spcBef>
                <a:spcPts val="0"/>
              </a:spcBef>
              <a:spcAft>
                <a:spcPts val="2400"/>
              </a:spcAft>
            </a:pPr>
            <a:r>
              <a:rPr lang="en-US" sz="2800" dirty="0">
                <a:solidFill>
                  <a:schemeClr val="tx2">
                    <a:lumMod val="75000"/>
                    <a:lumOff val="25000"/>
                  </a:schemeClr>
                </a:solidFill>
              </a:rPr>
              <a:t>Postpartum visit: </a:t>
            </a:r>
            <a:r>
              <a:rPr lang="en-US" sz="2800" b="1" dirty="0">
                <a:solidFill>
                  <a:srgbClr val="E68422"/>
                </a:solidFill>
              </a:rPr>
              <a:t>16 recommendations</a:t>
            </a:r>
          </a:p>
          <a:p>
            <a:pPr lvl="0">
              <a:spcBef>
                <a:spcPts val="0"/>
              </a:spcBef>
              <a:spcAft>
                <a:spcPts val="2400"/>
              </a:spcAft>
            </a:pPr>
            <a:r>
              <a:rPr lang="en-US" sz="2800" dirty="0">
                <a:solidFill>
                  <a:schemeClr val="tx2">
                    <a:lumMod val="75000"/>
                    <a:lumOff val="25000"/>
                  </a:schemeClr>
                </a:solidFill>
              </a:rPr>
              <a:t>Provider education: </a:t>
            </a:r>
            <a:r>
              <a:rPr lang="en-US" sz="2800" b="1" dirty="0">
                <a:solidFill>
                  <a:srgbClr val="E68422"/>
                </a:solidFill>
              </a:rPr>
              <a:t>11 recommendations</a:t>
            </a:r>
          </a:p>
          <a:p>
            <a:pPr lvl="0">
              <a:spcBef>
                <a:spcPts val="0"/>
              </a:spcBef>
              <a:spcAft>
                <a:spcPts val="2400"/>
              </a:spcAft>
            </a:pPr>
            <a:r>
              <a:rPr lang="en-US" sz="2800" dirty="0">
                <a:solidFill>
                  <a:schemeClr val="tx2">
                    <a:lumMod val="75000"/>
                    <a:lumOff val="25000"/>
                  </a:schemeClr>
                </a:solidFill>
              </a:rPr>
              <a:t>Sepsis: protocol and provider education: </a:t>
            </a:r>
            <a:r>
              <a:rPr lang="en-US" sz="2800" b="1" dirty="0">
                <a:solidFill>
                  <a:srgbClr val="E68422"/>
                </a:solidFill>
              </a:rPr>
              <a:t>5 </a:t>
            </a:r>
            <a:r>
              <a:rPr lang="en-US" sz="2800" b="1" dirty="0" smtClean="0">
                <a:solidFill>
                  <a:srgbClr val="E68422"/>
                </a:solidFill>
              </a:rPr>
              <a:t>recommendations</a:t>
            </a:r>
            <a:endParaRPr lang="en-US" sz="2800" b="1" dirty="0">
              <a:solidFill>
                <a:srgbClr val="E68422"/>
              </a:solidFill>
            </a:endParaRPr>
          </a:p>
        </p:txBody>
      </p:sp>
      <p:sp>
        <p:nvSpPr>
          <p:cNvPr id="4" name="Slide Number Placeholder 3"/>
          <p:cNvSpPr>
            <a:spLocks noGrp="1"/>
          </p:cNvSpPr>
          <p:nvPr>
            <p:ph type="sldNum" sz="quarter" idx="12"/>
          </p:nvPr>
        </p:nvSpPr>
        <p:spPr/>
        <p:txBody>
          <a:bodyPr/>
          <a:lstStyle/>
          <a:p>
            <a:r>
              <a:rPr lang="en-US"/>
              <a:t> </a:t>
            </a:r>
            <a:fld id="{E25C0C21-B7CE-4F0B-81CD-4269BE354346}" type="slidenum">
              <a:rPr lang="en-US" smtClean="0"/>
              <a:pPr/>
              <a:t>13</a:t>
            </a:fld>
            <a:endParaRPr lang="en-US" dirty="0"/>
          </a:p>
        </p:txBody>
      </p:sp>
      <p:sp>
        <p:nvSpPr>
          <p:cNvPr id="3" name="Title 2"/>
          <p:cNvSpPr>
            <a:spLocks noGrp="1"/>
          </p:cNvSpPr>
          <p:nvPr>
            <p:ph type="title"/>
          </p:nvPr>
        </p:nvSpPr>
        <p:spPr/>
        <p:txBody>
          <a:bodyPr/>
          <a:lstStyle/>
          <a:p>
            <a:r>
              <a:rPr lang="en-US" b="1" dirty="0" smtClean="0">
                <a:effectLst>
                  <a:outerShdw blurRad="38100" dist="38100" dir="2700000" algn="tl">
                    <a:srgbClr val="000000">
                      <a:alpha val="43137"/>
                    </a:srgbClr>
                  </a:outerShdw>
                </a:effectLst>
              </a:rPr>
              <a:t>Topic MMRC </a:t>
            </a:r>
            <a:r>
              <a:rPr lang="en-US" b="1" dirty="0">
                <a:effectLst>
                  <a:outerShdw blurRad="38100" dist="38100" dir="2700000" algn="tl">
                    <a:srgbClr val="000000">
                      <a:alpha val="43137"/>
                    </a:srgbClr>
                  </a:outerShdw>
                </a:effectLst>
              </a:rPr>
              <a:t>Recommendation Themes</a:t>
            </a:r>
          </a:p>
        </p:txBody>
      </p:sp>
      <p:sp>
        <p:nvSpPr>
          <p:cNvPr id="5" name="TextBox 4"/>
          <p:cNvSpPr txBox="1"/>
          <p:nvPr/>
        </p:nvSpPr>
        <p:spPr>
          <a:xfrm>
            <a:off x="169563" y="6435056"/>
            <a:ext cx="4402437" cy="646331"/>
          </a:xfrm>
          <a:prstGeom prst="rect">
            <a:avLst/>
          </a:prstGeom>
          <a:noFill/>
        </p:spPr>
        <p:txBody>
          <a:bodyPr wrap="square" rtlCol="0">
            <a:spAutoFit/>
          </a:bodyPr>
          <a:lstStyle/>
          <a:p>
            <a:r>
              <a:rPr lang="en-US" dirty="0" smtClean="0">
                <a:solidFill>
                  <a:schemeClr val="tx2"/>
                </a:solidFill>
              </a:rPr>
              <a:t>Source:  FL Maternal Mortality Review data</a:t>
            </a:r>
          </a:p>
          <a:p>
            <a:endParaRPr lang="en-US" dirty="0">
              <a:solidFill>
                <a:schemeClr val="tx2"/>
              </a:solidFill>
            </a:endParaRPr>
          </a:p>
        </p:txBody>
      </p:sp>
    </p:spTree>
    <p:extLst>
      <p:ext uri="{BB962C8B-B14F-4D97-AF65-F5344CB8AC3E}">
        <p14:creationId xmlns:p14="http://schemas.microsoft.com/office/powerpoint/2010/main" val="23059685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CB82198F-F130-4E99-BE91-A5183682DAD9}"/>
              </a:ext>
            </a:extLst>
          </p:cNvPr>
          <p:cNvGraphicFramePr/>
          <p:nvPr>
            <p:extLst>
              <p:ext uri="{D42A27DB-BD31-4B8C-83A1-F6EECF244321}">
                <p14:modId xmlns:p14="http://schemas.microsoft.com/office/powerpoint/2010/main" val="909447501"/>
              </p:ext>
            </p:extLst>
          </p:nvPr>
        </p:nvGraphicFramePr>
        <p:xfrm>
          <a:off x="196645" y="1169371"/>
          <a:ext cx="8833588" cy="5106517"/>
        </p:xfrm>
        <a:graphic>
          <a:graphicData uri="http://schemas.openxmlformats.org/drawingml/2006/chart">
            <c:chart xmlns:c="http://schemas.openxmlformats.org/drawingml/2006/chart" xmlns:r="http://schemas.openxmlformats.org/officeDocument/2006/relationships" r:id="rId3"/>
          </a:graphicData>
        </a:graphic>
      </p:graphicFrame>
      <p:sp>
        <p:nvSpPr>
          <p:cNvPr id="7" name="Subtitle 2">
            <a:extLst>
              <a:ext uri="{FF2B5EF4-FFF2-40B4-BE49-F238E27FC236}">
                <a16:creationId xmlns:a16="http://schemas.microsoft.com/office/drawing/2014/main" id="{D3ED2990-A003-A195-9AEE-F71B4C873E32}"/>
              </a:ext>
            </a:extLst>
          </p:cNvPr>
          <p:cNvSpPr txBox="1">
            <a:spLocks/>
          </p:cNvSpPr>
          <p:nvPr/>
        </p:nvSpPr>
        <p:spPr>
          <a:xfrm>
            <a:off x="11067536" y="6154532"/>
            <a:ext cx="679621" cy="535531"/>
          </a:xfrm>
          <a:prstGeom prst="rect">
            <a:avLst/>
          </a:prstGeom>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3200" cap="small" dirty="0">
                <a:solidFill>
                  <a:schemeClr val="bg1"/>
                </a:solidFill>
                <a:latin typeface="Arial" panose="020B0604020202020204" pitchFamily="34" charset="0"/>
                <a:cs typeface="Arial" panose="020B0604020202020204" pitchFamily="34" charset="0"/>
              </a:rPr>
              <a:t>4</a:t>
            </a:r>
          </a:p>
        </p:txBody>
      </p:sp>
      <p:sp>
        <p:nvSpPr>
          <p:cNvPr id="8" name="TextBox 7"/>
          <p:cNvSpPr txBox="1"/>
          <p:nvPr/>
        </p:nvSpPr>
        <p:spPr>
          <a:xfrm>
            <a:off x="506401" y="210495"/>
            <a:ext cx="11093786" cy="1200329"/>
          </a:xfrm>
          <a:prstGeom prst="rect">
            <a:avLst/>
          </a:prstGeom>
          <a:noFill/>
        </p:spPr>
        <p:txBody>
          <a:bodyPr wrap="square" rtlCol="0">
            <a:spAutoFit/>
          </a:bodyPr>
          <a:lstStyle/>
          <a:p>
            <a:pPr algn="ctr"/>
            <a:r>
              <a:rPr lang="en-US" sz="3600" b="1" dirty="0" smtClean="0">
                <a:latin typeface="+mj-lt"/>
              </a:rPr>
              <a:t>Pregnancy-Associated Mortality Ratios by Cause of Death</a:t>
            </a:r>
          </a:p>
          <a:p>
            <a:pPr algn="ctr"/>
            <a:r>
              <a:rPr lang="en-US" sz="3600" b="1" dirty="0" smtClean="0">
                <a:latin typeface="+mj-lt"/>
              </a:rPr>
              <a:t>Florida, 2010-2020</a:t>
            </a:r>
            <a:endParaRPr lang="en-US" sz="3600" b="1" dirty="0">
              <a:latin typeface="+mj-lt"/>
            </a:endParaRPr>
          </a:p>
        </p:txBody>
      </p:sp>
      <p:sp>
        <p:nvSpPr>
          <p:cNvPr id="13" name="TextBox 12"/>
          <p:cNvSpPr txBox="1"/>
          <p:nvPr/>
        </p:nvSpPr>
        <p:spPr>
          <a:xfrm>
            <a:off x="7967409" y="0"/>
            <a:ext cx="4303250" cy="646331"/>
          </a:xfrm>
          <a:prstGeom prst="rect">
            <a:avLst/>
          </a:prstGeom>
          <a:noFill/>
        </p:spPr>
        <p:txBody>
          <a:bodyPr wrap="square" rtlCol="0">
            <a:spAutoFit/>
          </a:bodyPr>
          <a:lstStyle/>
          <a:p>
            <a:r>
              <a:rPr lang="en-US" dirty="0">
                <a:solidFill>
                  <a:schemeClr val="tx2"/>
                </a:solidFill>
              </a:rPr>
              <a:t>Source:  FL Maternal Mortality Review data</a:t>
            </a:r>
          </a:p>
          <a:p>
            <a:endParaRPr lang="en-US" dirty="0">
              <a:solidFill>
                <a:schemeClr val="tx2"/>
              </a:solidFill>
            </a:endParaRPr>
          </a:p>
        </p:txBody>
      </p:sp>
      <p:sp>
        <p:nvSpPr>
          <p:cNvPr id="3" name="Rounded Rectangle 2"/>
          <p:cNvSpPr/>
          <p:nvPr/>
        </p:nvSpPr>
        <p:spPr>
          <a:xfrm>
            <a:off x="8937523" y="1499837"/>
            <a:ext cx="3060359" cy="3686117"/>
          </a:xfrm>
          <a:prstGeom prst="roundRect">
            <a:avLst/>
          </a:prstGeom>
          <a:solidFill>
            <a:srgbClr val="7EB0A6"/>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bg1"/>
                </a:solidFill>
                <a:effectLst>
                  <a:outerShdw blurRad="38100" dist="38100" dir="2700000" algn="tl">
                    <a:srgbClr val="000000">
                      <a:alpha val="43137"/>
                    </a:srgbClr>
                  </a:outerShdw>
                </a:effectLst>
              </a:rPr>
              <a:t>Drug-Related Deaths:</a:t>
            </a:r>
          </a:p>
          <a:p>
            <a:pPr marL="117475" indent="-117475">
              <a:buFont typeface="Arial" panose="020B0604020202020204" pitchFamily="34" charset="0"/>
              <a:buChar char="•"/>
            </a:pPr>
            <a:r>
              <a:rPr lang="en-US" sz="2000" b="1" dirty="0" smtClean="0">
                <a:solidFill>
                  <a:schemeClr val="bg1"/>
                </a:solidFill>
                <a:effectLst>
                  <a:outerShdw blurRad="38100" dist="38100" dir="2700000" algn="tl">
                    <a:srgbClr val="000000">
                      <a:alpha val="43137"/>
                    </a:srgbClr>
                  </a:outerShdw>
                </a:effectLst>
              </a:rPr>
              <a:t>Leading cause; More than all pregnancy complications</a:t>
            </a:r>
          </a:p>
          <a:p>
            <a:pPr marL="117475" indent="-117475">
              <a:buFont typeface="Arial" panose="020B0604020202020204" pitchFamily="34" charset="0"/>
              <a:buChar char="•"/>
            </a:pPr>
            <a:r>
              <a:rPr lang="en-US" sz="2000" b="1" dirty="0" smtClean="0">
                <a:solidFill>
                  <a:schemeClr val="bg1"/>
                </a:solidFill>
                <a:effectLst>
                  <a:outerShdw blurRad="38100" dist="38100" dir="2700000" algn="tl">
                    <a:srgbClr val="000000">
                      <a:alpha val="43137"/>
                    </a:srgbClr>
                  </a:outerShdw>
                </a:effectLst>
              </a:rPr>
              <a:t>More than 75% die after discharge  for delivery</a:t>
            </a:r>
          </a:p>
          <a:p>
            <a:pPr marL="117475" indent="-117475">
              <a:buFont typeface="Arial" panose="020B0604020202020204" pitchFamily="34" charset="0"/>
              <a:buChar char="•"/>
            </a:pPr>
            <a:r>
              <a:rPr lang="en-US" sz="2000" b="1" dirty="0" smtClean="0">
                <a:solidFill>
                  <a:schemeClr val="bg1"/>
                </a:solidFill>
                <a:effectLst>
                  <a:outerShdw blurRad="38100" dist="38100" dir="2700000" algn="tl">
                    <a:srgbClr val="000000">
                      <a:alpha val="43137"/>
                    </a:srgbClr>
                  </a:outerShdw>
                </a:effectLst>
              </a:rPr>
              <a:t>More likely to have had a prior standalone ER visit than other conditions</a:t>
            </a:r>
            <a:endParaRPr lang="en-US" sz="2000" b="1" dirty="0">
              <a:solidFill>
                <a:schemeClr val="bg1"/>
              </a:solidFill>
              <a:effectLst>
                <a:outerShdw blurRad="38100" dist="38100" dir="2700000" algn="tl">
                  <a:srgbClr val="000000">
                    <a:alpha val="43137"/>
                  </a:srgbClr>
                </a:outerShdw>
              </a:effectLst>
            </a:endParaRPr>
          </a:p>
        </p:txBody>
      </p:sp>
      <p:sp>
        <p:nvSpPr>
          <p:cNvPr id="4" name="Right Arrow 3"/>
          <p:cNvSpPr/>
          <p:nvPr/>
        </p:nvSpPr>
        <p:spPr>
          <a:xfrm rot="10800000">
            <a:off x="8582298" y="1767122"/>
            <a:ext cx="513250" cy="651618"/>
          </a:xfrm>
          <a:prstGeom prst="rightArrow">
            <a:avLst/>
          </a:prstGeom>
          <a:solidFill>
            <a:srgbClr val="E6842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23344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950100" y="467047"/>
            <a:ext cx="10960714" cy="642938"/>
          </a:xfrm>
          <a:ln w="38100">
            <a:solidFill>
              <a:srgbClr val="329664"/>
            </a:solidFill>
          </a:ln>
        </p:spPr>
        <p:txBody>
          <a:bodyPr>
            <a:normAutofit/>
          </a:bodyPr>
          <a:lstStyle/>
          <a:p>
            <a:pPr algn="ctr"/>
            <a:r>
              <a:rPr lang="en-US" sz="4000" b="1" dirty="0"/>
              <a:t>Postpartum ER Care—Mortality Prevention </a:t>
            </a:r>
          </a:p>
        </p:txBody>
      </p:sp>
      <p:sp>
        <p:nvSpPr>
          <p:cNvPr id="6" name="TextBox 5"/>
          <p:cNvSpPr txBox="1"/>
          <p:nvPr/>
        </p:nvSpPr>
        <p:spPr>
          <a:xfrm>
            <a:off x="342166" y="1196544"/>
            <a:ext cx="121920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1" u="none" strike="noStrike" kern="1200" cap="none" spc="0" normalizeH="0" baseline="0" noProof="0" dirty="0">
                <a:ln>
                  <a:noFill/>
                </a:ln>
                <a:solidFill>
                  <a:srgbClr val="000000"/>
                </a:solidFill>
                <a:effectLst/>
                <a:uLnTx/>
                <a:uFillTx/>
                <a:latin typeface="Calibri"/>
                <a:ea typeface="+mn-ea"/>
                <a:cs typeface="+mn-cs"/>
              </a:rPr>
              <a:t>ER care can prevent some postpartum deaths based 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1" u="none" strike="noStrike" kern="1200" cap="none" spc="0" normalizeH="0" baseline="0" noProof="0" dirty="0">
                <a:ln>
                  <a:noFill/>
                </a:ln>
                <a:solidFill>
                  <a:srgbClr val="000000"/>
                </a:solidFill>
                <a:effectLst/>
                <a:uLnTx/>
                <a:uFillTx/>
                <a:latin typeface="Calibri"/>
                <a:ea typeface="+mn-ea"/>
                <a:cs typeface="+mn-cs"/>
              </a:rPr>
              <a:t>Florida Maternal Mortality Review Findings</a:t>
            </a:r>
            <a:endParaRPr kumimoji="0" lang="en-US" sz="3000" b="0" i="1" u="none" strike="noStrike" kern="1200" cap="none" spc="0" normalizeH="0" baseline="0" noProof="0" dirty="0">
              <a:ln>
                <a:noFill/>
              </a:ln>
              <a:solidFill>
                <a:srgbClr val="000000"/>
              </a:solidFill>
              <a:effectLst/>
              <a:uLnTx/>
              <a:uFillTx/>
              <a:latin typeface="Calibri"/>
              <a:ea typeface="+mn-ea"/>
              <a:cs typeface="+mn-cs"/>
            </a:endParaRPr>
          </a:p>
        </p:txBody>
      </p:sp>
      <p:sp>
        <p:nvSpPr>
          <p:cNvPr id="9" name="Rounded Rectangle 8"/>
          <p:cNvSpPr/>
          <p:nvPr/>
        </p:nvSpPr>
        <p:spPr>
          <a:xfrm>
            <a:off x="1253057" y="2636011"/>
            <a:ext cx="3203706" cy="1636858"/>
          </a:xfrm>
          <a:prstGeom prst="roundRect">
            <a:avLst/>
          </a:prstGeom>
          <a:solidFill>
            <a:srgbClr val="EDA661"/>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mn-ea"/>
                <a:cs typeface="+mn-cs"/>
              </a:rPr>
              <a:t>Ask women ages 15-45 years if they have been pregnant in the past year?</a:t>
            </a:r>
          </a:p>
        </p:txBody>
      </p:sp>
      <p:sp>
        <p:nvSpPr>
          <p:cNvPr id="10" name="Rounded Rectangle 9"/>
          <p:cNvSpPr/>
          <p:nvPr/>
        </p:nvSpPr>
        <p:spPr>
          <a:xfrm>
            <a:off x="4994729" y="2623951"/>
            <a:ext cx="3203706" cy="1636858"/>
          </a:xfrm>
          <a:prstGeom prst="roundRect">
            <a:avLst/>
          </a:prstGeom>
          <a:solidFill>
            <a:srgbClr val="009374"/>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mn-ea"/>
                <a:cs typeface="+mn-cs"/>
              </a:rPr>
              <a:t>If yes, add postpartum complications to your differential</a:t>
            </a:r>
          </a:p>
        </p:txBody>
      </p:sp>
      <p:sp>
        <p:nvSpPr>
          <p:cNvPr id="11" name="Rounded Rectangle 10"/>
          <p:cNvSpPr/>
          <p:nvPr/>
        </p:nvSpPr>
        <p:spPr>
          <a:xfrm>
            <a:off x="8710023" y="2604996"/>
            <a:ext cx="3203706" cy="1636858"/>
          </a:xfrm>
          <a:prstGeom prst="roundRect">
            <a:avLst/>
          </a:prstGeom>
          <a:solidFill>
            <a:srgbClr val="7EB0A6"/>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mn-ea"/>
                <a:cs typeface="+mn-cs"/>
              </a:rPr>
              <a:t>Check for early postpartum warning signs and their medical problem list</a:t>
            </a:r>
          </a:p>
        </p:txBody>
      </p:sp>
      <p:sp>
        <p:nvSpPr>
          <p:cNvPr id="12" name="Rounded Rectangle 11"/>
          <p:cNvSpPr/>
          <p:nvPr/>
        </p:nvSpPr>
        <p:spPr>
          <a:xfrm>
            <a:off x="1253057" y="4812282"/>
            <a:ext cx="3203706" cy="1636858"/>
          </a:xfrm>
          <a:prstGeom prst="roundRect">
            <a:avLst/>
          </a:prstGeom>
          <a:solidFill>
            <a:srgbClr val="006749"/>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mn-ea"/>
                <a:cs typeface="+mn-cs"/>
              </a:rPr>
              <a:t>If needed, review postpartum checklist </a:t>
            </a:r>
            <a:r>
              <a:rPr kumimoji="0" lang="en-US" sz="2500" b="1"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Calibri"/>
                <a:ea typeface="+mn-ea"/>
                <a:cs typeface="+mn-cs"/>
              </a:rPr>
              <a:t>&amp; management guidelines</a:t>
            </a:r>
            <a:endParaRPr kumimoji="0" lang="en-US" sz="25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mn-ea"/>
              <a:cs typeface="+mn-cs"/>
            </a:endParaRPr>
          </a:p>
        </p:txBody>
      </p:sp>
      <p:sp>
        <p:nvSpPr>
          <p:cNvPr id="13" name="Rounded Rectangle 12"/>
          <p:cNvSpPr/>
          <p:nvPr/>
        </p:nvSpPr>
        <p:spPr>
          <a:xfrm>
            <a:off x="4982746" y="4808617"/>
            <a:ext cx="3203706" cy="1636858"/>
          </a:xfrm>
          <a:prstGeom prst="roundRect">
            <a:avLst/>
          </a:prstGeom>
          <a:solidFill>
            <a:srgbClr val="4C5A6A"/>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mn-ea"/>
                <a:cs typeface="+mn-cs"/>
              </a:rPr>
              <a:t>If unsure, seek OB consultation early</a:t>
            </a:r>
          </a:p>
        </p:txBody>
      </p:sp>
      <p:sp>
        <p:nvSpPr>
          <p:cNvPr id="15" name="TextBox 14"/>
          <p:cNvSpPr txBox="1"/>
          <p:nvPr/>
        </p:nvSpPr>
        <p:spPr>
          <a:xfrm>
            <a:off x="806742" y="2226735"/>
            <a:ext cx="555172" cy="584775"/>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Calibri"/>
                <a:ea typeface="+mn-ea"/>
                <a:cs typeface="+mn-cs"/>
              </a:rPr>
              <a:t>1.</a:t>
            </a:r>
          </a:p>
        </p:txBody>
      </p:sp>
      <p:sp>
        <p:nvSpPr>
          <p:cNvPr id="16" name="Oval 15"/>
          <p:cNvSpPr/>
          <p:nvPr/>
        </p:nvSpPr>
        <p:spPr>
          <a:xfrm>
            <a:off x="844843" y="2309678"/>
            <a:ext cx="457200" cy="457200"/>
          </a:xfrm>
          <a:prstGeom prst="ellipse">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0000"/>
              </a:solidFill>
              <a:effectLst/>
              <a:uLnTx/>
              <a:uFillTx/>
              <a:latin typeface="Calibri"/>
              <a:ea typeface="+mn-ea"/>
              <a:cs typeface="+mn-cs"/>
            </a:endParaRPr>
          </a:p>
        </p:txBody>
      </p:sp>
      <p:sp>
        <p:nvSpPr>
          <p:cNvPr id="17" name="TextBox 16"/>
          <p:cNvSpPr txBox="1"/>
          <p:nvPr/>
        </p:nvSpPr>
        <p:spPr>
          <a:xfrm>
            <a:off x="4527519" y="2251261"/>
            <a:ext cx="555172" cy="584775"/>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Calibri"/>
                <a:ea typeface="+mn-ea"/>
                <a:cs typeface="+mn-cs"/>
              </a:rPr>
              <a:t>2.</a:t>
            </a:r>
          </a:p>
        </p:txBody>
      </p:sp>
      <p:sp>
        <p:nvSpPr>
          <p:cNvPr id="18" name="Oval 17"/>
          <p:cNvSpPr/>
          <p:nvPr/>
        </p:nvSpPr>
        <p:spPr>
          <a:xfrm>
            <a:off x="4565620" y="2334204"/>
            <a:ext cx="457200" cy="457200"/>
          </a:xfrm>
          <a:prstGeom prst="ellipse">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0000"/>
              </a:solidFill>
              <a:effectLst/>
              <a:uLnTx/>
              <a:uFillTx/>
              <a:latin typeface="Calibri"/>
              <a:ea typeface="+mn-ea"/>
              <a:cs typeface="+mn-cs"/>
            </a:endParaRPr>
          </a:p>
        </p:txBody>
      </p:sp>
      <p:sp>
        <p:nvSpPr>
          <p:cNvPr id="19" name="TextBox 18"/>
          <p:cNvSpPr txBox="1"/>
          <p:nvPr/>
        </p:nvSpPr>
        <p:spPr>
          <a:xfrm>
            <a:off x="8229246" y="2256839"/>
            <a:ext cx="555172" cy="584775"/>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Calibri"/>
                <a:ea typeface="+mn-ea"/>
                <a:cs typeface="+mn-cs"/>
              </a:rPr>
              <a:t>3.</a:t>
            </a:r>
          </a:p>
        </p:txBody>
      </p:sp>
      <p:sp>
        <p:nvSpPr>
          <p:cNvPr id="20" name="Oval 19"/>
          <p:cNvSpPr/>
          <p:nvPr/>
        </p:nvSpPr>
        <p:spPr>
          <a:xfrm>
            <a:off x="8267347" y="2339782"/>
            <a:ext cx="457200" cy="457200"/>
          </a:xfrm>
          <a:prstGeom prst="ellipse">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0000"/>
              </a:solidFill>
              <a:effectLst/>
              <a:uLnTx/>
              <a:uFillTx/>
              <a:latin typeface="Calibri"/>
              <a:ea typeface="+mn-ea"/>
              <a:cs typeface="+mn-cs"/>
            </a:endParaRPr>
          </a:p>
        </p:txBody>
      </p:sp>
      <p:sp>
        <p:nvSpPr>
          <p:cNvPr id="21" name="TextBox 20"/>
          <p:cNvSpPr txBox="1"/>
          <p:nvPr/>
        </p:nvSpPr>
        <p:spPr>
          <a:xfrm>
            <a:off x="795856" y="4431409"/>
            <a:ext cx="55517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Calibri"/>
                <a:ea typeface="+mn-ea"/>
                <a:cs typeface="+mn-cs"/>
              </a:rPr>
              <a:t>4.</a:t>
            </a:r>
          </a:p>
        </p:txBody>
      </p:sp>
      <p:sp>
        <p:nvSpPr>
          <p:cNvPr id="22" name="Oval 21"/>
          <p:cNvSpPr/>
          <p:nvPr/>
        </p:nvSpPr>
        <p:spPr>
          <a:xfrm>
            <a:off x="833957" y="4514352"/>
            <a:ext cx="457200" cy="457200"/>
          </a:xfrm>
          <a:prstGeom prst="ellipse">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0000"/>
              </a:solidFill>
              <a:effectLst/>
              <a:uLnTx/>
              <a:uFillTx/>
              <a:latin typeface="Calibri"/>
              <a:ea typeface="+mn-ea"/>
              <a:cs typeface="+mn-cs"/>
            </a:endParaRPr>
          </a:p>
        </p:txBody>
      </p:sp>
      <p:sp>
        <p:nvSpPr>
          <p:cNvPr id="23" name="TextBox 22"/>
          <p:cNvSpPr txBox="1"/>
          <p:nvPr/>
        </p:nvSpPr>
        <p:spPr>
          <a:xfrm>
            <a:off x="4499182" y="4485839"/>
            <a:ext cx="55517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Calibri"/>
                <a:ea typeface="+mn-ea"/>
                <a:cs typeface="+mn-cs"/>
              </a:rPr>
              <a:t>5.</a:t>
            </a:r>
          </a:p>
        </p:txBody>
      </p:sp>
      <p:sp>
        <p:nvSpPr>
          <p:cNvPr id="24" name="Oval 23"/>
          <p:cNvSpPr/>
          <p:nvPr/>
        </p:nvSpPr>
        <p:spPr>
          <a:xfrm>
            <a:off x="4537283" y="4557896"/>
            <a:ext cx="457200" cy="457200"/>
          </a:xfrm>
          <a:prstGeom prst="ellipse">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0000"/>
              </a:solidFill>
              <a:effectLst/>
              <a:uLnTx/>
              <a:uFillTx/>
              <a:latin typeface="Calibri"/>
              <a:ea typeface="+mn-ea"/>
              <a:cs typeface="+mn-cs"/>
            </a:endParaRPr>
          </a:p>
        </p:txBody>
      </p:sp>
      <p:sp>
        <p:nvSpPr>
          <p:cNvPr id="25" name="Rounded Rectangle 24"/>
          <p:cNvSpPr/>
          <p:nvPr/>
        </p:nvSpPr>
        <p:spPr>
          <a:xfrm>
            <a:off x="8707108" y="4797654"/>
            <a:ext cx="3203706" cy="1636858"/>
          </a:xfrm>
          <a:prstGeom prst="roundRect">
            <a:avLst/>
          </a:prstGeom>
          <a:solidFill>
            <a:srgbClr val="D67718"/>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mn-ea"/>
                <a:cs typeface="+mn-cs"/>
              </a:rPr>
              <a:t>If discharged, arrange referral and educate when to return</a:t>
            </a:r>
          </a:p>
        </p:txBody>
      </p:sp>
      <p:sp>
        <p:nvSpPr>
          <p:cNvPr id="26" name="TextBox 25"/>
          <p:cNvSpPr txBox="1"/>
          <p:nvPr/>
        </p:nvSpPr>
        <p:spPr>
          <a:xfrm>
            <a:off x="8242594" y="4474876"/>
            <a:ext cx="55517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Calibri"/>
                <a:ea typeface="+mn-ea"/>
                <a:cs typeface="+mn-cs"/>
              </a:rPr>
              <a:t>6.</a:t>
            </a:r>
          </a:p>
        </p:txBody>
      </p:sp>
      <p:sp>
        <p:nvSpPr>
          <p:cNvPr id="27" name="Oval 26"/>
          <p:cNvSpPr/>
          <p:nvPr/>
        </p:nvSpPr>
        <p:spPr>
          <a:xfrm>
            <a:off x="8280695" y="4546933"/>
            <a:ext cx="457200" cy="457200"/>
          </a:xfrm>
          <a:prstGeom prst="ellipse">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0000"/>
              </a:solidFill>
              <a:effectLst/>
              <a:uLnTx/>
              <a:uFillTx/>
              <a:latin typeface="Calibri"/>
              <a:ea typeface="+mn-ea"/>
              <a:cs typeface="+mn-cs"/>
            </a:endParaRPr>
          </a:p>
        </p:txBody>
      </p:sp>
      <p:sp>
        <p:nvSpPr>
          <p:cNvPr id="28" name="TextBox 27"/>
          <p:cNvSpPr txBox="1"/>
          <p:nvPr/>
        </p:nvSpPr>
        <p:spPr>
          <a:xfrm rot="16200000">
            <a:off x="-3086835" y="3063240"/>
            <a:ext cx="6858002" cy="731520"/>
          </a:xfrm>
          <a:prstGeom prst="rect">
            <a:avLst/>
          </a:prstGeom>
          <a:solidFill>
            <a:srgbClr val="D0C594"/>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mn-ea"/>
                <a:cs typeface="+mn-cs"/>
              </a:rPr>
              <a:t>3. Clinician PP Engagement &amp; Education</a:t>
            </a:r>
          </a:p>
        </p:txBody>
      </p:sp>
    </p:spTree>
    <p:extLst>
      <p:ext uri="{BB962C8B-B14F-4D97-AF65-F5344CB8AC3E}">
        <p14:creationId xmlns:p14="http://schemas.microsoft.com/office/powerpoint/2010/main" val="41389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25C0C21-B7CE-4F0B-81CD-4269BE354346}" type="slidenum">
              <a:rPr lang="en-US" smtClean="0"/>
              <a:pPr/>
              <a:t>16</a:t>
            </a:fld>
            <a:endParaRPr lang="en-US" dirty="0"/>
          </a:p>
        </p:txBody>
      </p:sp>
      <p:sp>
        <p:nvSpPr>
          <p:cNvPr id="5" name="Rounded Rectangle 4"/>
          <p:cNvSpPr/>
          <p:nvPr/>
        </p:nvSpPr>
        <p:spPr>
          <a:xfrm>
            <a:off x="729346" y="2025165"/>
            <a:ext cx="10624452" cy="1356451"/>
          </a:xfrm>
          <a:prstGeom prst="roundRect">
            <a:avLst/>
          </a:prstGeom>
          <a:solidFill>
            <a:srgbClr val="EDA661"/>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bg1"/>
                </a:solidFill>
                <a:effectLst>
                  <a:outerShdw blurRad="38100" dist="38100" dir="2700000" algn="tl">
                    <a:srgbClr val="000000">
                      <a:alpha val="43137"/>
                    </a:srgbClr>
                  </a:outerShdw>
                </a:effectLst>
              </a:rPr>
              <a:t>Ask all women </a:t>
            </a:r>
            <a:r>
              <a:rPr lang="en-US" sz="4000" b="1" dirty="0">
                <a:solidFill>
                  <a:schemeClr val="bg1"/>
                </a:solidFill>
                <a:effectLst>
                  <a:outerShdw blurRad="38100" dist="38100" dir="2700000" algn="tl">
                    <a:srgbClr val="000000">
                      <a:alpha val="43137"/>
                    </a:srgbClr>
                  </a:outerShdw>
                </a:effectLst>
              </a:rPr>
              <a:t>ages </a:t>
            </a:r>
            <a:r>
              <a:rPr lang="en-US" sz="4000" b="1" dirty="0" smtClean="0">
                <a:solidFill>
                  <a:schemeClr val="bg1"/>
                </a:solidFill>
                <a:effectLst>
                  <a:outerShdw blurRad="38100" dist="38100" dir="2700000" algn="tl">
                    <a:srgbClr val="000000">
                      <a:alpha val="43137"/>
                    </a:srgbClr>
                  </a:outerShdw>
                </a:effectLst>
              </a:rPr>
              <a:t>15-45 </a:t>
            </a:r>
            <a:r>
              <a:rPr lang="en-US" sz="4000" b="1" dirty="0">
                <a:solidFill>
                  <a:schemeClr val="bg1"/>
                </a:solidFill>
                <a:effectLst>
                  <a:outerShdw blurRad="38100" dist="38100" dir="2700000" algn="tl">
                    <a:srgbClr val="000000">
                      <a:alpha val="43137"/>
                    </a:srgbClr>
                  </a:outerShdw>
                </a:effectLst>
              </a:rPr>
              <a:t>years if they have been pregnant in the past year?</a:t>
            </a:r>
          </a:p>
        </p:txBody>
      </p:sp>
      <p:sp>
        <p:nvSpPr>
          <p:cNvPr id="6" name="Title 3"/>
          <p:cNvSpPr>
            <a:spLocks noGrp="1"/>
          </p:cNvSpPr>
          <p:nvPr>
            <p:ph type="title"/>
          </p:nvPr>
        </p:nvSpPr>
        <p:spPr>
          <a:xfrm>
            <a:off x="752787" y="291718"/>
            <a:ext cx="10601011" cy="642779"/>
          </a:xfrm>
        </p:spPr>
        <p:txBody>
          <a:bodyPr/>
          <a:lstStyle/>
          <a:p>
            <a:r>
              <a:rPr lang="en-US" b="1" dirty="0" smtClean="0">
                <a:effectLst>
                  <a:outerShdw blurRad="38100" dist="38100" dir="2700000" algn="tl">
                    <a:srgbClr val="000000">
                      <a:alpha val="43137"/>
                    </a:srgbClr>
                  </a:outerShdw>
                </a:effectLst>
              </a:rPr>
              <a:t>Postpartum ER Care—Mortality Prevention </a:t>
            </a:r>
            <a:endParaRPr lang="en-US" b="1" dirty="0">
              <a:effectLst>
                <a:outerShdw blurRad="38100" dist="38100" dir="2700000" algn="tl">
                  <a:srgbClr val="000000">
                    <a:alpha val="43137"/>
                  </a:srgbClr>
                </a:outerShdw>
              </a:effectLst>
            </a:endParaRPr>
          </a:p>
        </p:txBody>
      </p:sp>
      <p:sp>
        <p:nvSpPr>
          <p:cNvPr id="2" name="TextBox 1"/>
          <p:cNvSpPr txBox="1"/>
          <p:nvPr/>
        </p:nvSpPr>
        <p:spPr>
          <a:xfrm>
            <a:off x="752787" y="3872119"/>
            <a:ext cx="10624452" cy="1200329"/>
          </a:xfrm>
          <a:prstGeom prst="rect">
            <a:avLst/>
          </a:prstGeom>
          <a:noFill/>
        </p:spPr>
        <p:txBody>
          <a:bodyPr wrap="square" rtlCol="0">
            <a:spAutoFit/>
          </a:bodyPr>
          <a:lstStyle/>
          <a:p>
            <a:r>
              <a:rPr lang="en-US" sz="3600" dirty="0" smtClean="0">
                <a:solidFill>
                  <a:schemeClr val="tx2"/>
                </a:solidFill>
              </a:rPr>
              <a:t>This question should be integrated into your triage and/ or patient assessment system</a:t>
            </a:r>
            <a:endParaRPr lang="en-US" sz="3600" dirty="0">
              <a:solidFill>
                <a:schemeClr val="tx2"/>
              </a:solidFill>
            </a:endParaRPr>
          </a:p>
        </p:txBody>
      </p:sp>
    </p:spTree>
    <p:extLst>
      <p:ext uri="{BB962C8B-B14F-4D97-AF65-F5344CB8AC3E}">
        <p14:creationId xmlns:p14="http://schemas.microsoft.com/office/powerpoint/2010/main" val="2760718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25C0C21-B7CE-4F0B-81CD-4269BE354346}" type="slidenum">
              <a:rPr lang="en-US" smtClean="0"/>
              <a:pPr/>
              <a:t>17</a:t>
            </a:fld>
            <a:endParaRPr lang="en-US" dirty="0"/>
          </a:p>
        </p:txBody>
      </p:sp>
      <p:sp>
        <p:nvSpPr>
          <p:cNvPr id="5" name="Rounded Rectangle 4"/>
          <p:cNvSpPr/>
          <p:nvPr/>
        </p:nvSpPr>
        <p:spPr>
          <a:xfrm>
            <a:off x="610474" y="2206640"/>
            <a:ext cx="10624452" cy="1356451"/>
          </a:xfrm>
          <a:prstGeom prst="roundRect">
            <a:avLst/>
          </a:prstGeom>
          <a:solidFill>
            <a:schemeClr val="bg2"/>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bg1"/>
                </a:solidFill>
                <a:effectLst>
                  <a:outerShdw blurRad="38100" dist="38100" dir="2700000" algn="tl">
                    <a:srgbClr val="000000">
                      <a:alpha val="43137"/>
                    </a:srgbClr>
                  </a:outerShdw>
                </a:effectLst>
              </a:rPr>
              <a:t>What is the medical problem list from delivery admission?</a:t>
            </a:r>
            <a:endParaRPr lang="en-US" sz="4000" b="1" dirty="0">
              <a:solidFill>
                <a:schemeClr val="bg1"/>
              </a:solidFill>
              <a:effectLst>
                <a:outerShdw blurRad="38100" dist="38100" dir="2700000" algn="tl">
                  <a:srgbClr val="000000">
                    <a:alpha val="43137"/>
                  </a:srgbClr>
                </a:outerShdw>
              </a:effectLst>
            </a:endParaRPr>
          </a:p>
        </p:txBody>
      </p:sp>
      <p:sp>
        <p:nvSpPr>
          <p:cNvPr id="6" name="Title 3"/>
          <p:cNvSpPr>
            <a:spLocks noGrp="1"/>
          </p:cNvSpPr>
          <p:nvPr>
            <p:ph type="title"/>
          </p:nvPr>
        </p:nvSpPr>
        <p:spPr>
          <a:xfrm>
            <a:off x="752787" y="291718"/>
            <a:ext cx="10601011" cy="642779"/>
          </a:xfrm>
        </p:spPr>
        <p:txBody>
          <a:bodyPr/>
          <a:lstStyle/>
          <a:p>
            <a:r>
              <a:rPr lang="en-US" b="1" dirty="0" smtClean="0">
                <a:effectLst>
                  <a:outerShdw blurRad="38100" dist="38100" dir="2700000" algn="tl">
                    <a:srgbClr val="000000">
                      <a:alpha val="43137"/>
                    </a:srgbClr>
                  </a:outerShdw>
                </a:effectLst>
              </a:rPr>
              <a:t>Postpartum ER Care—Mortality Prevention </a:t>
            </a:r>
            <a:endParaRPr lang="en-US" b="1" dirty="0">
              <a:effectLst>
                <a:outerShdw blurRad="38100" dist="38100" dir="2700000" algn="tl">
                  <a:srgbClr val="000000">
                    <a:alpha val="43137"/>
                  </a:srgbClr>
                </a:outerShdw>
              </a:effectLst>
            </a:endParaRPr>
          </a:p>
        </p:txBody>
      </p:sp>
      <p:sp>
        <p:nvSpPr>
          <p:cNvPr id="2" name="TextBox 1"/>
          <p:cNvSpPr txBox="1"/>
          <p:nvPr/>
        </p:nvSpPr>
        <p:spPr>
          <a:xfrm>
            <a:off x="752787" y="3872119"/>
            <a:ext cx="10624452" cy="1200329"/>
          </a:xfrm>
          <a:prstGeom prst="rect">
            <a:avLst/>
          </a:prstGeom>
          <a:noFill/>
        </p:spPr>
        <p:txBody>
          <a:bodyPr wrap="square" rtlCol="0">
            <a:spAutoFit/>
          </a:bodyPr>
          <a:lstStyle/>
          <a:p>
            <a:r>
              <a:rPr lang="en-US" sz="3600" dirty="0" smtClean="0">
                <a:solidFill>
                  <a:schemeClr val="tx2"/>
                </a:solidFill>
              </a:rPr>
              <a:t>Did the patient deliver at your facility or in your health system?  Do you have the discharge records?  </a:t>
            </a:r>
            <a:endParaRPr lang="en-US" sz="3600" dirty="0">
              <a:solidFill>
                <a:schemeClr val="tx2"/>
              </a:solidFill>
            </a:endParaRPr>
          </a:p>
        </p:txBody>
      </p:sp>
    </p:spTree>
    <p:extLst>
      <p:ext uri="{BB962C8B-B14F-4D97-AF65-F5344CB8AC3E}">
        <p14:creationId xmlns:p14="http://schemas.microsoft.com/office/powerpoint/2010/main" val="37955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25C0C21-B7CE-4F0B-81CD-4269BE354346}" type="slidenum">
              <a:rPr lang="en-US" smtClean="0"/>
              <a:pPr/>
              <a:t>18</a:t>
            </a:fld>
            <a:endParaRPr lang="en-US" dirty="0"/>
          </a:p>
        </p:txBody>
      </p:sp>
      <p:sp>
        <p:nvSpPr>
          <p:cNvPr id="4" name="Title 3"/>
          <p:cNvSpPr>
            <a:spLocks noGrp="1"/>
          </p:cNvSpPr>
          <p:nvPr>
            <p:ph type="title"/>
          </p:nvPr>
        </p:nvSpPr>
        <p:spPr/>
        <p:txBody>
          <a:bodyPr/>
          <a:lstStyle/>
          <a:p>
            <a:r>
              <a:rPr lang="en-US" b="1" i="1" dirty="0" smtClean="0">
                <a:effectLst>
                  <a:outerShdw blurRad="38100" dist="38100" dir="2700000" algn="tl">
                    <a:srgbClr val="000000">
                      <a:alpha val="43137"/>
                    </a:srgbClr>
                  </a:outerShdw>
                </a:effectLst>
              </a:rPr>
              <a:t>Ask if the Mother has any Discharge Information</a:t>
            </a:r>
            <a:endParaRPr lang="en-US" b="1" i="1" dirty="0">
              <a:effectLst>
                <a:outerShdw blurRad="38100" dist="38100" dir="2700000" algn="tl">
                  <a:srgbClr val="000000">
                    <a:alpha val="43137"/>
                  </a:srgbClr>
                </a:outerShdw>
              </a:effectLst>
            </a:endParaRPr>
          </a:p>
        </p:txBody>
      </p:sp>
      <p:sp>
        <p:nvSpPr>
          <p:cNvPr id="5" name="TextBox 4"/>
          <p:cNvSpPr txBox="1"/>
          <p:nvPr/>
        </p:nvSpPr>
        <p:spPr>
          <a:xfrm>
            <a:off x="2079699" y="2459503"/>
            <a:ext cx="2452034" cy="3170099"/>
          </a:xfrm>
          <a:prstGeom prst="rect">
            <a:avLst/>
          </a:prstGeom>
          <a:noFill/>
        </p:spPr>
        <p:txBody>
          <a:bodyPr wrap="square" rtlCol="0">
            <a:spAutoFit/>
          </a:bodyPr>
          <a:lstStyle/>
          <a:p>
            <a:r>
              <a:rPr lang="en-US" sz="4000" b="1" dirty="0">
                <a:solidFill>
                  <a:srgbClr val="E57F19"/>
                </a:solidFill>
              </a:rPr>
              <a:t>Maternal Wallet </a:t>
            </a:r>
            <a:r>
              <a:rPr lang="en-US" sz="4000" b="1" dirty="0" smtClean="0">
                <a:solidFill>
                  <a:srgbClr val="E57F19"/>
                </a:solidFill>
              </a:rPr>
              <a:t>Card or Discharge</a:t>
            </a:r>
          </a:p>
          <a:p>
            <a:r>
              <a:rPr lang="en-US" sz="4000" b="1" dirty="0" smtClean="0">
                <a:solidFill>
                  <a:srgbClr val="E57F19"/>
                </a:solidFill>
              </a:rPr>
              <a:t>Info? </a:t>
            </a:r>
            <a:endParaRPr lang="en-US" sz="4000" b="1" dirty="0">
              <a:solidFill>
                <a:srgbClr val="E57F19"/>
              </a:solidFill>
            </a:endParaRPr>
          </a:p>
        </p:txBody>
      </p:sp>
      <p:sp>
        <p:nvSpPr>
          <p:cNvPr id="6" name="Rectangle 5">
            <a:extLst>
              <a:ext uri="{FF2B5EF4-FFF2-40B4-BE49-F238E27FC236}">
                <a16:creationId xmlns:a16="http://schemas.microsoft.com/office/drawing/2014/main" id="{895C64DC-C6BA-4B53-B21E-B7ED9D3DC862}"/>
              </a:ext>
            </a:extLst>
          </p:cNvPr>
          <p:cNvSpPr/>
          <p:nvPr/>
        </p:nvSpPr>
        <p:spPr>
          <a:xfrm>
            <a:off x="5456257" y="1456744"/>
            <a:ext cx="5576836" cy="5212080"/>
          </a:xfrm>
          <a:prstGeom prst="rect">
            <a:avLst/>
          </a:prstGeom>
          <a:noFill/>
          <a:ln w="28575">
            <a:solidFill>
              <a:srgbClr val="E57F19"/>
            </a:solidFill>
          </a:ln>
          <a:effectLst>
            <a:outerShdw blurRad="50800" dist="38100" dir="27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8074F0A-989E-4266-83C7-1CED90710ECD}"/>
              </a:ext>
            </a:extLst>
          </p:cNvPr>
          <p:cNvSpPr txBox="1"/>
          <p:nvPr/>
        </p:nvSpPr>
        <p:spPr>
          <a:xfrm>
            <a:off x="6006673" y="1518666"/>
            <a:ext cx="2028787" cy="523220"/>
          </a:xfrm>
          <a:prstGeom prst="rect">
            <a:avLst/>
          </a:prstGeom>
          <a:noFill/>
        </p:spPr>
        <p:txBody>
          <a:bodyPr wrap="square" rtlCol="0">
            <a:spAutoFit/>
          </a:bodyPr>
          <a:lstStyle/>
          <a:p>
            <a:pPr algn="ctr"/>
            <a:r>
              <a:rPr lang="en-US" sz="2800" b="1" dirty="0">
                <a:solidFill>
                  <a:schemeClr val="tx2"/>
                </a:solidFill>
              </a:rPr>
              <a:t>Front</a:t>
            </a:r>
          </a:p>
        </p:txBody>
      </p:sp>
      <p:sp>
        <p:nvSpPr>
          <p:cNvPr id="8" name="TextBox 7">
            <a:extLst>
              <a:ext uri="{FF2B5EF4-FFF2-40B4-BE49-F238E27FC236}">
                <a16:creationId xmlns:a16="http://schemas.microsoft.com/office/drawing/2014/main" id="{B7FC2DE8-B18E-4DE3-AD66-A3C9FD08C2A1}"/>
              </a:ext>
            </a:extLst>
          </p:cNvPr>
          <p:cNvSpPr txBox="1"/>
          <p:nvPr/>
        </p:nvSpPr>
        <p:spPr>
          <a:xfrm>
            <a:off x="8417356" y="2028881"/>
            <a:ext cx="2028787" cy="523220"/>
          </a:xfrm>
          <a:prstGeom prst="rect">
            <a:avLst/>
          </a:prstGeom>
          <a:noFill/>
        </p:spPr>
        <p:txBody>
          <a:bodyPr wrap="square" rtlCol="0">
            <a:spAutoFit/>
          </a:bodyPr>
          <a:lstStyle/>
          <a:p>
            <a:pPr algn="ctr"/>
            <a:r>
              <a:rPr lang="en-US" sz="2800" b="1" dirty="0">
                <a:solidFill>
                  <a:schemeClr val="tx2"/>
                </a:solidFill>
              </a:rPr>
              <a:t>Back</a:t>
            </a:r>
          </a:p>
        </p:txBody>
      </p:sp>
      <p:pic>
        <p:nvPicPr>
          <p:cNvPr id="9" name="Picture 8" descr="Graphical user interface, application&#10;&#10;Description automatically generated">
            <a:extLst>
              <a:ext uri="{FF2B5EF4-FFF2-40B4-BE49-F238E27FC236}">
                <a16:creationId xmlns:a16="http://schemas.microsoft.com/office/drawing/2014/main" id="{1FCFD213-877B-45CB-801E-6D3159FB4F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0625" y="2028881"/>
            <a:ext cx="2431553" cy="4130759"/>
          </a:xfrm>
          <a:prstGeom prst="rect">
            <a:avLst/>
          </a:prstGeom>
          <a:ln>
            <a:solidFill>
              <a:schemeClr val="tx2"/>
            </a:solidFill>
          </a:ln>
        </p:spPr>
      </p:pic>
      <p:pic>
        <p:nvPicPr>
          <p:cNvPr id="10" name="Picture 9" descr="Text, email&#10;&#10;Description automatically generated">
            <a:extLst>
              <a:ext uri="{FF2B5EF4-FFF2-40B4-BE49-F238E27FC236}">
                <a16:creationId xmlns:a16="http://schemas.microsoft.com/office/drawing/2014/main" id="{1FDD0FBC-BC55-41F2-B449-E0895F9F24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6546" y="2539588"/>
            <a:ext cx="2346431" cy="3986152"/>
          </a:xfrm>
          <a:prstGeom prst="rect">
            <a:avLst/>
          </a:prstGeom>
          <a:ln>
            <a:solidFill>
              <a:schemeClr val="tx2"/>
            </a:solidFill>
          </a:ln>
        </p:spPr>
      </p:pic>
    </p:spTree>
    <p:extLst>
      <p:ext uri="{BB962C8B-B14F-4D97-AF65-F5344CB8AC3E}">
        <p14:creationId xmlns:p14="http://schemas.microsoft.com/office/powerpoint/2010/main" val="2179508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25C0C21-B7CE-4F0B-81CD-4269BE354346}" type="slidenum">
              <a:rPr lang="en-US" smtClean="0"/>
              <a:pPr/>
              <a:t>19</a:t>
            </a:fld>
            <a:endParaRPr lang="en-US" dirty="0"/>
          </a:p>
        </p:txBody>
      </p:sp>
      <p:sp>
        <p:nvSpPr>
          <p:cNvPr id="4" name="Title 3"/>
          <p:cNvSpPr>
            <a:spLocks noGrp="1"/>
          </p:cNvSpPr>
          <p:nvPr>
            <p:ph type="title"/>
          </p:nvPr>
        </p:nvSpPr>
        <p:spPr>
          <a:xfrm>
            <a:off x="752785" y="291718"/>
            <a:ext cx="10601011" cy="642779"/>
          </a:xfrm>
        </p:spPr>
        <p:txBody>
          <a:bodyPr/>
          <a:lstStyle/>
          <a:p>
            <a:r>
              <a:rPr lang="en-US" b="1" dirty="0" smtClean="0">
                <a:effectLst>
                  <a:outerShdw blurRad="38100" dist="38100" dir="2700000" algn="tl">
                    <a:srgbClr val="000000">
                      <a:alpha val="43137"/>
                    </a:srgbClr>
                  </a:outerShdw>
                </a:effectLst>
              </a:rPr>
              <a:t>Post-Birth Warning Signs</a:t>
            </a:r>
            <a:endParaRPr lang="en-US" b="1" dirty="0">
              <a:effectLst>
                <a:outerShdw blurRad="38100" dist="38100" dir="2700000" algn="tl">
                  <a:srgbClr val="000000">
                    <a:alpha val="43137"/>
                  </a:srgbClr>
                </a:outerShdw>
              </a:effectLst>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3667" t="17330" r="2507" b="44004"/>
          <a:stretch/>
        </p:blipFill>
        <p:spPr>
          <a:xfrm>
            <a:off x="1504403" y="1221884"/>
            <a:ext cx="9097777" cy="4885843"/>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9262" t="32882" r="23773" b="38059"/>
          <a:stretch/>
        </p:blipFill>
        <p:spPr>
          <a:xfrm>
            <a:off x="5158892" y="6058827"/>
            <a:ext cx="2312723" cy="770907"/>
          </a:xfrm>
          <a:prstGeom prst="rect">
            <a:avLst/>
          </a:prstGeom>
        </p:spPr>
      </p:pic>
      <p:sp>
        <p:nvSpPr>
          <p:cNvPr id="7" name="7-Point Star 6"/>
          <p:cNvSpPr/>
          <p:nvPr/>
        </p:nvSpPr>
        <p:spPr>
          <a:xfrm>
            <a:off x="8799261" y="608932"/>
            <a:ext cx="1645920" cy="1645920"/>
          </a:xfrm>
          <a:prstGeom prst="star7">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7-Point Star 8"/>
          <p:cNvSpPr/>
          <p:nvPr/>
        </p:nvSpPr>
        <p:spPr>
          <a:xfrm>
            <a:off x="8799261" y="474471"/>
            <a:ext cx="1645920" cy="1645920"/>
          </a:xfrm>
          <a:prstGeom prst="star7">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7-Point Star 7"/>
          <p:cNvSpPr/>
          <p:nvPr/>
        </p:nvSpPr>
        <p:spPr>
          <a:xfrm>
            <a:off x="8799261" y="354206"/>
            <a:ext cx="1645920" cy="1645920"/>
          </a:xfrm>
          <a:prstGeom prst="star7">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cap="all" dirty="0">
              <a:solidFill>
                <a:schemeClr val="bg1"/>
              </a:solidFill>
              <a:effectLst>
                <a:outerShdw blurRad="38100" dist="38100" dir="2700000" algn="tl">
                  <a:srgbClr val="000000">
                    <a:alpha val="43137"/>
                  </a:srgbClr>
                </a:outerShdw>
              </a:effectLst>
            </a:endParaRPr>
          </a:p>
        </p:txBody>
      </p:sp>
      <p:sp>
        <p:nvSpPr>
          <p:cNvPr id="10" name="TextBox 9"/>
          <p:cNvSpPr txBox="1"/>
          <p:nvPr/>
        </p:nvSpPr>
        <p:spPr>
          <a:xfrm>
            <a:off x="8866545" y="663020"/>
            <a:ext cx="1511352" cy="1200329"/>
          </a:xfrm>
          <a:prstGeom prst="rect">
            <a:avLst/>
          </a:prstGeom>
          <a:noFill/>
        </p:spPr>
        <p:txBody>
          <a:bodyPr wrap="square" rtlCol="0">
            <a:spAutoFit/>
          </a:bodyPr>
          <a:lstStyle/>
          <a:p>
            <a:pPr algn="ctr"/>
            <a:r>
              <a:rPr lang="en-US" b="1" cap="all" dirty="0" smtClean="0">
                <a:solidFill>
                  <a:schemeClr val="bg1"/>
                </a:solidFill>
                <a:effectLst>
                  <a:outerShdw blurRad="38100" dist="38100" dir="2700000" algn="tl">
                    <a:srgbClr val="000000">
                      <a:alpha val="43137"/>
                    </a:srgbClr>
                  </a:outerShdw>
                </a:effectLst>
              </a:rPr>
              <a:t>Post-</a:t>
            </a:r>
          </a:p>
          <a:p>
            <a:pPr algn="ctr"/>
            <a:r>
              <a:rPr lang="en-US" b="1" cap="all" dirty="0" smtClean="0">
                <a:solidFill>
                  <a:schemeClr val="bg1"/>
                </a:solidFill>
                <a:effectLst>
                  <a:outerShdw blurRad="38100" dist="38100" dir="2700000" algn="tl">
                    <a:srgbClr val="000000">
                      <a:alpha val="43137"/>
                    </a:srgbClr>
                  </a:outerShdw>
                </a:effectLst>
              </a:rPr>
              <a:t>Birth </a:t>
            </a:r>
            <a:r>
              <a:rPr lang="en-US" b="1" cap="all" dirty="0">
                <a:solidFill>
                  <a:schemeClr val="bg1"/>
                </a:solidFill>
                <a:effectLst>
                  <a:outerShdw blurRad="38100" dist="38100" dir="2700000" algn="tl">
                    <a:srgbClr val="000000">
                      <a:alpha val="43137"/>
                    </a:srgbClr>
                  </a:outerShdw>
                </a:effectLst>
              </a:rPr>
              <a:t>Warning Signs</a:t>
            </a:r>
          </a:p>
        </p:txBody>
      </p:sp>
      <p:sp>
        <p:nvSpPr>
          <p:cNvPr id="15" name="7-Point Star 14"/>
          <p:cNvSpPr/>
          <p:nvPr/>
        </p:nvSpPr>
        <p:spPr>
          <a:xfrm>
            <a:off x="1897700" y="5735275"/>
            <a:ext cx="1645920" cy="1645920"/>
          </a:xfrm>
          <a:prstGeom prst="star7">
            <a:avLst/>
          </a:prstGeom>
          <a:solidFill>
            <a:srgbClr val="99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7-Point Star 15"/>
          <p:cNvSpPr/>
          <p:nvPr/>
        </p:nvSpPr>
        <p:spPr>
          <a:xfrm>
            <a:off x="1897700" y="5600814"/>
            <a:ext cx="1645920" cy="1645920"/>
          </a:xfrm>
          <a:prstGeom prst="star7">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7-Point Star 16"/>
          <p:cNvSpPr/>
          <p:nvPr/>
        </p:nvSpPr>
        <p:spPr>
          <a:xfrm>
            <a:off x="1897700" y="5480549"/>
            <a:ext cx="1645920" cy="1645920"/>
          </a:xfrm>
          <a:prstGeom prst="star7">
            <a:avLst/>
          </a:prstGeom>
          <a:solidFill>
            <a:srgbClr val="E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cap="all" dirty="0">
              <a:solidFill>
                <a:schemeClr val="bg1"/>
              </a:solidFill>
              <a:effectLst>
                <a:outerShdw blurRad="38100" dist="38100" dir="2700000" algn="tl">
                  <a:srgbClr val="000000">
                    <a:alpha val="43137"/>
                  </a:srgbClr>
                </a:outerShdw>
              </a:effectLst>
            </a:endParaRPr>
          </a:p>
        </p:txBody>
      </p:sp>
      <p:sp>
        <p:nvSpPr>
          <p:cNvPr id="18" name="TextBox 17"/>
          <p:cNvSpPr txBox="1"/>
          <p:nvPr/>
        </p:nvSpPr>
        <p:spPr>
          <a:xfrm>
            <a:off x="2180826" y="5813773"/>
            <a:ext cx="1079667" cy="923330"/>
          </a:xfrm>
          <a:prstGeom prst="rect">
            <a:avLst/>
          </a:prstGeom>
          <a:noFill/>
        </p:spPr>
        <p:txBody>
          <a:bodyPr wrap="square" rtlCol="0">
            <a:spAutoFit/>
          </a:bodyPr>
          <a:lstStyle/>
          <a:p>
            <a:pPr algn="ctr"/>
            <a:r>
              <a:rPr lang="en-US" b="1" dirty="0" smtClean="0">
                <a:solidFill>
                  <a:schemeClr val="bg1"/>
                </a:solidFill>
                <a:effectLst>
                  <a:outerShdw blurRad="38100" dist="38100" dir="2700000" algn="tl">
                    <a:srgbClr val="000000">
                      <a:alpha val="43137"/>
                    </a:srgbClr>
                  </a:outerShdw>
                </a:effectLst>
              </a:rPr>
              <a:t>Trust Your Instincts!</a:t>
            </a:r>
            <a:endParaRPr lang="en-US"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49098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200" dirty="0">
                <a:solidFill>
                  <a:schemeClr val="tx2">
                    <a:lumMod val="75000"/>
                    <a:lumOff val="25000"/>
                  </a:schemeClr>
                </a:solidFill>
              </a:rPr>
              <a:t>Nothing to disclose</a:t>
            </a:r>
          </a:p>
        </p:txBody>
      </p:sp>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D</a:t>
            </a:r>
            <a:r>
              <a:rPr lang="en-US" b="1" dirty="0" smtClean="0">
                <a:effectLst>
                  <a:outerShdw blurRad="38100" dist="38100" dir="2700000" algn="tl">
                    <a:srgbClr val="000000">
                      <a:alpha val="43137"/>
                    </a:srgbClr>
                  </a:outerShdw>
                </a:effectLst>
              </a:rPr>
              <a:t>isclosures</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562469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0465278" y="6112078"/>
            <a:ext cx="888520" cy="286169"/>
          </a:xfrm>
        </p:spPr>
        <p:txBody>
          <a:bodyPr/>
          <a:lstStyle/>
          <a:p>
            <a:fld id="{E25C0C21-B7CE-4F0B-81CD-4269BE354346}" type="slidenum">
              <a:rPr lang="en-US" smtClean="0"/>
              <a:pPr/>
              <a:t>20</a:t>
            </a:fld>
            <a:endParaRPr lang="en-US" dirty="0"/>
          </a:p>
        </p:txBody>
      </p:sp>
      <p:sp>
        <p:nvSpPr>
          <p:cNvPr id="4" name="Title 3"/>
          <p:cNvSpPr>
            <a:spLocks noGrp="1"/>
          </p:cNvSpPr>
          <p:nvPr>
            <p:ph type="title"/>
          </p:nvPr>
        </p:nvSpPr>
        <p:spPr/>
        <p:txBody>
          <a:bodyPr/>
          <a:lstStyle/>
          <a:p>
            <a:r>
              <a:rPr lang="en-US" b="1" dirty="0" smtClean="0">
                <a:effectLst>
                  <a:outerShdw blurRad="38100" dist="38100" dir="2700000" algn="tl">
                    <a:srgbClr val="000000">
                      <a:alpha val="43137"/>
                    </a:srgbClr>
                  </a:outerShdw>
                </a:effectLst>
              </a:rPr>
              <a:t>Patient—Postpartum Early Warning Signs</a:t>
            </a:r>
            <a:endParaRPr lang="en-US" b="1" dirty="0">
              <a:effectLst>
                <a:outerShdw blurRad="38100" dist="38100" dir="2700000" algn="tl">
                  <a:srgbClr val="000000">
                    <a:alpha val="43137"/>
                  </a:srgbClr>
                </a:outerShdw>
              </a:effectLst>
            </a:endParaRPr>
          </a:p>
        </p:txBody>
      </p:sp>
      <p:pic>
        <p:nvPicPr>
          <p:cNvPr id="1026" name="Picture 2" descr="headach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550" y="895483"/>
            <a:ext cx="1008993" cy="109728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28" name="Picture 4" descr="dizzin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549" y="1964188"/>
            <a:ext cx="1008993" cy="109728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0" name="Picture 6" descr="changes in vi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374" y="4004969"/>
            <a:ext cx="1008993" cy="109728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descr="high temperatu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549" y="3021979"/>
            <a:ext cx="1008993" cy="109728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4" name="Picture 10" descr="lungs breathi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45426" y="895483"/>
            <a:ext cx="1008993" cy="109728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6" name="Picture 12" descr="pain in ches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29803" y="1966900"/>
            <a:ext cx="1008993" cy="109728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8" name="Picture 14" descr="bleedi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29803" y="4097684"/>
            <a:ext cx="1008993" cy="109728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40" name="Picture 16" descr="pain in leg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23909" y="3021979"/>
            <a:ext cx="1008993" cy="109728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42" name="Picture 18" descr="sleepines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29803" y="5035731"/>
            <a:ext cx="1008993" cy="99227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44" name="Picture 20" descr="harming thought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3550" y="5024845"/>
            <a:ext cx="1008993" cy="109728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87752" y="1005048"/>
            <a:ext cx="4321629" cy="830997"/>
          </a:xfrm>
          <a:prstGeom prst="rect">
            <a:avLst/>
          </a:prstGeom>
          <a:noFill/>
        </p:spPr>
        <p:txBody>
          <a:bodyPr wrap="square" rtlCol="0">
            <a:spAutoFit/>
          </a:bodyPr>
          <a:lstStyle/>
          <a:p>
            <a:r>
              <a:rPr lang="en-US" sz="2400" b="1" dirty="0" smtClean="0">
                <a:solidFill>
                  <a:schemeClr val="tx2"/>
                </a:solidFill>
              </a:rPr>
              <a:t>Headache that won’t go away or gets worse</a:t>
            </a:r>
            <a:endParaRPr lang="en-US" sz="2400" b="1" dirty="0">
              <a:solidFill>
                <a:schemeClr val="tx2"/>
              </a:solidFill>
            </a:endParaRPr>
          </a:p>
        </p:txBody>
      </p:sp>
      <p:sp>
        <p:nvSpPr>
          <p:cNvPr id="16" name="TextBox 15"/>
          <p:cNvSpPr txBox="1"/>
          <p:nvPr/>
        </p:nvSpPr>
        <p:spPr>
          <a:xfrm>
            <a:off x="1587752" y="2289084"/>
            <a:ext cx="3831772" cy="461665"/>
          </a:xfrm>
          <a:prstGeom prst="rect">
            <a:avLst/>
          </a:prstGeom>
          <a:noFill/>
        </p:spPr>
        <p:txBody>
          <a:bodyPr wrap="square" rtlCol="0">
            <a:spAutoFit/>
          </a:bodyPr>
          <a:lstStyle/>
          <a:p>
            <a:r>
              <a:rPr lang="en-US" sz="2400" b="1" dirty="0" smtClean="0">
                <a:solidFill>
                  <a:schemeClr val="tx2"/>
                </a:solidFill>
              </a:rPr>
              <a:t>Dizziness or fainting</a:t>
            </a:r>
            <a:endParaRPr lang="en-US" sz="2400" b="1" dirty="0">
              <a:solidFill>
                <a:schemeClr val="tx2"/>
              </a:solidFill>
            </a:endParaRPr>
          </a:p>
        </p:txBody>
      </p:sp>
      <p:sp>
        <p:nvSpPr>
          <p:cNvPr id="17" name="TextBox 16"/>
          <p:cNvSpPr txBox="1"/>
          <p:nvPr/>
        </p:nvSpPr>
        <p:spPr>
          <a:xfrm>
            <a:off x="1587752" y="4328778"/>
            <a:ext cx="3831772" cy="461665"/>
          </a:xfrm>
          <a:prstGeom prst="rect">
            <a:avLst/>
          </a:prstGeom>
          <a:noFill/>
        </p:spPr>
        <p:txBody>
          <a:bodyPr wrap="square" rtlCol="0">
            <a:spAutoFit/>
          </a:bodyPr>
          <a:lstStyle/>
          <a:p>
            <a:r>
              <a:rPr lang="en-US" sz="2400" b="1" dirty="0" smtClean="0">
                <a:solidFill>
                  <a:schemeClr val="tx2"/>
                </a:solidFill>
              </a:rPr>
              <a:t>Change in your vision</a:t>
            </a:r>
            <a:endParaRPr lang="en-US" sz="2400" b="1" dirty="0">
              <a:solidFill>
                <a:schemeClr val="tx2"/>
              </a:solidFill>
            </a:endParaRPr>
          </a:p>
        </p:txBody>
      </p:sp>
      <p:sp>
        <p:nvSpPr>
          <p:cNvPr id="18" name="TextBox 17"/>
          <p:cNvSpPr txBox="1"/>
          <p:nvPr/>
        </p:nvSpPr>
        <p:spPr>
          <a:xfrm>
            <a:off x="1603373" y="3339786"/>
            <a:ext cx="3831772" cy="461665"/>
          </a:xfrm>
          <a:prstGeom prst="rect">
            <a:avLst/>
          </a:prstGeom>
          <a:noFill/>
        </p:spPr>
        <p:txBody>
          <a:bodyPr wrap="square" rtlCol="0">
            <a:spAutoFit/>
          </a:bodyPr>
          <a:lstStyle/>
          <a:p>
            <a:r>
              <a:rPr lang="en-US" sz="2400" b="1" dirty="0" smtClean="0">
                <a:solidFill>
                  <a:schemeClr val="tx2"/>
                </a:solidFill>
              </a:rPr>
              <a:t>Fever of 100.4 or higher</a:t>
            </a:r>
            <a:endParaRPr lang="en-US" sz="2400" b="1" dirty="0">
              <a:solidFill>
                <a:schemeClr val="tx2"/>
              </a:solidFill>
            </a:endParaRPr>
          </a:p>
        </p:txBody>
      </p:sp>
      <p:sp>
        <p:nvSpPr>
          <p:cNvPr id="19" name="TextBox 18"/>
          <p:cNvSpPr txBox="1"/>
          <p:nvPr/>
        </p:nvSpPr>
        <p:spPr>
          <a:xfrm>
            <a:off x="1587752" y="5342652"/>
            <a:ext cx="4321629" cy="461665"/>
          </a:xfrm>
          <a:prstGeom prst="rect">
            <a:avLst/>
          </a:prstGeom>
          <a:noFill/>
        </p:spPr>
        <p:txBody>
          <a:bodyPr wrap="square" rtlCol="0">
            <a:spAutoFit/>
          </a:bodyPr>
          <a:lstStyle/>
          <a:p>
            <a:r>
              <a:rPr lang="en-US" sz="2400" b="1" dirty="0" smtClean="0">
                <a:solidFill>
                  <a:schemeClr val="tx2"/>
                </a:solidFill>
              </a:rPr>
              <a:t>Thoughts of harming yourself</a:t>
            </a:r>
            <a:endParaRPr lang="en-US" sz="2400" b="1" dirty="0">
              <a:solidFill>
                <a:schemeClr val="tx2"/>
              </a:solidFill>
            </a:endParaRPr>
          </a:p>
        </p:txBody>
      </p:sp>
      <p:sp>
        <p:nvSpPr>
          <p:cNvPr id="20" name="TextBox 19"/>
          <p:cNvSpPr txBox="1"/>
          <p:nvPr/>
        </p:nvSpPr>
        <p:spPr>
          <a:xfrm>
            <a:off x="7369627" y="1189713"/>
            <a:ext cx="3831772" cy="461665"/>
          </a:xfrm>
          <a:prstGeom prst="rect">
            <a:avLst/>
          </a:prstGeom>
          <a:noFill/>
        </p:spPr>
        <p:txBody>
          <a:bodyPr wrap="square" rtlCol="0">
            <a:spAutoFit/>
          </a:bodyPr>
          <a:lstStyle/>
          <a:p>
            <a:r>
              <a:rPr lang="en-US" sz="2400" b="1" dirty="0" smtClean="0">
                <a:solidFill>
                  <a:schemeClr val="tx2"/>
                </a:solidFill>
              </a:rPr>
              <a:t>Trouble breathing</a:t>
            </a:r>
            <a:endParaRPr lang="en-US" sz="2400" b="1" dirty="0">
              <a:solidFill>
                <a:schemeClr val="tx2"/>
              </a:solidFill>
            </a:endParaRPr>
          </a:p>
        </p:txBody>
      </p:sp>
      <p:sp>
        <p:nvSpPr>
          <p:cNvPr id="21" name="TextBox 20"/>
          <p:cNvSpPr txBox="1"/>
          <p:nvPr/>
        </p:nvSpPr>
        <p:spPr>
          <a:xfrm>
            <a:off x="7369626" y="2253420"/>
            <a:ext cx="4321629" cy="461665"/>
          </a:xfrm>
          <a:prstGeom prst="rect">
            <a:avLst/>
          </a:prstGeom>
          <a:noFill/>
        </p:spPr>
        <p:txBody>
          <a:bodyPr wrap="square" rtlCol="0">
            <a:spAutoFit/>
          </a:bodyPr>
          <a:lstStyle/>
          <a:p>
            <a:r>
              <a:rPr lang="en-US" sz="2400" b="1" dirty="0" smtClean="0">
                <a:solidFill>
                  <a:schemeClr val="tx2"/>
                </a:solidFill>
              </a:rPr>
              <a:t>Chest pain or fast-beating heart</a:t>
            </a:r>
            <a:endParaRPr lang="en-US" sz="2400" b="1" dirty="0">
              <a:solidFill>
                <a:schemeClr val="tx2"/>
              </a:solidFill>
            </a:endParaRPr>
          </a:p>
        </p:txBody>
      </p:sp>
      <p:sp>
        <p:nvSpPr>
          <p:cNvPr id="22" name="TextBox 21"/>
          <p:cNvSpPr txBox="1"/>
          <p:nvPr/>
        </p:nvSpPr>
        <p:spPr>
          <a:xfrm>
            <a:off x="7369625" y="3173972"/>
            <a:ext cx="4321629" cy="830997"/>
          </a:xfrm>
          <a:prstGeom prst="rect">
            <a:avLst/>
          </a:prstGeom>
          <a:noFill/>
        </p:spPr>
        <p:txBody>
          <a:bodyPr wrap="square" rtlCol="0">
            <a:spAutoFit/>
          </a:bodyPr>
          <a:lstStyle/>
          <a:p>
            <a:r>
              <a:rPr lang="en-US" sz="2400" b="1" dirty="0" smtClean="0">
                <a:solidFill>
                  <a:schemeClr val="tx2"/>
                </a:solidFill>
              </a:rPr>
              <a:t>Severe swelling, redness or pain of your leg or arm </a:t>
            </a:r>
            <a:endParaRPr lang="en-US" sz="2400" b="1" dirty="0">
              <a:solidFill>
                <a:schemeClr val="tx2"/>
              </a:solidFill>
            </a:endParaRPr>
          </a:p>
        </p:txBody>
      </p:sp>
      <p:sp>
        <p:nvSpPr>
          <p:cNvPr id="23" name="TextBox 22"/>
          <p:cNvSpPr txBox="1"/>
          <p:nvPr/>
        </p:nvSpPr>
        <p:spPr>
          <a:xfrm>
            <a:off x="7369624" y="4230825"/>
            <a:ext cx="4321629" cy="830997"/>
          </a:xfrm>
          <a:prstGeom prst="rect">
            <a:avLst/>
          </a:prstGeom>
          <a:noFill/>
        </p:spPr>
        <p:txBody>
          <a:bodyPr wrap="square" rtlCol="0">
            <a:spAutoFit/>
          </a:bodyPr>
          <a:lstStyle/>
          <a:p>
            <a:r>
              <a:rPr lang="en-US" sz="2400" b="1" dirty="0" smtClean="0">
                <a:solidFill>
                  <a:schemeClr val="tx2"/>
                </a:solidFill>
              </a:rPr>
              <a:t>Vaginal bleeding or discharge after pregnancy</a:t>
            </a:r>
            <a:endParaRPr lang="en-US" sz="2400" b="1" dirty="0">
              <a:solidFill>
                <a:schemeClr val="tx2"/>
              </a:solidFill>
            </a:endParaRPr>
          </a:p>
        </p:txBody>
      </p:sp>
      <p:sp>
        <p:nvSpPr>
          <p:cNvPr id="24" name="TextBox 23"/>
          <p:cNvSpPr txBox="1"/>
          <p:nvPr/>
        </p:nvSpPr>
        <p:spPr>
          <a:xfrm>
            <a:off x="7369624" y="5342652"/>
            <a:ext cx="3831772" cy="461665"/>
          </a:xfrm>
          <a:prstGeom prst="rect">
            <a:avLst/>
          </a:prstGeom>
          <a:noFill/>
        </p:spPr>
        <p:txBody>
          <a:bodyPr wrap="square" rtlCol="0">
            <a:spAutoFit/>
          </a:bodyPr>
          <a:lstStyle/>
          <a:p>
            <a:r>
              <a:rPr lang="en-US" sz="2400" b="1" dirty="0" smtClean="0">
                <a:solidFill>
                  <a:schemeClr val="tx2"/>
                </a:solidFill>
              </a:rPr>
              <a:t>Overwhelming tiredness</a:t>
            </a:r>
            <a:endParaRPr lang="en-US" sz="2400" b="1" dirty="0">
              <a:solidFill>
                <a:schemeClr val="tx2"/>
              </a:solidFill>
            </a:endParaRPr>
          </a:p>
        </p:txBody>
      </p:sp>
      <p:sp>
        <p:nvSpPr>
          <p:cNvPr id="8" name="TextBox 7"/>
          <p:cNvSpPr txBox="1"/>
          <p:nvPr/>
        </p:nvSpPr>
        <p:spPr>
          <a:xfrm>
            <a:off x="67509" y="6489668"/>
            <a:ext cx="3624943" cy="369332"/>
          </a:xfrm>
          <a:prstGeom prst="rect">
            <a:avLst/>
          </a:prstGeom>
          <a:noFill/>
        </p:spPr>
        <p:txBody>
          <a:bodyPr wrap="square" rtlCol="0">
            <a:spAutoFit/>
          </a:bodyPr>
          <a:lstStyle/>
          <a:p>
            <a:r>
              <a:rPr lang="en-US" dirty="0" smtClean="0">
                <a:solidFill>
                  <a:schemeClr val="tx2"/>
                </a:solidFill>
              </a:rPr>
              <a:t>Source:  CDC Hear Her Campaign</a:t>
            </a:r>
            <a:endParaRPr lang="en-US" dirty="0">
              <a:solidFill>
                <a:schemeClr val="tx2"/>
              </a:solidFill>
            </a:endParaRPr>
          </a:p>
        </p:txBody>
      </p:sp>
      <p:sp>
        <p:nvSpPr>
          <p:cNvPr id="25" name="TextBox 24"/>
          <p:cNvSpPr txBox="1"/>
          <p:nvPr/>
        </p:nvSpPr>
        <p:spPr>
          <a:xfrm>
            <a:off x="2250448" y="6028003"/>
            <a:ext cx="7605688" cy="461665"/>
          </a:xfrm>
          <a:prstGeom prst="rect">
            <a:avLst/>
          </a:prstGeom>
          <a:noFill/>
        </p:spPr>
        <p:txBody>
          <a:bodyPr wrap="square" rtlCol="0">
            <a:spAutoFit/>
          </a:bodyPr>
          <a:lstStyle/>
          <a:p>
            <a:pPr algn="ctr"/>
            <a:r>
              <a:rPr lang="en-US" sz="2400" b="1" i="1" dirty="0" smtClean="0">
                <a:solidFill>
                  <a:srgbClr val="C00000"/>
                </a:solidFill>
              </a:rPr>
              <a:t>Multiple ER and health care contacts for same reason!</a:t>
            </a:r>
            <a:endParaRPr lang="en-US" sz="2400" b="1" i="1" dirty="0">
              <a:solidFill>
                <a:srgbClr val="C00000"/>
              </a:solidFill>
            </a:endParaRPr>
          </a:p>
        </p:txBody>
      </p:sp>
    </p:spTree>
    <p:extLst>
      <p:ext uri="{BB962C8B-B14F-4D97-AF65-F5344CB8AC3E}">
        <p14:creationId xmlns:p14="http://schemas.microsoft.com/office/powerpoint/2010/main" val="38041253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25C0C21-B7CE-4F0B-81CD-4269BE354346}" type="slidenum">
              <a:rPr lang="en-US" smtClean="0"/>
              <a:pPr/>
              <a:t>21</a:t>
            </a:fld>
            <a:endParaRPr lang="en-US" dirty="0"/>
          </a:p>
        </p:txBody>
      </p:sp>
      <p:sp>
        <p:nvSpPr>
          <p:cNvPr id="4" name="Title 3"/>
          <p:cNvSpPr>
            <a:spLocks noGrp="1"/>
          </p:cNvSpPr>
          <p:nvPr>
            <p:ph type="title"/>
          </p:nvPr>
        </p:nvSpPr>
        <p:spPr/>
        <p:txBody>
          <a:bodyPr/>
          <a:lstStyle/>
          <a:p>
            <a:r>
              <a:rPr lang="en-US" b="1" dirty="0" smtClean="0">
                <a:effectLst>
                  <a:outerShdw blurRad="38100" dist="38100" dir="2700000" algn="tl">
                    <a:srgbClr val="000000">
                      <a:alpha val="43137"/>
                    </a:srgbClr>
                  </a:outerShdw>
                </a:effectLst>
              </a:rPr>
              <a:t>Clinical—Maternal Early Warning System</a:t>
            </a:r>
            <a:endParaRPr lang="en-US" b="1" dirty="0">
              <a:effectLst>
                <a:outerShdw blurRad="38100" dist="38100" dir="2700000" algn="tl">
                  <a:srgbClr val="000000">
                    <a:alpha val="43137"/>
                  </a:srgbClr>
                </a:outerShdw>
              </a:effectLst>
            </a:endParaRPr>
          </a:p>
        </p:txBody>
      </p:sp>
      <p:sp>
        <p:nvSpPr>
          <p:cNvPr id="6" name="TextBox 5"/>
          <p:cNvSpPr txBox="1"/>
          <p:nvPr/>
        </p:nvSpPr>
        <p:spPr>
          <a:xfrm>
            <a:off x="434038" y="6251949"/>
            <a:ext cx="4137962" cy="369332"/>
          </a:xfrm>
          <a:prstGeom prst="rect">
            <a:avLst/>
          </a:prstGeom>
          <a:noFill/>
        </p:spPr>
        <p:txBody>
          <a:bodyPr wrap="square" rtlCol="0">
            <a:spAutoFit/>
          </a:bodyPr>
          <a:lstStyle/>
          <a:p>
            <a:r>
              <a:rPr lang="en-US" dirty="0" smtClean="0">
                <a:solidFill>
                  <a:schemeClr val="tx2"/>
                </a:solidFill>
              </a:rPr>
              <a:t>Source: FDOH, ACOG/AIM, Shields 2016</a:t>
            </a:r>
            <a:endParaRPr lang="en-US" dirty="0">
              <a:solidFill>
                <a:schemeClr val="tx2"/>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08594842"/>
              </p:ext>
            </p:extLst>
          </p:nvPr>
        </p:nvGraphicFramePr>
        <p:xfrm>
          <a:off x="434038" y="1050561"/>
          <a:ext cx="11362100" cy="5054796"/>
        </p:xfrm>
        <a:graphic>
          <a:graphicData uri="http://schemas.openxmlformats.org/drawingml/2006/table">
            <a:tbl>
              <a:tblPr firstRow="1" bandRow="1">
                <a:tableStyleId>{5C22544A-7EE6-4342-B048-85BDC9FD1C3A}</a:tableStyleId>
              </a:tblPr>
              <a:tblGrid>
                <a:gridCol w="3892991">
                  <a:extLst>
                    <a:ext uri="{9D8B030D-6E8A-4147-A177-3AD203B41FA5}">
                      <a16:colId xmlns:a16="http://schemas.microsoft.com/office/drawing/2014/main" val="3096737641"/>
                    </a:ext>
                  </a:extLst>
                </a:gridCol>
                <a:gridCol w="2399168">
                  <a:extLst>
                    <a:ext uri="{9D8B030D-6E8A-4147-A177-3AD203B41FA5}">
                      <a16:colId xmlns:a16="http://schemas.microsoft.com/office/drawing/2014/main" val="630019551"/>
                    </a:ext>
                  </a:extLst>
                </a:gridCol>
                <a:gridCol w="1439501">
                  <a:extLst>
                    <a:ext uri="{9D8B030D-6E8A-4147-A177-3AD203B41FA5}">
                      <a16:colId xmlns:a16="http://schemas.microsoft.com/office/drawing/2014/main" val="3804634870"/>
                    </a:ext>
                  </a:extLst>
                </a:gridCol>
                <a:gridCol w="1484769">
                  <a:extLst>
                    <a:ext uri="{9D8B030D-6E8A-4147-A177-3AD203B41FA5}">
                      <a16:colId xmlns:a16="http://schemas.microsoft.com/office/drawing/2014/main" val="1464976496"/>
                    </a:ext>
                  </a:extLst>
                </a:gridCol>
                <a:gridCol w="2145671">
                  <a:extLst>
                    <a:ext uri="{9D8B030D-6E8A-4147-A177-3AD203B41FA5}">
                      <a16:colId xmlns:a16="http://schemas.microsoft.com/office/drawing/2014/main" val="1036005436"/>
                    </a:ext>
                  </a:extLst>
                </a:gridCol>
              </a:tblGrid>
              <a:tr h="400506">
                <a:tc>
                  <a:txBody>
                    <a:bodyPr/>
                    <a:lstStyle/>
                    <a:p>
                      <a:pPr algn="ctr"/>
                      <a:r>
                        <a:rPr lang="en-US" dirty="0" smtClean="0">
                          <a:solidFill>
                            <a:schemeClr val="tx2"/>
                          </a:solidFill>
                          <a:effectLst/>
                        </a:rPr>
                        <a:t>Measurement</a:t>
                      </a:r>
                      <a:endParaRPr lang="en-US" dirty="0">
                        <a:solidFill>
                          <a:schemeClr val="tx2"/>
                        </a:solidFill>
                        <a:effectLs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BDCD6"/>
                    </a:solidFill>
                  </a:tcPr>
                </a:tc>
                <a:tc>
                  <a:txBody>
                    <a:bodyPr/>
                    <a:lstStyle/>
                    <a:p>
                      <a:pPr algn="ctr"/>
                      <a:r>
                        <a:rPr lang="en-US" dirty="0" smtClean="0">
                          <a:solidFill>
                            <a:schemeClr val="tx2"/>
                          </a:solidFill>
                        </a:rPr>
                        <a:t>Less Than</a:t>
                      </a:r>
                      <a:r>
                        <a:rPr lang="en-US" baseline="0" dirty="0" smtClean="0">
                          <a:solidFill>
                            <a:schemeClr val="tx2"/>
                          </a:solidFill>
                        </a:rPr>
                        <a:t> or Equal</a:t>
                      </a:r>
                      <a:endParaRPr lang="en-US"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68422"/>
                    </a:solidFill>
                  </a:tcPr>
                </a:tc>
                <a:tc>
                  <a:txBody>
                    <a:bodyPr/>
                    <a:lstStyle/>
                    <a:p>
                      <a:pPr algn="ctr"/>
                      <a:r>
                        <a:rPr lang="en-US" b="1" dirty="0" smtClean="0">
                          <a:solidFill>
                            <a:schemeClr val="tx2"/>
                          </a:solidFill>
                          <a:effectLst/>
                        </a:rPr>
                        <a:t>Between</a:t>
                      </a:r>
                      <a:endParaRPr lang="en-US" b="1" dirty="0">
                        <a:solidFill>
                          <a:schemeClr val="tx2"/>
                        </a:solidFill>
                        <a:effectLs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99"/>
                    </a:solidFill>
                  </a:tcPr>
                </a:tc>
                <a:tc>
                  <a:txBody>
                    <a:bodyPr/>
                    <a:lstStyle/>
                    <a:p>
                      <a:pPr algn="ctr"/>
                      <a:r>
                        <a:rPr lang="en-US" b="1" dirty="0" smtClean="0">
                          <a:solidFill>
                            <a:schemeClr val="tx2"/>
                          </a:solidFill>
                          <a:effectLst/>
                        </a:rPr>
                        <a:t>Between</a:t>
                      </a:r>
                      <a:endParaRPr lang="en-US" b="1" dirty="0">
                        <a:solidFill>
                          <a:schemeClr val="tx2"/>
                        </a:solidFill>
                        <a:effectLs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99"/>
                    </a:solidFill>
                  </a:tcPr>
                </a:tc>
                <a:tc>
                  <a:txBody>
                    <a:bodyPr/>
                    <a:lstStyle/>
                    <a:p>
                      <a:pPr algn="ctr"/>
                      <a:r>
                        <a:rPr lang="en-US" b="1" dirty="0" smtClean="0">
                          <a:solidFill>
                            <a:schemeClr val="tx2"/>
                          </a:solidFill>
                          <a:effectLst/>
                        </a:rPr>
                        <a:t>More Than</a:t>
                      </a:r>
                      <a:r>
                        <a:rPr lang="en-US" b="1" baseline="0" dirty="0" smtClean="0">
                          <a:solidFill>
                            <a:schemeClr val="tx2"/>
                          </a:solidFill>
                          <a:effectLst/>
                        </a:rPr>
                        <a:t> or Equal</a:t>
                      </a:r>
                      <a:endParaRPr lang="en-US" b="1" dirty="0">
                        <a:solidFill>
                          <a:schemeClr val="tx2"/>
                        </a:solidFill>
                        <a:effectLs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68422"/>
                    </a:solidFill>
                  </a:tcPr>
                </a:tc>
                <a:extLst>
                  <a:ext uri="{0D108BD9-81ED-4DB2-BD59-A6C34878D82A}">
                    <a16:rowId xmlns:a16="http://schemas.microsoft.com/office/drawing/2014/main" val="3421923229"/>
                  </a:ext>
                </a:extLst>
              </a:tr>
              <a:tr h="400506">
                <a:tc>
                  <a:txBody>
                    <a:bodyPr/>
                    <a:lstStyle/>
                    <a:p>
                      <a:r>
                        <a:rPr lang="en-US" dirty="0" smtClean="0">
                          <a:solidFill>
                            <a:schemeClr val="tx2"/>
                          </a:solidFill>
                        </a:rPr>
                        <a:t>Systolic BP (mmHg)</a:t>
                      </a:r>
                      <a:endParaRPr lang="en-US"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BDCD6"/>
                    </a:solidFill>
                  </a:tcPr>
                </a:tc>
                <a:tc>
                  <a:txBody>
                    <a:bodyPr/>
                    <a:lstStyle/>
                    <a:p>
                      <a:pPr algn="ctr"/>
                      <a:r>
                        <a:rPr lang="en-US" b="1" dirty="0" smtClean="0">
                          <a:solidFill>
                            <a:schemeClr val="tx2"/>
                          </a:solidFill>
                          <a:effectLst/>
                        </a:rPr>
                        <a:t>80</a:t>
                      </a:r>
                      <a:endParaRPr lang="en-US" b="1" dirty="0">
                        <a:solidFill>
                          <a:schemeClr val="tx2"/>
                        </a:solidFill>
                        <a:effectLs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68422"/>
                    </a:solidFill>
                  </a:tcPr>
                </a:tc>
                <a:tc>
                  <a:txBody>
                    <a:bodyPr/>
                    <a:lstStyle/>
                    <a:p>
                      <a:pPr algn="ctr"/>
                      <a:r>
                        <a:rPr lang="en-US" b="1" dirty="0" smtClean="0">
                          <a:solidFill>
                            <a:schemeClr val="tx2"/>
                          </a:solidFill>
                          <a:effectLst/>
                        </a:rPr>
                        <a:t>81-89</a:t>
                      </a:r>
                      <a:endParaRPr lang="en-US" b="1" dirty="0">
                        <a:solidFill>
                          <a:schemeClr val="tx2"/>
                        </a:solidFill>
                        <a:effectLs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99"/>
                    </a:solidFill>
                  </a:tcPr>
                </a:tc>
                <a:tc>
                  <a:txBody>
                    <a:bodyPr/>
                    <a:lstStyle/>
                    <a:p>
                      <a:pPr algn="ctr"/>
                      <a:r>
                        <a:rPr lang="en-US" b="1" dirty="0" smtClean="0">
                          <a:solidFill>
                            <a:schemeClr val="tx2"/>
                          </a:solidFill>
                          <a:effectLst/>
                        </a:rPr>
                        <a:t>150-159</a:t>
                      </a:r>
                      <a:endParaRPr lang="en-US" b="1" dirty="0">
                        <a:solidFill>
                          <a:schemeClr val="tx2"/>
                        </a:solidFill>
                        <a:effectLs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99"/>
                    </a:solidFill>
                  </a:tcPr>
                </a:tc>
                <a:tc>
                  <a:txBody>
                    <a:bodyPr/>
                    <a:lstStyle/>
                    <a:p>
                      <a:pPr algn="ctr"/>
                      <a:r>
                        <a:rPr lang="en-US" b="1" dirty="0" smtClean="0">
                          <a:solidFill>
                            <a:schemeClr val="tx2"/>
                          </a:solidFill>
                          <a:effectLst/>
                        </a:rPr>
                        <a:t>160</a:t>
                      </a:r>
                      <a:endParaRPr lang="en-US" b="1" dirty="0">
                        <a:solidFill>
                          <a:schemeClr val="tx2"/>
                        </a:solidFill>
                        <a:effectLs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68422"/>
                    </a:solidFill>
                  </a:tcPr>
                </a:tc>
                <a:extLst>
                  <a:ext uri="{0D108BD9-81ED-4DB2-BD59-A6C34878D82A}">
                    <a16:rowId xmlns:a16="http://schemas.microsoft.com/office/drawing/2014/main" val="1022942211"/>
                  </a:ext>
                </a:extLst>
              </a:tr>
              <a:tr h="400506">
                <a:tc>
                  <a:txBody>
                    <a:bodyPr/>
                    <a:lstStyle/>
                    <a:p>
                      <a:r>
                        <a:rPr lang="en-US" dirty="0" smtClean="0">
                          <a:solidFill>
                            <a:schemeClr val="tx2"/>
                          </a:solidFill>
                        </a:rPr>
                        <a:t>Diastolic</a:t>
                      </a:r>
                      <a:r>
                        <a:rPr lang="en-US" baseline="0" dirty="0" smtClean="0">
                          <a:solidFill>
                            <a:schemeClr val="tx2"/>
                          </a:solidFill>
                        </a:rPr>
                        <a:t> BP (mmHg)</a:t>
                      </a:r>
                      <a:endParaRPr lang="en-US"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BDCD6"/>
                    </a:solidFill>
                  </a:tcPr>
                </a:tc>
                <a:tc>
                  <a:txBody>
                    <a:bodyPr/>
                    <a:lstStyle/>
                    <a:p>
                      <a:pPr algn="ctr"/>
                      <a:r>
                        <a:rPr lang="en-US" b="1" dirty="0" smtClean="0">
                          <a:solidFill>
                            <a:schemeClr val="tx2"/>
                          </a:solidFill>
                          <a:effectLst/>
                        </a:rPr>
                        <a:t>49</a:t>
                      </a:r>
                      <a:endParaRPr lang="en-US" b="1" dirty="0">
                        <a:solidFill>
                          <a:schemeClr val="tx2"/>
                        </a:solidFill>
                        <a:effectLs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68422"/>
                    </a:solidFill>
                  </a:tcPr>
                </a:tc>
                <a:tc>
                  <a:txBody>
                    <a:bodyPr/>
                    <a:lstStyle/>
                    <a:p>
                      <a:endParaRPr lang="en-US" b="1" dirty="0">
                        <a:solidFill>
                          <a:schemeClr val="tx2"/>
                        </a:solidFill>
                        <a:effectLs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99"/>
                    </a:solidFill>
                  </a:tcPr>
                </a:tc>
                <a:tc>
                  <a:txBody>
                    <a:bodyPr/>
                    <a:lstStyle/>
                    <a:p>
                      <a:pPr algn="ctr"/>
                      <a:r>
                        <a:rPr lang="en-US" b="1" dirty="0" smtClean="0">
                          <a:solidFill>
                            <a:schemeClr val="tx2"/>
                          </a:solidFill>
                          <a:effectLst/>
                        </a:rPr>
                        <a:t>95-109</a:t>
                      </a:r>
                      <a:endParaRPr lang="en-US" b="1" dirty="0">
                        <a:solidFill>
                          <a:schemeClr val="tx2"/>
                        </a:solidFill>
                        <a:effectLs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99"/>
                    </a:solidFill>
                  </a:tcPr>
                </a:tc>
                <a:tc>
                  <a:txBody>
                    <a:bodyPr/>
                    <a:lstStyle/>
                    <a:p>
                      <a:pPr algn="ctr"/>
                      <a:r>
                        <a:rPr lang="en-US" b="1" dirty="0" smtClean="0">
                          <a:solidFill>
                            <a:schemeClr val="tx2"/>
                          </a:solidFill>
                          <a:effectLst/>
                        </a:rPr>
                        <a:t>110</a:t>
                      </a:r>
                      <a:endParaRPr lang="en-US" b="1" dirty="0">
                        <a:solidFill>
                          <a:schemeClr val="tx2"/>
                        </a:solidFill>
                        <a:effectLs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68422"/>
                    </a:solidFill>
                  </a:tcPr>
                </a:tc>
                <a:extLst>
                  <a:ext uri="{0D108BD9-81ED-4DB2-BD59-A6C34878D82A}">
                    <a16:rowId xmlns:a16="http://schemas.microsoft.com/office/drawing/2014/main" val="2557156195"/>
                  </a:ext>
                </a:extLst>
              </a:tr>
              <a:tr h="400506">
                <a:tc>
                  <a:txBody>
                    <a:bodyPr/>
                    <a:lstStyle/>
                    <a:p>
                      <a:r>
                        <a:rPr lang="en-US" dirty="0" smtClean="0">
                          <a:solidFill>
                            <a:schemeClr val="tx2"/>
                          </a:solidFill>
                        </a:rPr>
                        <a:t>Respiratory Rate</a:t>
                      </a:r>
                      <a:r>
                        <a:rPr lang="en-US" baseline="0" dirty="0" smtClean="0">
                          <a:solidFill>
                            <a:schemeClr val="tx2"/>
                          </a:solidFill>
                        </a:rPr>
                        <a:t> </a:t>
                      </a:r>
                    </a:p>
                    <a:p>
                      <a:r>
                        <a:rPr lang="en-US" baseline="0" dirty="0" smtClean="0">
                          <a:solidFill>
                            <a:schemeClr val="tx2"/>
                          </a:solidFill>
                        </a:rPr>
                        <a:t>     (breaths per minute)</a:t>
                      </a:r>
                      <a:endParaRPr lang="en-US"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BDCD6"/>
                    </a:solidFill>
                  </a:tcPr>
                </a:tc>
                <a:tc>
                  <a:txBody>
                    <a:bodyPr/>
                    <a:lstStyle/>
                    <a:p>
                      <a:pPr algn="ctr"/>
                      <a:r>
                        <a:rPr lang="en-US" b="1" dirty="0" smtClean="0">
                          <a:solidFill>
                            <a:schemeClr val="tx2"/>
                          </a:solidFill>
                          <a:effectLst/>
                        </a:rPr>
                        <a:t>10</a:t>
                      </a:r>
                      <a:endParaRPr lang="en-US" b="1" dirty="0">
                        <a:solidFill>
                          <a:schemeClr val="tx2"/>
                        </a:solidFill>
                        <a:effectLs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68422"/>
                    </a:solidFill>
                  </a:tcPr>
                </a:tc>
                <a:tc>
                  <a:txBody>
                    <a:bodyPr/>
                    <a:lstStyle/>
                    <a:p>
                      <a:endParaRPr lang="en-US" b="1" dirty="0">
                        <a:solidFill>
                          <a:schemeClr val="tx2"/>
                        </a:solidFill>
                        <a:effectLs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99"/>
                    </a:solidFill>
                  </a:tcPr>
                </a:tc>
                <a:tc>
                  <a:txBody>
                    <a:bodyPr/>
                    <a:lstStyle/>
                    <a:p>
                      <a:pPr algn="ctr"/>
                      <a:r>
                        <a:rPr lang="en-US" b="1" dirty="0" smtClean="0">
                          <a:solidFill>
                            <a:schemeClr val="tx2"/>
                          </a:solidFill>
                          <a:effectLst/>
                        </a:rPr>
                        <a:t>22-29</a:t>
                      </a:r>
                      <a:endParaRPr lang="en-US" b="1" dirty="0">
                        <a:solidFill>
                          <a:schemeClr val="tx2"/>
                        </a:solidFill>
                        <a:effectLs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99"/>
                    </a:solidFill>
                  </a:tcPr>
                </a:tc>
                <a:tc>
                  <a:txBody>
                    <a:bodyPr/>
                    <a:lstStyle/>
                    <a:p>
                      <a:pPr algn="ctr"/>
                      <a:r>
                        <a:rPr lang="en-US" b="1" dirty="0" smtClean="0">
                          <a:solidFill>
                            <a:schemeClr val="tx2"/>
                          </a:solidFill>
                          <a:effectLst/>
                        </a:rPr>
                        <a:t>30</a:t>
                      </a:r>
                      <a:endParaRPr lang="en-US" b="1" dirty="0">
                        <a:solidFill>
                          <a:schemeClr val="tx2"/>
                        </a:solidFill>
                        <a:effectLs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68422"/>
                    </a:solidFill>
                  </a:tcPr>
                </a:tc>
                <a:extLst>
                  <a:ext uri="{0D108BD9-81ED-4DB2-BD59-A6C34878D82A}">
                    <a16:rowId xmlns:a16="http://schemas.microsoft.com/office/drawing/2014/main" val="2395529815"/>
                  </a:ext>
                </a:extLst>
              </a:tr>
              <a:tr h="400506">
                <a:tc>
                  <a:txBody>
                    <a:bodyPr/>
                    <a:lstStyle/>
                    <a:p>
                      <a:r>
                        <a:rPr lang="en-US" dirty="0" smtClean="0">
                          <a:solidFill>
                            <a:schemeClr val="tx2"/>
                          </a:solidFill>
                        </a:rPr>
                        <a:t>Heart</a:t>
                      </a:r>
                      <a:r>
                        <a:rPr lang="en-US" baseline="0" dirty="0" smtClean="0">
                          <a:solidFill>
                            <a:schemeClr val="tx2"/>
                          </a:solidFill>
                        </a:rPr>
                        <a:t> Rate (beats per minute)</a:t>
                      </a:r>
                      <a:endParaRPr lang="en-US"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BDCD6"/>
                    </a:solidFill>
                  </a:tcPr>
                </a:tc>
                <a:tc>
                  <a:txBody>
                    <a:bodyPr/>
                    <a:lstStyle/>
                    <a:p>
                      <a:pPr algn="ctr"/>
                      <a:r>
                        <a:rPr lang="en-US" b="1" dirty="0" smtClean="0">
                          <a:solidFill>
                            <a:schemeClr val="tx2"/>
                          </a:solidFill>
                          <a:effectLst/>
                        </a:rPr>
                        <a:t>50</a:t>
                      </a:r>
                      <a:endParaRPr lang="en-US" b="1" dirty="0">
                        <a:solidFill>
                          <a:schemeClr val="tx2"/>
                        </a:solidFill>
                        <a:effectLs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68422"/>
                    </a:solidFill>
                  </a:tcPr>
                </a:tc>
                <a:tc>
                  <a:txBody>
                    <a:bodyPr/>
                    <a:lstStyle/>
                    <a:p>
                      <a:endParaRPr lang="en-US" b="1" dirty="0">
                        <a:solidFill>
                          <a:schemeClr val="tx2"/>
                        </a:solidFill>
                        <a:effectLs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99"/>
                    </a:solidFill>
                  </a:tcPr>
                </a:tc>
                <a:tc>
                  <a:txBody>
                    <a:bodyPr/>
                    <a:lstStyle/>
                    <a:p>
                      <a:pPr algn="ctr"/>
                      <a:r>
                        <a:rPr lang="en-US" b="1" dirty="0" smtClean="0">
                          <a:solidFill>
                            <a:schemeClr val="tx2"/>
                          </a:solidFill>
                          <a:effectLst/>
                        </a:rPr>
                        <a:t>111-119</a:t>
                      </a:r>
                      <a:endParaRPr lang="en-US" b="1" dirty="0">
                        <a:solidFill>
                          <a:schemeClr val="tx2"/>
                        </a:solidFill>
                        <a:effectLs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99"/>
                    </a:solidFill>
                  </a:tcPr>
                </a:tc>
                <a:tc>
                  <a:txBody>
                    <a:bodyPr/>
                    <a:lstStyle/>
                    <a:p>
                      <a:pPr algn="ctr"/>
                      <a:r>
                        <a:rPr lang="en-US" b="1" dirty="0" smtClean="0">
                          <a:solidFill>
                            <a:schemeClr val="tx2"/>
                          </a:solidFill>
                          <a:effectLst/>
                        </a:rPr>
                        <a:t>120</a:t>
                      </a:r>
                      <a:endParaRPr lang="en-US" b="1" dirty="0">
                        <a:solidFill>
                          <a:schemeClr val="tx2"/>
                        </a:solidFill>
                        <a:effectLs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68422"/>
                    </a:solidFill>
                  </a:tcPr>
                </a:tc>
                <a:extLst>
                  <a:ext uri="{0D108BD9-81ED-4DB2-BD59-A6C34878D82A}">
                    <a16:rowId xmlns:a16="http://schemas.microsoft.com/office/drawing/2014/main" val="4091755927"/>
                  </a:ext>
                </a:extLst>
              </a:tr>
              <a:tr h="400506">
                <a:tc>
                  <a:txBody>
                    <a:bodyPr/>
                    <a:lstStyle/>
                    <a:p>
                      <a:r>
                        <a:rPr lang="en-US" dirty="0" smtClean="0">
                          <a:solidFill>
                            <a:schemeClr val="tx2"/>
                          </a:solidFill>
                        </a:rPr>
                        <a:t>Oxygen Saturation (% at room air)</a:t>
                      </a:r>
                      <a:endParaRPr lang="en-US"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BDCD6"/>
                    </a:solidFill>
                  </a:tcPr>
                </a:tc>
                <a:tc>
                  <a:txBody>
                    <a:bodyPr/>
                    <a:lstStyle/>
                    <a:p>
                      <a:pPr algn="ctr"/>
                      <a:r>
                        <a:rPr lang="en-US" b="1" dirty="0" smtClean="0">
                          <a:solidFill>
                            <a:schemeClr val="tx2"/>
                          </a:solidFill>
                          <a:effectLst/>
                        </a:rPr>
                        <a:t>94</a:t>
                      </a:r>
                      <a:endParaRPr lang="en-US" b="1" dirty="0">
                        <a:solidFill>
                          <a:schemeClr val="tx2"/>
                        </a:solidFill>
                        <a:effectLs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68422"/>
                    </a:solidFill>
                  </a:tcPr>
                </a:tc>
                <a:tc>
                  <a:txBody>
                    <a:bodyPr/>
                    <a:lstStyle/>
                    <a:p>
                      <a:endParaRPr lang="en-US" b="1" dirty="0">
                        <a:solidFill>
                          <a:schemeClr val="tx2"/>
                        </a:solidFill>
                        <a:effectLst>
                          <a:outerShdw blurRad="38100" dist="38100" dir="2700000" algn="tl">
                            <a:srgbClr val="000000">
                              <a:alpha val="43137"/>
                            </a:srgbClr>
                          </a:outerShdw>
                        </a:effectLs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99"/>
                    </a:solidFill>
                  </a:tcPr>
                </a:tc>
                <a:tc>
                  <a:txBody>
                    <a:bodyPr/>
                    <a:lstStyle/>
                    <a:p>
                      <a:endParaRPr lang="en-US" b="1" dirty="0">
                        <a:solidFill>
                          <a:schemeClr val="tx2"/>
                        </a:solidFill>
                        <a:effectLst>
                          <a:outerShdw blurRad="38100" dist="38100" dir="2700000" algn="tl">
                            <a:srgbClr val="000000">
                              <a:alpha val="43137"/>
                            </a:srgbClr>
                          </a:outerShdw>
                        </a:effectLs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99"/>
                    </a:solidFill>
                  </a:tcPr>
                </a:tc>
                <a:tc>
                  <a:txBody>
                    <a:bodyPr/>
                    <a:lstStyle/>
                    <a:p>
                      <a:endParaRPr lang="en-US" b="1" dirty="0">
                        <a:solidFill>
                          <a:schemeClr val="tx2"/>
                        </a:solidFill>
                        <a:effectLs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68422"/>
                    </a:solidFill>
                  </a:tcPr>
                </a:tc>
                <a:extLst>
                  <a:ext uri="{0D108BD9-81ED-4DB2-BD59-A6C34878D82A}">
                    <a16:rowId xmlns:a16="http://schemas.microsoft.com/office/drawing/2014/main" val="2211924439"/>
                  </a:ext>
                </a:extLst>
              </a:tr>
              <a:tr h="400506">
                <a:tc>
                  <a:txBody>
                    <a:bodyPr/>
                    <a:lstStyle/>
                    <a:p>
                      <a:r>
                        <a:rPr lang="en-US" dirty="0" smtClean="0">
                          <a:solidFill>
                            <a:schemeClr val="tx2"/>
                          </a:solidFill>
                        </a:rPr>
                        <a:t>Urine</a:t>
                      </a:r>
                      <a:r>
                        <a:rPr lang="en-US" baseline="0" dirty="0" smtClean="0">
                          <a:solidFill>
                            <a:schemeClr val="tx2"/>
                          </a:solidFill>
                        </a:rPr>
                        <a:t> Output (ml per hour for 2 hours)</a:t>
                      </a:r>
                      <a:endParaRPr lang="en-US"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BDCD6"/>
                    </a:solidFill>
                  </a:tcPr>
                </a:tc>
                <a:tc>
                  <a:txBody>
                    <a:bodyPr/>
                    <a:lstStyle/>
                    <a:p>
                      <a:pPr algn="ctr"/>
                      <a:r>
                        <a:rPr lang="en-US" b="1" dirty="0" smtClean="0">
                          <a:solidFill>
                            <a:schemeClr val="bg1"/>
                          </a:solidFill>
                          <a:effectLst>
                            <a:outerShdw blurRad="38100" dist="38100" dir="2700000" algn="tl">
                              <a:srgbClr val="000000">
                                <a:alpha val="43137"/>
                              </a:srgbClr>
                            </a:outerShdw>
                          </a:effectLst>
                        </a:rPr>
                        <a:t>35</a:t>
                      </a:r>
                      <a:endParaRPr lang="en-US" b="1" dirty="0">
                        <a:solidFill>
                          <a:schemeClr val="bg1"/>
                        </a:solidFill>
                        <a:effectLst>
                          <a:outerShdw blurRad="38100" dist="38100" dir="2700000" algn="tl">
                            <a:srgbClr val="000000">
                              <a:alpha val="43137"/>
                            </a:srgbClr>
                          </a:outerShdw>
                        </a:effectLs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0000"/>
                    </a:solidFill>
                  </a:tcPr>
                </a:tc>
                <a:tc>
                  <a:txBody>
                    <a:bodyPr/>
                    <a:lstStyle/>
                    <a:p>
                      <a:endParaRPr lang="en-US" b="1">
                        <a:solidFill>
                          <a:schemeClr val="tx2"/>
                        </a:solidFill>
                        <a:effectLst>
                          <a:outerShdw blurRad="38100" dist="38100" dir="2700000" algn="tl">
                            <a:srgbClr val="000000">
                              <a:alpha val="43137"/>
                            </a:srgbClr>
                          </a:outerShdw>
                        </a:effectLs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99"/>
                    </a:solidFill>
                  </a:tcPr>
                </a:tc>
                <a:tc>
                  <a:txBody>
                    <a:bodyPr/>
                    <a:lstStyle/>
                    <a:p>
                      <a:endParaRPr lang="en-US" b="1" dirty="0">
                        <a:solidFill>
                          <a:schemeClr val="tx2"/>
                        </a:solidFill>
                        <a:effectLst>
                          <a:outerShdw blurRad="38100" dist="38100" dir="2700000" algn="tl">
                            <a:srgbClr val="000000">
                              <a:alpha val="43137"/>
                            </a:srgbClr>
                          </a:outerShdw>
                        </a:effectLs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99"/>
                    </a:solidFill>
                  </a:tcPr>
                </a:tc>
                <a:tc>
                  <a:txBody>
                    <a:bodyPr/>
                    <a:lstStyle/>
                    <a:p>
                      <a:endParaRPr lang="en-US" b="1" dirty="0">
                        <a:solidFill>
                          <a:schemeClr val="tx2"/>
                        </a:solidFill>
                        <a:effectLs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68422"/>
                    </a:solidFill>
                  </a:tcPr>
                </a:tc>
                <a:extLst>
                  <a:ext uri="{0D108BD9-81ED-4DB2-BD59-A6C34878D82A}">
                    <a16:rowId xmlns:a16="http://schemas.microsoft.com/office/drawing/2014/main" val="3840967560"/>
                  </a:ext>
                </a:extLst>
              </a:tr>
              <a:tr h="200253">
                <a:tc gridSpan="5">
                  <a:txBody>
                    <a:bodyPr/>
                    <a:lstStyle/>
                    <a:p>
                      <a:pPr lvl="2"/>
                      <a:r>
                        <a:rPr lang="en-US" b="1" dirty="0" smtClean="0">
                          <a:solidFill>
                            <a:schemeClr val="bg1"/>
                          </a:solidFill>
                          <a:effectLst>
                            <a:outerShdw blurRad="38100" dist="38100" dir="2700000" algn="tl">
                              <a:srgbClr val="000000">
                                <a:alpha val="43137"/>
                              </a:srgbClr>
                            </a:outerShdw>
                          </a:effectLst>
                        </a:rPr>
                        <a:t>Maternal agitation,</a:t>
                      </a:r>
                      <a:r>
                        <a:rPr lang="en-US" b="1" baseline="0" dirty="0" smtClean="0">
                          <a:solidFill>
                            <a:schemeClr val="bg1"/>
                          </a:solidFill>
                          <a:effectLst>
                            <a:outerShdw blurRad="38100" dist="38100" dir="2700000" algn="tl">
                              <a:srgbClr val="000000">
                                <a:alpha val="43137"/>
                              </a:srgbClr>
                            </a:outerShdw>
                          </a:effectLst>
                        </a:rPr>
                        <a:t> confusion or unresponsiveness</a:t>
                      </a:r>
                      <a:endParaRPr lang="en-US" b="1" dirty="0">
                        <a:solidFill>
                          <a:schemeClr val="bg1"/>
                        </a:solidFill>
                        <a:effectLst>
                          <a:outerShdw blurRad="38100" dist="38100" dir="2700000" algn="tl">
                            <a:srgbClr val="000000">
                              <a:alpha val="43137"/>
                            </a:srgbClr>
                          </a:outerShdw>
                        </a:effectLs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lvl="2"/>
                      <a:endParaRPr lang="en-US" b="1" dirty="0">
                        <a:solidFill>
                          <a:schemeClr val="bg1"/>
                        </a:solidFill>
                        <a:effectLst>
                          <a:outerShdw blurRad="38100" dist="38100" dir="2700000" algn="tl">
                            <a:srgbClr val="000000">
                              <a:alpha val="43137"/>
                            </a:srgbClr>
                          </a:outerShdw>
                        </a:effectLs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00000"/>
                    </a:solidFill>
                  </a:tcPr>
                </a:tc>
                <a:extLst>
                  <a:ext uri="{0D108BD9-81ED-4DB2-BD59-A6C34878D82A}">
                    <a16:rowId xmlns:a16="http://schemas.microsoft.com/office/drawing/2014/main" val="3760006757"/>
                  </a:ext>
                </a:extLst>
              </a:tr>
              <a:tr h="200253">
                <a:tc gridSpan="5">
                  <a:txBody>
                    <a:bodyPr/>
                    <a:lstStyle/>
                    <a:p>
                      <a:pPr lvl="2"/>
                      <a:r>
                        <a:rPr lang="en-US" b="1" dirty="0" smtClean="0">
                          <a:solidFill>
                            <a:schemeClr val="bg1"/>
                          </a:solidFill>
                          <a:effectLst>
                            <a:outerShdw blurRad="38100" dist="38100" dir="2700000" algn="tl">
                              <a:srgbClr val="000000">
                                <a:alpha val="43137"/>
                              </a:srgbClr>
                            </a:outerShdw>
                          </a:effectLst>
                        </a:rPr>
                        <a:t>Patient with hypertension reporting a non-remitting headache or shortness of breath</a:t>
                      </a:r>
                      <a:endParaRPr lang="en-US" b="1" dirty="0">
                        <a:solidFill>
                          <a:schemeClr val="bg1"/>
                        </a:solidFill>
                        <a:effectLst>
                          <a:outerShdw blurRad="38100" dist="38100" dir="2700000" algn="tl">
                            <a:srgbClr val="000000">
                              <a:alpha val="43137"/>
                            </a:srgbClr>
                          </a:outerShdw>
                        </a:effectLs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95312018"/>
                  </a:ext>
                </a:extLst>
              </a:tr>
              <a:tr h="200253">
                <a:tc gridSpan="5">
                  <a:txBody>
                    <a:bodyPr/>
                    <a:lstStyle/>
                    <a:p>
                      <a:pPr lvl="2"/>
                      <a:r>
                        <a:rPr lang="en-US" b="1" dirty="0" smtClean="0">
                          <a:solidFill>
                            <a:schemeClr val="bg1"/>
                          </a:solidFill>
                          <a:effectLst>
                            <a:outerShdw blurRad="38100" dist="38100" dir="2700000" algn="tl">
                              <a:srgbClr val="000000">
                                <a:alpha val="43137"/>
                              </a:srgbClr>
                            </a:outerShdw>
                          </a:effectLst>
                        </a:rPr>
                        <a:t>Patient report of constant,</a:t>
                      </a:r>
                      <a:r>
                        <a:rPr lang="en-US" b="1" baseline="0" dirty="0" smtClean="0">
                          <a:solidFill>
                            <a:schemeClr val="bg1"/>
                          </a:solidFill>
                          <a:effectLst>
                            <a:outerShdw blurRad="38100" dist="38100" dir="2700000" algn="tl">
                              <a:srgbClr val="000000">
                                <a:alpha val="43137"/>
                              </a:srgbClr>
                            </a:outerShdw>
                          </a:effectLst>
                        </a:rPr>
                        <a:t> systemic and severe musculoskeletal pain</a:t>
                      </a:r>
                      <a:endParaRPr lang="en-US" b="1" dirty="0">
                        <a:solidFill>
                          <a:schemeClr val="bg1"/>
                        </a:solidFill>
                        <a:effectLst>
                          <a:outerShdw blurRad="38100" dist="38100" dir="2700000" algn="tl">
                            <a:srgbClr val="000000">
                              <a:alpha val="43137"/>
                            </a:srgbClr>
                          </a:outerShdw>
                        </a:effectLs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69068453"/>
                  </a:ext>
                </a:extLst>
              </a:tr>
              <a:tr h="200253">
                <a:tc>
                  <a:txBody>
                    <a:bodyPr/>
                    <a:lstStyle/>
                    <a:p>
                      <a:pPr marL="0" lvl="2" indent="0"/>
                      <a:r>
                        <a:rPr lang="en-US" baseline="0" dirty="0" smtClean="0"/>
                        <a:t>             </a:t>
                      </a:r>
                      <a:r>
                        <a:rPr lang="en-US" baseline="0" dirty="0" smtClean="0">
                          <a:solidFill>
                            <a:schemeClr val="tx2"/>
                          </a:solidFill>
                        </a:rPr>
                        <a:t>Any 1 red requires immediate action. Call provider immediately to come for beside evaluation</a:t>
                      </a:r>
                      <a:endParaRPr lang="en-US"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BDCD6"/>
                    </a:solidFill>
                  </a:tcPr>
                </a:tc>
                <a:tc gridSpan="2">
                  <a:txBody>
                    <a:bodyPr/>
                    <a:lstStyle/>
                    <a:p>
                      <a:r>
                        <a:rPr lang="en-US" dirty="0" smtClean="0">
                          <a:solidFill>
                            <a:schemeClr val="tx2"/>
                          </a:solidFill>
                        </a:rPr>
                        <a:t>                  Any 1 orange should be reassessed and confirmed prior to calling the provider</a:t>
                      </a:r>
                      <a:r>
                        <a:rPr lang="en-US" baseline="0" dirty="0" smtClean="0">
                          <a:solidFill>
                            <a:schemeClr val="tx2"/>
                          </a:solidFill>
                        </a:rPr>
                        <a:t> in 10 minutes</a:t>
                      </a:r>
                      <a:endParaRPr lang="en-US"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BDCD6"/>
                    </a:solidFill>
                  </a:tcPr>
                </a:tc>
                <a:tc hMerge="1">
                  <a:txBody>
                    <a:bodyPr/>
                    <a:lstStyle/>
                    <a:p>
                      <a:endParaRPr lang="en-US"/>
                    </a:p>
                  </a:txBody>
                  <a:tcPr/>
                </a:tc>
                <a:tc gridSpan="2">
                  <a:txBody>
                    <a:bodyPr/>
                    <a:lstStyle/>
                    <a:p>
                      <a:r>
                        <a:rPr lang="en-US" dirty="0" smtClean="0">
                          <a:solidFill>
                            <a:schemeClr val="tx2"/>
                          </a:solidFill>
                        </a:rPr>
                        <a:t>                 Any 2 yellow should be reassessed and confirmed prior to calling the provider</a:t>
                      </a:r>
                      <a:r>
                        <a:rPr lang="en-US" baseline="0" dirty="0" smtClean="0">
                          <a:solidFill>
                            <a:schemeClr val="tx2"/>
                          </a:solidFill>
                        </a:rPr>
                        <a:t> in 10 minutes</a:t>
                      </a:r>
                      <a:endParaRPr lang="en-US"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CBDCD6"/>
                    </a:solidFill>
                  </a:tcPr>
                </a:tc>
                <a:tc hMerge="1">
                  <a:txBody>
                    <a:bodyPr/>
                    <a:lstStyle/>
                    <a:p>
                      <a:endParaRPr lang="en-US"/>
                    </a:p>
                  </a:txBody>
                  <a:tcPr/>
                </a:tc>
                <a:extLst>
                  <a:ext uri="{0D108BD9-81ED-4DB2-BD59-A6C34878D82A}">
                    <a16:rowId xmlns:a16="http://schemas.microsoft.com/office/drawing/2014/main" val="1258261661"/>
                  </a:ext>
                </a:extLst>
              </a:tr>
            </a:tbl>
          </a:graphicData>
        </a:graphic>
      </p:graphicFrame>
      <p:sp>
        <p:nvSpPr>
          <p:cNvPr id="11" name="TextBox 10"/>
          <p:cNvSpPr txBox="1"/>
          <p:nvPr/>
        </p:nvSpPr>
        <p:spPr>
          <a:xfrm>
            <a:off x="481975" y="5136792"/>
            <a:ext cx="628952" cy="369332"/>
          </a:xfrm>
          <a:prstGeom prst="rect">
            <a:avLst/>
          </a:prstGeom>
          <a:solidFill>
            <a:srgbClr val="FF0000"/>
          </a:solidFill>
          <a:ln>
            <a:solidFill>
              <a:schemeClr val="tx2"/>
            </a:solidFill>
          </a:ln>
        </p:spPr>
        <p:txBody>
          <a:bodyPr wrap="square" rtlCol="0">
            <a:spAutoFit/>
          </a:bodyPr>
          <a:lstStyle/>
          <a:p>
            <a:pPr algn="ctr"/>
            <a:r>
              <a:rPr lang="en-US" b="1" dirty="0" smtClean="0">
                <a:solidFill>
                  <a:schemeClr val="bg1"/>
                </a:solidFill>
                <a:effectLst>
                  <a:outerShdw blurRad="38100" dist="38100" dir="2700000" algn="tl">
                    <a:srgbClr val="000000">
                      <a:alpha val="43137"/>
                    </a:srgbClr>
                  </a:outerShdw>
                </a:effectLst>
              </a:rPr>
              <a:t>RED</a:t>
            </a:r>
            <a:endParaRPr lang="en-US" b="1" dirty="0">
              <a:solidFill>
                <a:schemeClr val="bg1"/>
              </a:solidFill>
              <a:effectLst>
                <a:outerShdw blurRad="38100" dist="38100" dir="2700000" algn="tl">
                  <a:srgbClr val="000000">
                    <a:alpha val="43137"/>
                  </a:srgbClr>
                </a:outerShdw>
              </a:effectLst>
            </a:endParaRPr>
          </a:p>
        </p:txBody>
      </p:sp>
      <p:sp>
        <p:nvSpPr>
          <p:cNvPr id="12" name="TextBox 11"/>
          <p:cNvSpPr txBox="1"/>
          <p:nvPr/>
        </p:nvSpPr>
        <p:spPr>
          <a:xfrm>
            <a:off x="4389422" y="5155253"/>
            <a:ext cx="887428" cy="369332"/>
          </a:xfrm>
          <a:prstGeom prst="rect">
            <a:avLst/>
          </a:prstGeom>
          <a:solidFill>
            <a:srgbClr val="E68422"/>
          </a:solidFill>
          <a:ln>
            <a:solidFill>
              <a:schemeClr val="tx2"/>
            </a:solidFill>
          </a:ln>
        </p:spPr>
        <p:txBody>
          <a:bodyPr wrap="square" rtlCol="0">
            <a:spAutoFit/>
          </a:bodyPr>
          <a:lstStyle/>
          <a:p>
            <a:pPr algn="ctr"/>
            <a:r>
              <a:rPr lang="en-US" b="1" dirty="0" smtClean="0">
                <a:solidFill>
                  <a:schemeClr val="tx2"/>
                </a:solidFill>
              </a:rPr>
              <a:t>Orange</a:t>
            </a:r>
            <a:endParaRPr lang="en-US" b="1" dirty="0">
              <a:solidFill>
                <a:schemeClr val="tx2"/>
              </a:solidFill>
            </a:endParaRPr>
          </a:p>
        </p:txBody>
      </p:sp>
      <p:sp>
        <p:nvSpPr>
          <p:cNvPr id="13" name="TextBox 12"/>
          <p:cNvSpPr txBox="1"/>
          <p:nvPr/>
        </p:nvSpPr>
        <p:spPr>
          <a:xfrm>
            <a:off x="8226583" y="5136455"/>
            <a:ext cx="822168" cy="369332"/>
          </a:xfrm>
          <a:prstGeom prst="rect">
            <a:avLst/>
          </a:prstGeom>
          <a:solidFill>
            <a:srgbClr val="FFFF99"/>
          </a:solidFill>
          <a:ln>
            <a:solidFill>
              <a:schemeClr val="tx2"/>
            </a:solidFill>
          </a:ln>
        </p:spPr>
        <p:txBody>
          <a:bodyPr wrap="square" rtlCol="0">
            <a:spAutoFit/>
          </a:bodyPr>
          <a:lstStyle/>
          <a:p>
            <a:pPr algn="ctr"/>
            <a:r>
              <a:rPr lang="en-US" b="1" dirty="0" smtClean="0">
                <a:solidFill>
                  <a:schemeClr val="tx2"/>
                </a:solidFill>
              </a:rPr>
              <a:t>Yellow</a:t>
            </a:r>
            <a:endParaRPr lang="en-US" b="1" dirty="0">
              <a:solidFill>
                <a:schemeClr val="tx2"/>
              </a:solidFill>
            </a:endParaRPr>
          </a:p>
        </p:txBody>
      </p:sp>
    </p:spTree>
    <p:extLst>
      <p:ext uri="{BB962C8B-B14F-4D97-AF65-F5344CB8AC3E}">
        <p14:creationId xmlns:p14="http://schemas.microsoft.com/office/powerpoint/2010/main" val="25035882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25C0C21-B7CE-4F0B-81CD-4269BE354346}" type="slidenum">
              <a:rPr lang="en-US" smtClean="0"/>
              <a:pPr/>
              <a:t>22</a:t>
            </a:fld>
            <a:endParaRPr lang="en-US" dirty="0"/>
          </a:p>
        </p:txBody>
      </p:sp>
      <p:sp>
        <p:nvSpPr>
          <p:cNvPr id="4" name="Title 3"/>
          <p:cNvSpPr>
            <a:spLocks noGrp="1"/>
          </p:cNvSpPr>
          <p:nvPr>
            <p:ph type="title"/>
          </p:nvPr>
        </p:nvSpPr>
        <p:spPr/>
        <p:txBody>
          <a:bodyPr/>
          <a:lstStyle/>
          <a:p>
            <a:r>
              <a:rPr lang="en-US" b="1" dirty="0" smtClean="0">
                <a:effectLst>
                  <a:outerShdw blurRad="38100" dist="38100" dir="2700000" algn="tl">
                    <a:srgbClr val="000000">
                      <a:alpha val="43137"/>
                    </a:srgbClr>
                  </a:outerShdw>
                </a:effectLst>
              </a:rPr>
              <a:t>Clinical—Maternal Early Warning System</a:t>
            </a:r>
            <a:endParaRPr lang="en-US" b="1" dirty="0">
              <a:effectLst>
                <a:outerShdw blurRad="38100" dist="38100" dir="2700000" algn="tl">
                  <a:srgbClr val="000000">
                    <a:alpha val="43137"/>
                  </a:srgbClr>
                </a:outerShdw>
              </a:effectLst>
            </a:endParaRPr>
          </a:p>
        </p:txBody>
      </p:sp>
      <p:sp>
        <p:nvSpPr>
          <p:cNvPr id="6" name="TextBox 5"/>
          <p:cNvSpPr txBox="1"/>
          <p:nvPr/>
        </p:nvSpPr>
        <p:spPr>
          <a:xfrm>
            <a:off x="338788" y="6311951"/>
            <a:ext cx="2690162" cy="369332"/>
          </a:xfrm>
          <a:prstGeom prst="rect">
            <a:avLst/>
          </a:prstGeom>
          <a:noFill/>
        </p:spPr>
        <p:txBody>
          <a:bodyPr wrap="square" rtlCol="0">
            <a:spAutoFit/>
          </a:bodyPr>
          <a:lstStyle/>
          <a:p>
            <a:r>
              <a:rPr lang="en-US" dirty="0" smtClean="0">
                <a:solidFill>
                  <a:schemeClr val="tx2"/>
                </a:solidFill>
              </a:rPr>
              <a:t>Source: FDOH, ACOG/AIM</a:t>
            </a:r>
            <a:endParaRPr lang="en-US" dirty="0">
              <a:solidFill>
                <a:schemeClr val="tx2"/>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169438211"/>
              </p:ext>
            </p:extLst>
          </p:nvPr>
        </p:nvGraphicFramePr>
        <p:xfrm>
          <a:off x="3160281" y="951661"/>
          <a:ext cx="6042964" cy="5729622"/>
        </p:xfrm>
        <a:graphic>
          <a:graphicData uri="http://schemas.openxmlformats.org/drawingml/2006/table">
            <a:tbl>
              <a:tblPr firstRow="1" bandRow="1">
                <a:tableStyleId>{5C22544A-7EE6-4342-B048-85BDC9FD1C3A}</a:tableStyleId>
              </a:tblPr>
              <a:tblGrid>
                <a:gridCol w="4623738">
                  <a:extLst>
                    <a:ext uri="{9D8B030D-6E8A-4147-A177-3AD203B41FA5}">
                      <a16:colId xmlns:a16="http://schemas.microsoft.com/office/drawing/2014/main" val="3096737641"/>
                    </a:ext>
                  </a:extLst>
                </a:gridCol>
                <a:gridCol w="709613">
                  <a:extLst>
                    <a:ext uri="{9D8B030D-6E8A-4147-A177-3AD203B41FA5}">
                      <a16:colId xmlns:a16="http://schemas.microsoft.com/office/drawing/2014/main" val="605928640"/>
                    </a:ext>
                  </a:extLst>
                </a:gridCol>
                <a:gridCol w="709613">
                  <a:extLst>
                    <a:ext uri="{9D8B030D-6E8A-4147-A177-3AD203B41FA5}">
                      <a16:colId xmlns:a16="http://schemas.microsoft.com/office/drawing/2014/main" val="1382733007"/>
                    </a:ext>
                  </a:extLst>
                </a:gridCol>
              </a:tblGrid>
              <a:tr h="400506">
                <a:tc gridSpan="3">
                  <a:txBody>
                    <a:bodyPr/>
                    <a:lstStyle/>
                    <a:p>
                      <a:pPr algn="ctr"/>
                      <a:r>
                        <a:rPr lang="en-US" dirty="0" smtClean="0">
                          <a:solidFill>
                            <a:schemeClr val="tx2"/>
                          </a:solidFill>
                          <a:effectLst/>
                        </a:rPr>
                        <a:t>Maternal Early Warning Measurements</a:t>
                      </a:r>
                      <a:endParaRPr lang="en-US" dirty="0">
                        <a:solidFill>
                          <a:schemeClr val="tx2"/>
                        </a:solidFill>
                        <a:effectLs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F0ED"/>
                    </a:solidFill>
                  </a:tcPr>
                </a:tc>
                <a:tc hMerge="1">
                  <a:txBody>
                    <a:bodyPr/>
                    <a:lstStyle/>
                    <a:p>
                      <a:pPr algn="ctr"/>
                      <a:endParaRPr lang="en-US"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68422"/>
                    </a:solidFill>
                  </a:tcPr>
                </a:tc>
                <a:tc hMerge="1">
                  <a:txBody>
                    <a:bodyPr/>
                    <a:lstStyle/>
                    <a:p>
                      <a:endParaRPr lang="en-US"/>
                    </a:p>
                  </a:txBody>
                  <a:tcPr/>
                </a:tc>
                <a:extLst>
                  <a:ext uri="{0D108BD9-81ED-4DB2-BD59-A6C34878D82A}">
                    <a16:rowId xmlns:a16="http://schemas.microsoft.com/office/drawing/2014/main" val="3421923229"/>
                  </a:ext>
                </a:extLst>
              </a:tr>
              <a:tr h="400506">
                <a:tc>
                  <a:txBody>
                    <a:bodyPr/>
                    <a:lstStyle/>
                    <a:p>
                      <a:r>
                        <a:rPr lang="en-US" dirty="0" smtClean="0">
                          <a:solidFill>
                            <a:schemeClr val="tx2"/>
                          </a:solidFill>
                        </a:rPr>
                        <a:t>Systolic BP  (mmHg)</a:t>
                      </a:r>
                      <a:endParaRPr lang="en-US"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F0ED"/>
                    </a:solidFill>
                  </a:tcPr>
                </a:tc>
                <a:tc>
                  <a:txBody>
                    <a:bodyPr/>
                    <a:lstStyle/>
                    <a:p>
                      <a:pPr algn="l"/>
                      <a:r>
                        <a:rPr lang="en-US" b="1" u="sng" dirty="0" smtClean="0">
                          <a:solidFill>
                            <a:schemeClr val="tx2"/>
                          </a:solidFill>
                          <a:effectLst/>
                        </a:rPr>
                        <a:t> &lt;</a:t>
                      </a:r>
                      <a:r>
                        <a:rPr lang="en-US" b="1" dirty="0" smtClean="0">
                          <a:solidFill>
                            <a:schemeClr val="tx2"/>
                          </a:solidFill>
                          <a:effectLst/>
                        </a:rPr>
                        <a:t>80</a:t>
                      </a:r>
                      <a:endParaRPr lang="en-US" b="1" dirty="0">
                        <a:solidFill>
                          <a:schemeClr val="tx2"/>
                        </a:solidFill>
                        <a:effectLst/>
                      </a:endParaRPr>
                    </a:p>
                  </a:txBody>
                  <a:tcPr>
                    <a:lnL w="12700" cap="flat" cmpd="sng" algn="ctr">
                      <a:solidFill>
                        <a:schemeClr val="tx2"/>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00"/>
                    </a:solidFill>
                  </a:tcPr>
                </a:tc>
                <a:tc>
                  <a:txBody>
                    <a:bodyPr/>
                    <a:lstStyle/>
                    <a:p>
                      <a:pPr algn="l"/>
                      <a:r>
                        <a:rPr lang="en-US" b="1" u="sng" dirty="0" smtClean="0">
                          <a:solidFill>
                            <a:schemeClr val="tx2"/>
                          </a:solidFill>
                          <a:effectLst/>
                        </a:rPr>
                        <a:t>&gt;</a:t>
                      </a:r>
                      <a:r>
                        <a:rPr lang="en-US" b="1" dirty="0" smtClean="0">
                          <a:solidFill>
                            <a:schemeClr val="tx2"/>
                          </a:solidFill>
                          <a:effectLst/>
                        </a:rPr>
                        <a:t>160</a:t>
                      </a:r>
                      <a:endParaRPr lang="en-US" b="1" dirty="0">
                        <a:solidFill>
                          <a:schemeClr val="tx2"/>
                        </a:solidFill>
                        <a:effectLst/>
                      </a:endParaRPr>
                    </a:p>
                  </a:txBody>
                  <a:tcPr>
                    <a:lnL w="12700" cap="flat" cmpd="sng" algn="ctr">
                      <a:solidFill>
                        <a:srgbClr val="FFFF00"/>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00"/>
                    </a:solidFill>
                  </a:tcPr>
                </a:tc>
                <a:extLst>
                  <a:ext uri="{0D108BD9-81ED-4DB2-BD59-A6C34878D82A}">
                    <a16:rowId xmlns:a16="http://schemas.microsoft.com/office/drawing/2014/main" val="1022942211"/>
                  </a:ext>
                </a:extLst>
              </a:tr>
              <a:tr h="400506">
                <a:tc>
                  <a:txBody>
                    <a:bodyPr/>
                    <a:lstStyle/>
                    <a:p>
                      <a:r>
                        <a:rPr lang="en-US" dirty="0" smtClean="0">
                          <a:solidFill>
                            <a:schemeClr val="tx2"/>
                          </a:solidFill>
                        </a:rPr>
                        <a:t>Diastolic</a:t>
                      </a:r>
                      <a:r>
                        <a:rPr lang="en-US" baseline="0" dirty="0" smtClean="0">
                          <a:solidFill>
                            <a:schemeClr val="tx2"/>
                          </a:solidFill>
                        </a:rPr>
                        <a:t> BP   (mmHg)</a:t>
                      </a:r>
                      <a:endParaRPr lang="en-US"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F0ED"/>
                    </a:solidFill>
                  </a:tcPr>
                </a:tc>
                <a:tc>
                  <a:txBody>
                    <a:bodyPr/>
                    <a:lstStyle/>
                    <a:p>
                      <a:pPr algn="l"/>
                      <a:r>
                        <a:rPr lang="en-US" b="1" u="sng" dirty="0" smtClean="0">
                          <a:solidFill>
                            <a:schemeClr val="tx2"/>
                          </a:solidFill>
                          <a:effectLst/>
                        </a:rPr>
                        <a:t> &lt;</a:t>
                      </a:r>
                      <a:r>
                        <a:rPr lang="en-US" b="1" dirty="0" smtClean="0">
                          <a:solidFill>
                            <a:schemeClr val="tx2"/>
                          </a:solidFill>
                          <a:effectLst/>
                        </a:rPr>
                        <a:t>49</a:t>
                      </a:r>
                      <a:endParaRPr lang="en-US" b="1" dirty="0">
                        <a:solidFill>
                          <a:schemeClr val="tx2"/>
                        </a:solidFill>
                        <a:effectLst/>
                      </a:endParaRPr>
                    </a:p>
                  </a:txBody>
                  <a:tcPr>
                    <a:lnL w="12700" cap="flat" cmpd="sng" algn="ctr">
                      <a:solidFill>
                        <a:schemeClr val="tx2"/>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00"/>
                    </a:solidFill>
                  </a:tcPr>
                </a:tc>
                <a:tc>
                  <a:txBody>
                    <a:bodyPr/>
                    <a:lstStyle/>
                    <a:p>
                      <a:pPr algn="l"/>
                      <a:r>
                        <a:rPr lang="en-US" b="1" u="sng" dirty="0" smtClean="0">
                          <a:solidFill>
                            <a:schemeClr val="tx2"/>
                          </a:solidFill>
                          <a:effectLst/>
                        </a:rPr>
                        <a:t>&gt;</a:t>
                      </a:r>
                      <a:r>
                        <a:rPr lang="en-US" b="1" dirty="0" smtClean="0">
                          <a:solidFill>
                            <a:schemeClr val="tx2"/>
                          </a:solidFill>
                          <a:effectLst/>
                        </a:rPr>
                        <a:t>110</a:t>
                      </a:r>
                      <a:endParaRPr lang="en-US" b="1" dirty="0">
                        <a:solidFill>
                          <a:schemeClr val="tx2"/>
                        </a:solidFill>
                        <a:effectLst/>
                      </a:endParaRPr>
                    </a:p>
                  </a:txBody>
                  <a:tcPr>
                    <a:lnL w="12700" cap="flat" cmpd="sng" algn="ctr">
                      <a:solidFill>
                        <a:srgbClr val="FFFF00"/>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00"/>
                    </a:solidFill>
                  </a:tcPr>
                </a:tc>
                <a:extLst>
                  <a:ext uri="{0D108BD9-81ED-4DB2-BD59-A6C34878D82A}">
                    <a16:rowId xmlns:a16="http://schemas.microsoft.com/office/drawing/2014/main" val="2557156195"/>
                  </a:ext>
                </a:extLst>
              </a:tr>
              <a:tr h="400506">
                <a:tc>
                  <a:txBody>
                    <a:bodyPr/>
                    <a:lstStyle/>
                    <a:p>
                      <a:r>
                        <a:rPr lang="en-US" dirty="0" smtClean="0">
                          <a:solidFill>
                            <a:schemeClr val="tx2"/>
                          </a:solidFill>
                        </a:rPr>
                        <a:t>Respiratory Rate </a:t>
                      </a:r>
                      <a:r>
                        <a:rPr lang="en-US" baseline="0" dirty="0" smtClean="0">
                          <a:solidFill>
                            <a:schemeClr val="tx2"/>
                          </a:solidFill>
                        </a:rPr>
                        <a:t>  (breaths per minute)</a:t>
                      </a:r>
                      <a:endParaRPr lang="en-US"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F0ED"/>
                    </a:solidFill>
                  </a:tcPr>
                </a:tc>
                <a:tc>
                  <a:txBody>
                    <a:bodyPr/>
                    <a:lstStyle/>
                    <a:p>
                      <a:pPr algn="l"/>
                      <a:r>
                        <a:rPr lang="en-US" b="1" u="sng" dirty="0" smtClean="0">
                          <a:solidFill>
                            <a:schemeClr val="tx2"/>
                          </a:solidFill>
                          <a:effectLst/>
                        </a:rPr>
                        <a:t> &lt;</a:t>
                      </a:r>
                      <a:r>
                        <a:rPr lang="en-US" b="1" dirty="0" smtClean="0">
                          <a:solidFill>
                            <a:schemeClr val="tx2"/>
                          </a:solidFill>
                          <a:effectLst/>
                        </a:rPr>
                        <a:t>10</a:t>
                      </a:r>
                      <a:endParaRPr lang="en-US" b="1" dirty="0">
                        <a:solidFill>
                          <a:schemeClr val="tx2"/>
                        </a:solidFill>
                        <a:effectLst/>
                      </a:endParaRPr>
                    </a:p>
                  </a:txBody>
                  <a:tcPr>
                    <a:lnL w="12700" cap="flat" cmpd="sng" algn="ctr">
                      <a:solidFill>
                        <a:schemeClr val="tx2"/>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00"/>
                    </a:solidFill>
                  </a:tcPr>
                </a:tc>
                <a:tc>
                  <a:txBody>
                    <a:bodyPr/>
                    <a:lstStyle/>
                    <a:p>
                      <a:pPr algn="l"/>
                      <a:r>
                        <a:rPr lang="en-US" b="1" u="sng" dirty="0" smtClean="0">
                          <a:solidFill>
                            <a:schemeClr val="tx2"/>
                          </a:solidFill>
                          <a:effectLst/>
                        </a:rPr>
                        <a:t>&gt;</a:t>
                      </a:r>
                      <a:r>
                        <a:rPr lang="en-US" b="1" dirty="0" smtClean="0">
                          <a:solidFill>
                            <a:schemeClr val="tx2"/>
                          </a:solidFill>
                          <a:effectLst/>
                        </a:rPr>
                        <a:t>30</a:t>
                      </a:r>
                      <a:endParaRPr lang="en-US" b="1" dirty="0">
                        <a:solidFill>
                          <a:schemeClr val="tx2"/>
                        </a:solidFill>
                        <a:effectLst/>
                      </a:endParaRPr>
                    </a:p>
                  </a:txBody>
                  <a:tcPr>
                    <a:lnL w="12700" cap="flat" cmpd="sng" algn="ctr">
                      <a:solidFill>
                        <a:srgbClr val="FFFF00"/>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00"/>
                    </a:solidFill>
                  </a:tcPr>
                </a:tc>
                <a:extLst>
                  <a:ext uri="{0D108BD9-81ED-4DB2-BD59-A6C34878D82A}">
                    <a16:rowId xmlns:a16="http://schemas.microsoft.com/office/drawing/2014/main" val="2395529815"/>
                  </a:ext>
                </a:extLst>
              </a:tr>
              <a:tr h="400506">
                <a:tc>
                  <a:txBody>
                    <a:bodyPr/>
                    <a:lstStyle/>
                    <a:p>
                      <a:r>
                        <a:rPr lang="en-US" dirty="0" smtClean="0">
                          <a:solidFill>
                            <a:schemeClr val="tx2"/>
                          </a:solidFill>
                        </a:rPr>
                        <a:t>Heart</a:t>
                      </a:r>
                      <a:r>
                        <a:rPr lang="en-US" baseline="0" dirty="0" smtClean="0">
                          <a:solidFill>
                            <a:schemeClr val="tx2"/>
                          </a:solidFill>
                        </a:rPr>
                        <a:t> Rate   (beats per minute)</a:t>
                      </a:r>
                      <a:endParaRPr lang="en-US"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F0ED"/>
                    </a:solidFill>
                  </a:tcPr>
                </a:tc>
                <a:tc>
                  <a:txBody>
                    <a:bodyPr/>
                    <a:lstStyle/>
                    <a:p>
                      <a:pPr algn="l"/>
                      <a:r>
                        <a:rPr lang="en-US" b="1" u="sng" dirty="0" smtClean="0">
                          <a:solidFill>
                            <a:schemeClr val="tx2"/>
                          </a:solidFill>
                          <a:effectLst/>
                        </a:rPr>
                        <a:t> &lt;</a:t>
                      </a:r>
                      <a:r>
                        <a:rPr lang="en-US" b="1" dirty="0" smtClean="0">
                          <a:solidFill>
                            <a:schemeClr val="tx2"/>
                          </a:solidFill>
                          <a:effectLst/>
                        </a:rPr>
                        <a:t>50</a:t>
                      </a:r>
                      <a:endParaRPr lang="en-US" b="1" dirty="0">
                        <a:solidFill>
                          <a:schemeClr val="tx2"/>
                        </a:solidFill>
                        <a:effectLst/>
                      </a:endParaRPr>
                    </a:p>
                  </a:txBody>
                  <a:tcPr>
                    <a:lnL w="12700" cap="flat" cmpd="sng" algn="ctr">
                      <a:solidFill>
                        <a:schemeClr val="tx2"/>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smtClean="0">
                          <a:solidFill>
                            <a:schemeClr val="tx2"/>
                          </a:solidFill>
                          <a:effectLst/>
                        </a:rPr>
                        <a:t>&gt;</a:t>
                      </a:r>
                      <a:r>
                        <a:rPr lang="en-US" b="1" dirty="0" smtClean="0">
                          <a:solidFill>
                            <a:schemeClr val="tx2"/>
                          </a:solidFill>
                          <a:effectLst/>
                        </a:rPr>
                        <a:t>120</a:t>
                      </a:r>
                      <a:endParaRPr lang="en-US" b="1" dirty="0">
                        <a:solidFill>
                          <a:schemeClr val="tx2"/>
                        </a:solidFill>
                        <a:effectLst/>
                      </a:endParaRPr>
                    </a:p>
                  </a:txBody>
                  <a:tcPr>
                    <a:lnL w="12700" cap="flat" cmpd="sng" algn="ctr">
                      <a:solidFill>
                        <a:srgbClr val="FFFF00"/>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00"/>
                    </a:solidFill>
                  </a:tcPr>
                </a:tc>
                <a:extLst>
                  <a:ext uri="{0D108BD9-81ED-4DB2-BD59-A6C34878D82A}">
                    <a16:rowId xmlns:a16="http://schemas.microsoft.com/office/drawing/2014/main" val="4091755927"/>
                  </a:ext>
                </a:extLst>
              </a:tr>
              <a:tr h="400506">
                <a:tc>
                  <a:txBody>
                    <a:bodyPr/>
                    <a:lstStyle/>
                    <a:p>
                      <a:r>
                        <a:rPr lang="en-US" dirty="0" smtClean="0">
                          <a:solidFill>
                            <a:schemeClr val="tx2"/>
                          </a:solidFill>
                        </a:rPr>
                        <a:t>Oxygen Saturation   (% at room air)</a:t>
                      </a:r>
                      <a:endParaRPr lang="en-US"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F0ED"/>
                    </a:solidFill>
                  </a:tcPr>
                </a:tc>
                <a:tc>
                  <a:txBody>
                    <a:bodyPr/>
                    <a:lstStyle/>
                    <a:p>
                      <a:pPr algn="l"/>
                      <a:r>
                        <a:rPr lang="en-US" b="1" u="sng" dirty="0" smtClean="0">
                          <a:solidFill>
                            <a:schemeClr val="tx2"/>
                          </a:solidFill>
                          <a:effectLst/>
                        </a:rPr>
                        <a:t> &lt;</a:t>
                      </a:r>
                      <a:r>
                        <a:rPr lang="en-US" b="1" dirty="0" smtClean="0">
                          <a:solidFill>
                            <a:schemeClr val="tx2"/>
                          </a:solidFill>
                          <a:effectLst/>
                        </a:rPr>
                        <a:t>94   </a:t>
                      </a:r>
                      <a:endParaRPr lang="en-US" b="1" dirty="0">
                        <a:solidFill>
                          <a:schemeClr val="tx2"/>
                        </a:solidFill>
                        <a:effectLst/>
                      </a:endParaRPr>
                    </a:p>
                  </a:txBody>
                  <a:tcPr>
                    <a:lnL w="12700" cap="flat" cmpd="sng" algn="ctr">
                      <a:solidFill>
                        <a:schemeClr val="tx2"/>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00"/>
                    </a:solidFill>
                  </a:tcPr>
                </a:tc>
                <a:tc>
                  <a:txBody>
                    <a:bodyPr/>
                    <a:lstStyle/>
                    <a:p>
                      <a:pPr algn="l"/>
                      <a:endParaRPr lang="en-US" b="1" dirty="0">
                        <a:solidFill>
                          <a:schemeClr val="tx2"/>
                        </a:solidFill>
                        <a:effectLst/>
                      </a:endParaRPr>
                    </a:p>
                  </a:txBody>
                  <a:tcPr>
                    <a:lnL w="12700" cap="flat" cmpd="sng" algn="ctr">
                      <a:solidFill>
                        <a:srgbClr val="FFFF00"/>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00"/>
                    </a:solidFill>
                  </a:tcPr>
                </a:tc>
                <a:extLst>
                  <a:ext uri="{0D108BD9-81ED-4DB2-BD59-A6C34878D82A}">
                    <a16:rowId xmlns:a16="http://schemas.microsoft.com/office/drawing/2014/main" val="2211924439"/>
                  </a:ext>
                </a:extLst>
              </a:tr>
              <a:tr h="400506">
                <a:tc>
                  <a:txBody>
                    <a:bodyPr/>
                    <a:lstStyle/>
                    <a:p>
                      <a:r>
                        <a:rPr lang="en-US" dirty="0" smtClean="0">
                          <a:solidFill>
                            <a:schemeClr val="tx2"/>
                          </a:solidFill>
                        </a:rPr>
                        <a:t>Urine</a:t>
                      </a:r>
                      <a:r>
                        <a:rPr lang="en-US" baseline="0" dirty="0" smtClean="0">
                          <a:solidFill>
                            <a:schemeClr val="tx2"/>
                          </a:solidFill>
                        </a:rPr>
                        <a:t> Output   (ml per hour for 2 hours)</a:t>
                      </a:r>
                      <a:endParaRPr lang="en-US"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F0ED"/>
                    </a:solidFill>
                  </a:tcPr>
                </a:tc>
                <a:tc>
                  <a:txBody>
                    <a:bodyPr/>
                    <a:lstStyle/>
                    <a:p>
                      <a:pPr algn="l"/>
                      <a:r>
                        <a:rPr lang="en-US" b="1" u="sng" dirty="0" smtClean="0">
                          <a:solidFill>
                            <a:schemeClr val="bg1"/>
                          </a:solidFill>
                          <a:effectLst>
                            <a:outerShdw blurRad="38100" dist="38100" dir="2700000" algn="tl">
                              <a:srgbClr val="000000">
                                <a:alpha val="43137"/>
                              </a:srgbClr>
                            </a:outerShdw>
                          </a:effectLst>
                        </a:rPr>
                        <a:t> &lt;</a:t>
                      </a:r>
                      <a:r>
                        <a:rPr lang="en-US" b="1" dirty="0" smtClean="0">
                          <a:solidFill>
                            <a:schemeClr val="bg1"/>
                          </a:solidFill>
                          <a:effectLst>
                            <a:outerShdw blurRad="38100" dist="38100" dir="2700000" algn="tl">
                              <a:srgbClr val="000000">
                                <a:alpha val="43137"/>
                              </a:srgbClr>
                            </a:outerShdw>
                          </a:effectLst>
                        </a:rPr>
                        <a:t>35</a:t>
                      </a:r>
                      <a:endParaRPr lang="en-US" b="1" dirty="0">
                        <a:solidFill>
                          <a:schemeClr val="bg1"/>
                        </a:solidFill>
                        <a:effectLst>
                          <a:outerShdw blurRad="38100" dist="38100" dir="2700000" algn="tl">
                            <a:srgbClr val="000000">
                              <a:alpha val="43137"/>
                            </a:srgbClr>
                          </a:outerShdw>
                        </a:effectLs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0000"/>
                    </a:solidFill>
                  </a:tcPr>
                </a:tc>
                <a:tc>
                  <a:txBody>
                    <a:bodyPr/>
                    <a:lstStyle/>
                    <a:p>
                      <a:pPr algn="l"/>
                      <a:endParaRPr lang="en-US" b="1" dirty="0">
                        <a:solidFill>
                          <a:schemeClr val="bg1"/>
                        </a:solidFill>
                        <a:effectLst>
                          <a:outerShdw blurRad="38100" dist="38100" dir="2700000" algn="tl">
                            <a:srgbClr val="000000">
                              <a:alpha val="43137"/>
                            </a:srgbClr>
                          </a:outerShdw>
                        </a:effectLs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0000"/>
                    </a:solidFill>
                  </a:tcPr>
                </a:tc>
                <a:extLst>
                  <a:ext uri="{0D108BD9-81ED-4DB2-BD59-A6C34878D82A}">
                    <a16:rowId xmlns:a16="http://schemas.microsoft.com/office/drawing/2014/main" val="3840967560"/>
                  </a:ext>
                </a:extLst>
              </a:tr>
              <a:tr h="200253">
                <a:tc gridSpan="3">
                  <a:txBody>
                    <a:bodyPr/>
                    <a:lstStyle/>
                    <a:p>
                      <a:pPr marL="0" lvl="2" indent="0"/>
                      <a:r>
                        <a:rPr lang="en-US" b="1" dirty="0" smtClean="0">
                          <a:solidFill>
                            <a:schemeClr val="bg1"/>
                          </a:solidFill>
                          <a:effectLst>
                            <a:outerShdw blurRad="38100" dist="38100" dir="2700000" algn="tl">
                              <a:srgbClr val="000000">
                                <a:alpha val="43137"/>
                              </a:srgbClr>
                            </a:outerShdw>
                          </a:effectLst>
                        </a:rPr>
                        <a:t>Maternal agitation,</a:t>
                      </a:r>
                      <a:r>
                        <a:rPr lang="en-US" b="1" baseline="0" dirty="0" smtClean="0">
                          <a:solidFill>
                            <a:schemeClr val="bg1"/>
                          </a:solidFill>
                          <a:effectLst>
                            <a:outerShdw blurRad="38100" dist="38100" dir="2700000" algn="tl">
                              <a:srgbClr val="000000">
                                <a:alpha val="43137"/>
                              </a:srgbClr>
                            </a:outerShdw>
                          </a:effectLst>
                        </a:rPr>
                        <a:t> confusion or unresponsiveness</a:t>
                      </a:r>
                      <a:endParaRPr lang="en-US" b="1" dirty="0">
                        <a:solidFill>
                          <a:schemeClr val="bg1"/>
                        </a:solidFill>
                        <a:effectLst>
                          <a:outerShdw blurRad="38100" dist="38100" dir="2700000" algn="tl">
                            <a:srgbClr val="000000">
                              <a:alpha val="43137"/>
                            </a:srgbClr>
                          </a:outerShdw>
                        </a:effectLs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0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60006757"/>
                  </a:ext>
                </a:extLst>
              </a:tr>
              <a:tr h="200253">
                <a:tc gridSpan="3">
                  <a:txBody>
                    <a:bodyPr/>
                    <a:lstStyle/>
                    <a:p>
                      <a:pPr marL="0" lvl="2" indent="0"/>
                      <a:r>
                        <a:rPr lang="en-US" b="1" dirty="0" smtClean="0">
                          <a:solidFill>
                            <a:schemeClr val="bg1"/>
                          </a:solidFill>
                          <a:effectLst>
                            <a:outerShdw blurRad="38100" dist="38100" dir="2700000" algn="tl">
                              <a:srgbClr val="000000">
                                <a:alpha val="43137"/>
                              </a:srgbClr>
                            </a:outerShdw>
                          </a:effectLst>
                        </a:rPr>
                        <a:t>Patient with hypertension reporting a non-remitting headache or shortness of breath</a:t>
                      </a:r>
                      <a:endParaRPr lang="en-US" b="1" dirty="0">
                        <a:solidFill>
                          <a:schemeClr val="bg1"/>
                        </a:solidFill>
                        <a:effectLst>
                          <a:outerShdw blurRad="38100" dist="38100" dir="2700000" algn="tl">
                            <a:srgbClr val="000000">
                              <a:alpha val="43137"/>
                            </a:srgbClr>
                          </a:outerShdw>
                        </a:effectLs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0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95312018"/>
                  </a:ext>
                </a:extLst>
              </a:tr>
              <a:tr h="200253">
                <a:tc gridSpan="3">
                  <a:txBody>
                    <a:bodyPr/>
                    <a:lstStyle/>
                    <a:p>
                      <a:pPr marL="0" lvl="2" indent="0"/>
                      <a:r>
                        <a:rPr lang="en-US" b="1" dirty="0" smtClean="0">
                          <a:solidFill>
                            <a:schemeClr val="bg1"/>
                          </a:solidFill>
                          <a:effectLst>
                            <a:outerShdw blurRad="38100" dist="38100" dir="2700000" algn="tl">
                              <a:srgbClr val="000000">
                                <a:alpha val="43137"/>
                              </a:srgbClr>
                            </a:outerShdw>
                          </a:effectLst>
                        </a:rPr>
                        <a:t>Patient report of constant,</a:t>
                      </a:r>
                      <a:r>
                        <a:rPr lang="en-US" b="1" baseline="0" dirty="0" smtClean="0">
                          <a:solidFill>
                            <a:schemeClr val="bg1"/>
                          </a:solidFill>
                          <a:effectLst>
                            <a:outerShdw blurRad="38100" dist="38100" dir="2700000" algn="tl">
                              <a:srgbClr val="000000">
                                <a:alpha val="43137"/>
                              </a:srgbClr>
                            </a:outerShdw>
                          </a:effectLst>
                        </a:rPr>
                        <a:t> systemic and severe musculoskeletal pain</a:t>
                      </a:r>
                      <a:endParaRPr lang="en-US" b="1" dirty="0">
                        <a:solidFill>
                          <a:schemeClr val="bg1"/>
                        </a:solidFill>
                        <a:effectLst>
                          <a:outerShdw blurRad="38100" dist="38100" dir="2700000" algn="tl">
                            <a:srgbClr val="000000">
                              <a:alpha val="43137"/>
                            </a:srgbClr>
                          </a:outerShdw>
                        </a:effectLst>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0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69068453"/>
                  </a:ext>
                </a:extLst>
              </a:tr>
              <a:tr h="594360">
                <a:tc gridSpan="3">
                  <a:txBody>
                    <a:bodyPr/>
                    <a:lstStyle/>
                    <a:p>
                      <a:pPr marL="914400" lvl="2" indent="0"/>
                      <a:r>
                        <a:rPr lang="en-US" baseline="0" dirty="0" smtClean="0">
                          <a:solidFill>
                            <a:schemeClr val="tx2"/>
                          </a:solidFill>
                        </a:rPr>
                        <a:t>Immediate action needed; call provider immediately to come evaluate</a:t>
                      </a:r>
                      <a:endParaRPr lang="en-US"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F0ED"/>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58261661"/>
                  </a:ext>
                </a:extLst>
              </a:tr>
              <a:tr h="594360">
                <a:tc gridSpan="3">
                  <a:txBody>
                    <a:bodyPr/>
                    <a:lstStyle/>
                    <a:p>
                      <a:pPr marL="914400" lvl="2" indent="0"/>
                      <a:r>
                        <a:rPr lang="en-US" dirty="0" smtClean="0">
                          <a:solidFill>
                            <a:schemeClr val="tx2"/>
                          </a:solidFill>
                        </a:rPr>
                        <a:t>Reassess and confirm calling the provider</a:t>
                      </a:r>
                      <a:r>
                        <a:rPr lang="en-US" baseline="0" dirty="0" smtClean="0">
                          <a:solidFill>
                            <a:schemeClr val="tx2"/>
                          </a:solidFill>
                        </a:rPr>
                        <a:t> in 10 minutes</a:t>
                      </a:r>
                      <a:endParaRPr lang="en-US" dirty="0">
                        <a:solidFill>
                          <a:schemeClr val="tx2"/>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E8F0ED"/>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96182771"/>
                  </a:ext>
                </a:extLst>
              </a:tr>
            </a:tbl>
          </a:graphicData>
        </a:graphic>
      </p:graphicFrame>
      <p:sp>
        <p:nvSpPr>
          <p:cNvPr id="11" name="TextBox 10"/>
          <p:cNvSpPr txBox="1"/>
          <p:nvPr/>
        </p:nvSpPr>
        <p:spPr>
          <a:xfrm>
            <a:off x="3362637" y="5531191"/>
            <a:ext cx="628952" cy="369332"/>
          </a:xfrm>
          <a:prstGeom prst="rect">
            <a:avLst/>
          </a:prstGeom>
          <a:solidFill>
            <a:srgbClr val="FF0000"/>
          </a:solidFill>
          <a:ln>
            <a:solidFill>
              <a:schemeClr val="tx2"/>
            </a:solidFill>
          </a:ln>
        </p:spPr>
        <p:txBody>
          <a:bodyPr wrap="square" rtlCol="0">
            <a:spAutoFit/>
          </a:bodyPr>
          <a:lstStyle/>
          <a:p>
            <a:pPr algn="ctr"/>
            <a:r>
              <a:rPr lang="en-US" b="1" dirty="0" smtClean="0">
                <a:solidFill>
                  <a:schemeClr val="bg1"/>
                </a:solidFill>
                <a:effectLst>
                  <a:outerShdw blurRad="38100" dist="38100" dir="2700000" algn="tl">
                    <a:srgbClr val="000000">
                      <a:alpha val="43137"/>
                    </a:srgbClr>
                  </a:outerShdw>
                </a:effectLst>
              </a:rPr>
              <a:t>RED</a:t>
            </a:r>
            <a:endParaRPr lang="en-US" b="1" dirty="0">
              <a:solidFill>
                <a:schemeClr val="bg1"/>
              </a:solidFill>
              <a:effectLst>
                <a:outerShdw blurRad="38100" dist="38100" dir="2700000" algn="tl">
                  <a:srgbClr val="000000">
                    <a:alpha val="43137"/>
                  </a:srgbClr>
                </a:outerShdw>
              </a:effectLst>
            </a:endParaRPr>
          </a:p>
        </p:txBody>
      </p:sp>
      <p:sp>
        <p:nvSpPr>
          <p:cNvPr id="13" name="TextBox 12"/>
          <p:cNvSpPr txBox="1"/>
          <p:nvPr/>
        </p:nvSpPr>
        <p:spPr>
          <a:xfrm>
            <a:off x="3248337" y="6172912"/>
            <a:ext cx="822168" cy="369332"/>
          </a:xfrm>
          <a:prstGeom prst="rect">
            <a:avLst/>
          </a:prstGeom>
          <a:solidFill>
            <a:srgbClr val="FFFF99"/>
          </a:solidFill>
          <a:ln>
            <a:solidFill>
              <a:schemeClr val="tx2"/>
            </a:solidFill>
          </a:ln>
        </p:spPr>
        <p:txBody>
          <a:bodyPr wrap="square" rtlCol="0">
            <a:spAutoFit/>
          </a:bodyPr>
          <a:lstStyle/>
          <a:p>
            <a:pPr algn="ctr"/>
            <a:r>
              <a:rPr lang="en-US" b="1" dirty="0" smtClean="0">
                <a:solidFill>
                  <a:schemeClr val="tx2"/>
                </a:solidFill>
              </a:rPr>
              <a:t>Yellow</a:t>
            </a:r>
            <a:endParaRPr lang="en-US" b="1" dirty="0">
              <a:solidFill>
                <a:schemeClr val="tx2"/>
              </a:solidFill>
            </a:endParaRPr>
          </a:p>
        </p:txBody>
      </p:sp>
    </p:spTree>
    <p:extLst>
      <p:ext uri="{BB962C8B-B14F-4D97-AF65-F5344CB8AC3E}">
        <p14:creationId xmlns:p14="http://schemas.microsoft.com/office/powerpoint/2010/main" val="2662810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25C0C21-B7CE-4F0B-81CD-4269BE354346}" type="slidenum">
              <a:rPr lang="en-US" smtClean="0"/>
              <a:pPr/>
              <a:t>23</a:t>
            </a:fld>
            <a:endParaRPr lang="en-US" dirty="0"/>
          </a:p>
        </p:txBody>
      </p:sp>
      <p:sp>
        <p:nvSpPr>
          <p:cNvPr id="4" name="Title 3"/>
          <p:cNvSpPr>
            <a:spLocks noGrp="1"/>
          </p:cNvSpPr>
          <p:nvPr>
            <p:ph type="title"/>
          </p:nvPr>
        </p:nvSpPr>
        <p:spPr/>
        <p:txBody>
          <a:bodyPr/>
          <a:lstStyle/>
          <a:p>
            <a:r>
              <a:rPr lang="en-US" b="1" dirty="0" smtClean="0">
                <a:effectLst>
                  <a:outerShdw blurRad="38100" dist="38100" dir="2700000" algn="tl">
                    <a:srgbClr val="000000">
                      <a:alpha val="43137"/>
                    </a:srgbClr>
                  </a:outerShdw>
                </a:effectLst>
              </a:rPr>
              <a:t>Cardiomyopathy / Short of Breath</a:t>
            </a:r>
            <a:endParaRPr lang="en-US" b="1" dirty="0">
              <a:effectLst>
                <a:outerShdw blurRad="38100" dist="38100" dir="2700000" algn="tl">
                  <a:srgbClr val="000000">
                    <a:alpha val="43137"/>
                  </a:srgbClr>
                </a:outerShdw>
              </a:effectLst>
            </a:endParaRPr>
          </a:p>
        </p:txBody>
      </p:sp>
      <p:sp>
        <p:nvSpPr>
          <p:cNvPr id="5" name="Content Placeholder 1"/>
          <p:cNvSpPr>
            <a:spLocks noGrp="1"/>
          </p:cNvSpPr>
          <p:nvPr>
            <p:ph idx="1"/>
          </p:nvPr>
        </p:nvSpPr>
        <p:spPr>
          <a:xfrm>
            <a:off x="414067" y="3933050"/>
            <a:ext cx="11326483" cy="2332674"/>
          </a:xfrm>
        </p:spPr>
        <p:txBody>
          <a:bodyPr>
            <a:noAutofit/>
          </a:bodyPr>
          <a:lstStyle/>
          <a:p>
            <a:pPr marL="0" indent="0">
              <a:spcBef>
                <a:spcPts val="0"/>
              </a:spcBef>
              <a:spcAft>
                <a:spcPts val="500"/>
              </a:spcAft>
              <a:buNone/>
            </a:pPr>
            <a:r>
              <a:rPr lang="en-US" sz="2400" b="1" dirty="0" smtClean="0">
                <a:solidFill>
                  <a:srgbClr val="D67718"/>
                </a:solidFill>
              </a:rPr>
              <a:t>Key Points</a:t>
            </a:r>
          </a:p>
          <a:p>
            <a:pPr lvl="0">
              <a:spcBef>
                <a:spcPts val="0"/>
              </a:spcBef>
              <a:spcAft>
                <a:spcPts val="500"/>
              </a:spcAft>
            </a:pPr>
            <a:r>
              <a:rPr lang="en-US" dirty="0">
                <a:solidFill>
                  <a:schemeClr val="tx2"/>
                </a:solidFill>
              </a:rPr>
              <a:t>Stabilize and </a:t>
            </a:r>
            <a:r>
              <a:rPr lang="en-US" dirty="0" smtClean="0">
                <a:solidFill>
                  <a:schemeClr val="tx2"/>
                </a:solidFill>
              </a:rPr>
              <a:t>transfer </a:t>
            </a:r>
            <a:r>
              <a:rPr lang="en-US" dirty="0">
                <a:solidFill>
                  <a:schemeClr val="tx2"/>
                </a:solidFill>
              </a:rPr>
              <a:t>if </a:t>
            </a:r>
            <a:r>
              <a:rPr lang="en-US" dirty="0" smtClean="0">
                <a:solidFill>
                  <a:schemeClr val="tx2"/>
                </a:solidFill>
              </a:rPr>
              <a:t>necessary.</a:t>
            </a:r>
            <a:endParaRPr lang="en-US" dirty="0">
              <a:solidFill>
                <a:schemeClr val="tx2"/>
              </a:solidFill>
            </a:endParaRPr>
          </a:p>
          <a:p>
            <a:pPr lvl="0">
              <a:spcBef>
                <a:spcPts val="0"/>
              </a:spcBef>
              <a:spcAft>
                <a:spcPts val="500"/>
              </a:spcAft>
            </a:pPr>
            <a:r>
              <a:rPr lang="en-US" dirty="0">
                <a:solidFill>
                  <a:schemeClr val="tx2"/>
                </a:solidFill>
              </a:rPr>
              <a:t>Assess for dilated cardiomyopathy and hypertrophic heart </a:t>
            </a:r>
            <a:r>
              <a:rPr lang="en-US" dirty="0" smtClean="0">
                <a:solidFill>
                  <a:schemeClr val="tx2"/>
                </a:solidFill>
              </a:rPr>
              <a:t>disease.</a:t>
            </a:r>
            <a:endParaRPr lang="en-US" dirty="0">
              <a:solidFill>
                <a:schemeClr val="tx2"/>
              </a:solidFill>
            </a:endParaRPr>
          </a:p>
          <a:p>
            <a:pPr lvl="0">
              <a:spcBef>
                <a:spcPts val="0"/>
              </a:spcBef>
              <a:spcAft>
                <a:spcPts val="500"/>
              </a:spcAft>
            </a:pPr>
            <a:r>
              <a:rPr lang="en-US" dirty="0" smtClean="0">
                <a:solidFill>
                  <a:schemeClr val="tx2"/>
                </a:solidFill>
              </a:rPr>
              <a:t>Assessment: Monitor O2 saturation and vitals, EKG</a:t>
            </a:r>
            <a:r>
              <a:rPr lang="en-US" dirty="0">
                <a:solidFill>
                  <a:schemeClr val="tx2"/>
                </a:solidFill>
              </a:rPr>
              <a:t>, BNP, troponin, echocardiogram, chest </a:t>
            </a:r>
            <a:r>
              <a:rPr lang="en-US" dirty="0" smtClean="0">
                <a:solidFill>
                  <a:schemeClr val="tx2"/>
                </a:solidFill>
              </a:rPr>
              <a:t>x-ray. </a:t>
            </a:r>
            <a:endParaRPr lang="en-US" dirty="0">
              <a:solidFill>
                <a:schemeClr val="tx2"/>
              </a:solidFill>
            </a:endParaRPr>
          </a:p>
          <a:p>
            <a:pPr lvl="0">
              <a:spcBef>
                <a:spcPts val="0"/>
              </a:spcBef>
              <a:spcAft>
                <a:spcPts val="500"/>
              </a:spcAft>
            </a:pPr>
            <a:r>
              <a:rPr lang="en-US" dirty="0">
                <a:solidFill>
                  <a:schemeClr val="tx2"/>
                </a:solidFill>
              </a:rPr>
              <a:t>Manage: </a:t>
            </a:r>
            <a:r>
              <a:rPr lang="en-US" dirty="0" smtClean="0">
                <a:solidFill>
                  <a:schemeClr val="tx2"/>
                </a:solidFill>
              </a:rPr>
              <a:t>Stabilize</a:t>
            </a:r>
            <a:r>
              <a:rPr lang="en-US" dirty="0">
                <a:solidFill>
                  <a:schemeClr val="tx2"/>
                </a:solidFill>
              </a:rPr>
              <a:t>, </a:t>
            </a:r>
            <a:r>
              <a:rPr lang="en-US" dirty="0" smtClean="0">
                <a:solidFill>
                  <a:schemeClr val="tx2"/>
                </a:solidFill>
              </a:rPr>
              <a:t>follow systolic heart failure guidelines, consulate </a:t>
            </a:r>
            <a:r>
              <a:rPr lang="en-US" dirty="0">
                <a:solidFill>
                  <a:schemeClr val="tx2"/>
                </a:solidFill>
              </a:rPr>
              <a:t>MFM/Cardiology, transfer if </a:t>
            </a:r>
            <a:r>
              <a:rPr lang="en-US" dirty="0" smtClean="0">
                <a:solidFill>
                  <a:schemeClr val="tx2"/>
                </a:solidFill>
              </a:rPr>
              <a:t>necessary.</a:t>
            </a:r>
            <a:endParaRPr lang="en-US" dirty="0">
              <a:solidFill>
                <a:schemeClr val="tx2"/>
              </a:solidFill>
            </a:endParaRPr>
          </a:p>
          <a:p>
            <a:pPr lvl="0">
              <a:spcBef>
                <a:spcPts val="0"/>
              </a:spcBef>
              <a:spcAft>
                <a:spcPts val="500"/>
              </a:spcAft>
            </a:pPr>
            <a:r>
              <a:rPr lang="en-US" dirty="0">
                <a:solidFill>
                  <a:schemeClr val="tx2"/>
                </a:solidFill>
              </a:rPr>
              <a:t>Presents to the ER multiple times with shortness of breath or other vague symptoms; needs work up including echocardiogram (BNP and troponin when not readily available</a:t>
            </a:r>
            <a:r>
              <a:rPr lang="en-US" dirty="0" smtClean="0">
                <a:solidFill>
                  <a:schemeClr val="tx2"/>
                </a:solidFill>
              </a:rPr>
              <a:t>).  </a:t>
            </a:r>
            <a:endParaRPr lang="en-US" dirty="0">
              <a:solidFill>
                <a:schemeClr val="tx2"/>
              </a:solidFill>
            </a:endParaRPr>
          </a:p>
          <a:p>
            <a:pPr>
              <a:spcBef>
                <a:spcPts val="0"/>
              </a:spcBef>
              <a:spcAft>
                <a:spcPts val="500"/>
              </a:spcAft>
            </a:pPr>
            <a:endParaRPr lang="en-US" sz="2000" dirty="0">
              <a:solidFill>
                <a:schemeClr val="tx2"/>
              </a:solidFill>
            </a:endParaRPr>
          </a:p>
        </p:txBody>
      </p:sp>
      <p:sp>
        <p:nvSpPr>
          <p:cNvPr id="6" name="Content Placeholder 1"/>
          <p:cNvSpPr txBox="1">
            <a:spLocks/>
          </p:cNvSpPr>
          <p:nvPr/>
        </p:nvSpPr>
        <p:spPr>
          <a:xfrm>
            <a:off x="414067" y="997676"/>
            <a:ext cx="11530081" cy="23326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027113" indent="-1682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431925" indent="-176213"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1828800" indent="-173038"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500"/>
              </a:spcAft>
              <a:buFont typeface="Arial" panose="020B0604020202020204" pitchFamily="34" charset="0"/>
              <a:buNone/>
            </a:pPr>
            <a:r>
              <a:rPr lang="en-US" sz="2400" b="1" dirty="0" smtClean="0">
                <a:solidFill>
                  <a:srgbClr val="D67718"/>
                </a:solidFill>
              </a:rPr>
              <a:t>Synopsis </a:t>
            </a:r>
          </a:p>
          <a:p>
            <a:pPr>
              <a:spcBef>
                <a:spcPts val="0"/>
              </a:spcBef>
              <a:spcAft>
                <a:spcPts val="500"/>
              </a:spcAft>
            </a:pPr>
            <a:r>
              <a:rPr lang="en-US" sz="2000" dirty="0">
                <a:solidFill>
                  <a:schemeClr val="tx2"/>
                </a:solidFill>
              </a:rPr>
              <a:t>Cardiomyopathy is </a:t>
            </a:r>
            <a:r>
              <a:rPr lang="en-US" sz="2000" dirty="0" smtClean="0">
                <a:solidFill>
                  <a:schemeClr val="tx2"/>
                </a:solidFill>
              </a:rPr>
              <a:t>a leading </a:t>
            </a:r>
            <a:r>
              <a:rPr lang="en-US" sz="2000" dirty="0">
                <a:solidFill>
                  <a:schemeClr val="tx2"/>
                </a:solidFill>
              </a:rPr>
              <a:t>causes of maternal </a:t>
            </a:r>
            <a:r>
              <a:rPr lang="en-US" sz="2000" dirty="0" smtClean="0">
                <a:solidFill>
                  <a:schemeClr val="tx2"/>
                </a:solidFill>
              </a:rPr>
              <a:t>mortality, both dilated and hypertrophic. </a:t>
            </a:r>
          </a:p>
          <a:p>
            <a:pPr>
              <a:spcBef>
                <a:spcPts val="0"/>
              </a:spcBef>
              <a:spcAft>
                <a:spcPts val="500"/>
              </a:spcAft>
            </a:pPr>
            <a:r>
              <a:rPr lang="en-US" sz="2000" dirty="0" smtClean="0">
                <a:solidFill>
                  <a:schemeClr val="tx2"/>
                </a:solidFill>
              </a:rPr>
              <a:t>Mothers can develop </a:t>
            </a:r>
            <a:r>
              <a:rPr lang="en-US" sz="2000" dirty="0" err="1" smtClean="0">
                <a:solidFill>
                  <a:schemeClr val="tx2"/>
                </a:solidFill>
              </a:rPr>
              <a:t>peripartum</a:t>
            </a:r>
            <a:r>
              <a:rPr lang="en-US" sz="2000" dirty="0" smtClean="0">
                <a:solidFill>
                  <a:schemeClr val="tx2"/>
                </a:solidFill>
              </a:rPr>
              <a:t> cardiomyopathy, usually in the 3</a:t>
            </a:r>
            <a:r>
              <a:rPr lang="en-US" sz="2000" baseline="30000" dirty="0" smtClean="0">
                <a:solidFill>
                  <a:schemeClr val="tx2"/>
                </a:solidFill>
              </a:rPr>
              <a:t>rd</a:t>
            </a:r>
            <a:r>
              <a:rPr lang="en-US" sz="2000" dirty="0" smtClean="0">
                <a:solidFill>
                  <a:schemeClr val="tx2"/>
                </a:solidFill>
              </a:rPr>
              <a:t> trimester or 1</a:t>
            </a:r>
            <a:r>
              <a:rPr lang="en-US" sz="2000" baseline="30000" dirty="0" smtClean="0">
                <a:solidFill>
                  <a:schemeClr val="tx2"/>
                </a:solidFill>
              </a:rPr>
              <a:t>st</a:t>
            </a:r>
            <a:r>
              <a:rPr lang="en-US" sz="2000" dirty="0" smtClean="0">
                <a:solidFill>
                  <a:schemeClr val="tx2"/>
                </a:solidFill>
              </a:rPr>
              <a:t> 6 weeks postpartum.</a:t>
            </a:r>
          </a:p>
          <a:p>
            <a:pPr>
              <a:spcBef>
                <a:spcPts val="0"/>
              </a:spcBef>
              <a:spcAft>
                <a:spcPts val="500"/>
              </a:spcAft>
            </a:pPr>
            <a:r>
              <a:rPr lang="en-US" sz="2000" dirty="0" smtClean="0">
                <a:solidFill>
                  <a:schemeClr val="tx2"/>
                </a:solidFill>
              </a:rPr>
              <a:t>Others diseases </a:t>
            </a:r>
            <a:r>
              <a:rPr lang="en-US" sz="2000" dirty="0">
                <a:solidFill>
                  <a:schemeClr val="tx2"/>
                </a:solidFill>
              </a:rPr>
              <a:t>include </a:t>
            </a:r>
            <a:r>
              <a:rPr lang="en-US" sz="2000" dirty="0" smtClean="0">
                <a:solidFill>
                  <a:schemeClr val="tx2"/>
                </a:solidFill>
              </a:rPr>
              <a:t>pulmonary </a:t>
            </a:r>
            <a:r>
              <a:rPr lang="en-US" sz="2000" dirty="0">
                <a:solidFill>
                  <a:schemeClr val="tx2"/>
                </a:solidFill>
              </a:rPr>
              <a:t>hypertension, </a:t>
            </a:r>
            <a:r>
              <a:rPr lang="en-US" sz="2000" dirty="0" smtClean="0">
                <a:solidFill>
                  <a:schemeClr val="tx2"/>
                </a:solidFill>
              </a:rPr>
              <a:t>aortic </a:t>
            </a:r>
            <a:r>
              <a:rPr lang="en-US" sz="2000" dirty="0">
                <a:solidFill>
                  <a:schemeClr val="tx2"/>
                </a:solidFill>
              </a:rPr>
              <a:t>dissection, </a:t>
            </a:r>
            <a:r>
              <a:rPr lang="en-US" sz="2000" dirty="0" smtClean="0">
                <a:solidFill>
                  <a:schemeClr val="tx2"/>
                </a:solidFill>
              </a:rPr>
              <a:t>unexplained </a:t>
            </a:r>
            <a:r>
              <a:rPr lang="en-US" sz="2000" dirty="0">
                <a:solidFill>
                  <a:schemeClr val="tx2"/>
                </a:solidFill>
              </a:rPr>
              <a:t>sudden death, probable arrhythmia, </a:t>
            </a:r>
            <a:r>
              <a:rPr lang="en-US" sz="2000" dirty="0" smtClean="0">
                <a:solidFill>
                  <a:schemeClr val="tx2"/>
                </a:solidFill>
              </a:rPr>
              <a:t>congenital </a:t>
            </a:r>
            <a:r>
              <a:rPr lang="en-US" sz="2000" dirty="0">
                <a:solidFill>
                  <a:schemeClr val="tx2"/>
                </a:solidFill>
              </a:rPr>
              <a:t>heart disease, </a:t>
            </a:r>
            <a:r>
              <a:rPr lang="en-US" sz="2000" dirty="0" smtClean="0">
                <a:solidFill>
                  <a:schemeClr val="tx2"/>
                </a:solidFill>
              </a:rPr>
              <a:t>coronary </a:t>
            </a:r>
            <a:r>
              <a:rPr lang="en-US" sz="2000" dirty="0">
                <a:solidFill>
                  <a:schemeClr val="tx2"/>
                </a:solidFill>
              </a:rPr>
              <a:t>artery disease, and </a:t>
            </a:r>
            <a:r>
              <a:rPr lang="en-US" sz="2000" dirty="0" err="1" smtClean="0">
                <a:solidFill>
                  <a:schemeClr val="tx2"/>
                </a:solidFill>
              </a:rPr>
              <a:t>valvular</a:t>
            </a:r>
            <a:r>
              <a:rPr lang="en-US" sz="2000" dirty="0" smtClean="0">
                <a:solidFill>
                  <a:schemeClr val="tx2"/>
                </a:solidFill>
              </a:rPr>
              <a:t> and non-</a:t>
            </a:r>
            <a:r>
              <a:rPr lang="en-US" sz="2000" dirty="0" err="1" smtClean="0">
                <a:solidFill>
                  <a:schemeClr val="tx2"/>
                </a:solidFill>
              </a:rPr>
              <a:t>valvular</a:t>
            </a:r>
            <a:r>
              <a:rPr lang="en-US" sz="2000" dirty="0" smtClean="0">
                <a:solidFill>
                  <a:schemeClr val="tx2"/>
                </a:solidFill>
              </a:rPr>
              <a:t> </a:t>
            </a:r>
            <a:r>
              <a:rPr lang="en-US" sz="2000" dirty="0">
                <a:solidFill>
                  <a:schemeClr val="tx2"/>
                </a:solidFill>
              </a:rPr>
              <a:t>disease. </a:t>
            </a:r>
            <a:endParaRPr lang="en-US" sz="2000" dirty="0" smtClean="0">
              <a:solidFill>
                <a:schemeClr val="tx2"/>
              </a:solidFill>
            </a:endParaRPr>
          </a:p>
          <a:p>
            <a:pPr>
              <a:spcBef>
                <a:spcPts val="0"/>
              </a:spcBef>
              <a:spcAft>
                <a:spcPts val="500"/>
              </a:spcAft>
            </a:pPr>
            <a:r>
              <a:rPr lang="en-US" sz="2000" dirty="0" smtClean="0">
                <a:solidFill>
                  <a:schemeClr val="tx2"/>
                </a:solidFill>
              </a:rPr>
              <a:t>Risk factors: obesity</a:t>
            </a:r>
            <a:r>
              <a:rPr lang="en-US" sz="2000" dirty="0">
                <a:solidFill>
                  <a:schemeClr val="tx2"/>
                </a:solidFill>
              </a:rPr>
              <a:t>, African-American race/racism, hypertension during pregnancy, and illicit drug use (methamphetamine, cocaine). </a:t>
            </a:r>
            <a:endParaRPr lang="en-US" sz="2000" dirty="0" smtClean="0">
              <a:solidFill>
                <a:schemeClr val="tx2"/>
              </a:solidFill>
            </a:endParaRPr>
          </a:p>
          <a:p>
            <a:pPr>
              <a:spcBef>
                <a:spcPts val="0"/>
              </a:spcBef>
              <a:spcAft>
                <a:spcPts val="500"/>
              </a:spcAft>
            </a:pPr>
            <a:r>
              <a:rPr lang="en-US" sz="2000" dirty="0" smtClean="0">
                <a:solidFill>
                  <a:schemeClr val="tx2"/>
                </a:solidFill>
              </a:rPr>
              <a:t>Symptoms: </a:t>
            </a:r>
            <a:r>
              <a:rPr lang="en-US" sz="2000" dirty="0">
                <a:solidFill>
                  <a:schemeClr val="tx2"/>
                </a:solidFill>
              </a:rPr>
              <a:t>shortness of </a:t>
            </a:r>
            <a:r>
              <a:rPr lang="en-US" sz="2000" dirty="0" smtClean="0">
                <a:solidFill>
                  <a:schemeClr val="tx2"/>
                </a:solidFill>
              </a:rPr>
              <a:t>breath, </a:t>
            </a:r>
            <a:r>
              <a:rPr lang="en-US" sz="2000" dirty="0">
                <a:solidFill>
                  <a:schemeClr val="tx2"/>
                </a:solidFill>
              </a:rPr>
              <a:t>wheezing, palpitations, edema, chest pain, dizziness, or extreme fatigue. </a:t>
            </a:r>
            <a:endParaRPr lang="en-US" sz="2000" dirty="0" smtClean="0">
              <a:solidFill>
                <a:schemeClr val="tx2"/>
              </a:solidFill>
            </a:endParaRPr>
          </a:p>
          <a:p>
            <a:pPr>
              <a:spcBef>
                <a:spcPts val="0"/>
              </a:spcBef>
              <a:spcAft>
                <a:spcPts val="500"/>
              </a:spcAft>
            </a:pPr>
            <a:r>
              <a:rPr lang="en-US" sz="2000" dirty="0" smtClean="0">
                <a:solidFill>
                  <a:schemeClr val="tx2"/>
                </a:solidFill>
              </a:rPr>
              <a:t>Signs: hypertension, tachycardia, </a:t>
            </a:r>
            <a:r>
              <a:rPr lang="en-US" sz="2000" dirty="0">
                <a:solidFill>
                  <a:schemeClr val="tx2"/>
                </a:solidFill>
              </a:rPr>
              <a:t>rales, </a:t>
            </a:r>
            <a:r>
              <a:rPr lang="en-US" sz="2000" dirty="0" smtClean="0">
                <a:solidFill>
                  <a:schemeClr val="tx2"/>
                </a:solidFill>
              </a:rPr>
              <a:t>swelling, </a:t>
            </a:r>
            <a:r>
              <a:rPr lang="en-US" sz="2000" dirty="0">
                <a:solidFill>
                  <a:schemeClr val="tx2"/>
                </a:solidFill>
              </a:rPr>
              <a:t>and </a:t>
            </a:r>
            <a:r>
              <a:rPr lang="en-US" sz="2000" dirty="0" smtClean="0">
                <a:solidFill>
                  <a:schemeClr val="tx2"/>
                </a:solidFill>
              </a:rPr>
              <a:t>low oxygen saturation. </a:t>
            </a:r>
            <a:endParaRPr lang="en-US" sz="2000" dirty="0">
              <a:solidFill>
                <a:schemeClr val="tx2"/>
              </a:solidFill>
            </a:endParaRPr>
          </a:p>
        </p:txBody>
      </p:sp>
    </p:spTree>
    <p:extLst>
      <p:ext uri="{BB962C8B-B14F-4D97-AF65-F5344CB8AC3E}">
        <p14:creationId xmlns:p14="http://schemas.microsoft.com/office/powerpoint/2010/main" val="6351384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25C0C21-B7CE-4F0B-81CD-4269BE354346}" type="slidenum">
              <a:rPr lang="en-US" smtClean="0"/>
              <a:pPr/>
              <a:t>24</a:t>
            </a:fld>
            <a:endParaRPr lang="en-US" dirty="0"/>
          </a:p>
        </p:txBody>
      </p:sp>
      <p:sp>
        <p:nvSpPr>
          <p:cNvPr id="4" name="Title 3"/>
          <p:cNvSpPr>
            <a:spLocks noGrp="1"/>
          </p:cNvSpPr>
          <p:nvPr>
            <p:ph type="title"/>
          </p:nvPr>
        </p:nvSpPr>
        <p:spPr/>
        <p:txBody>
          <a:bodyPr/>
          <a:lstStyle/>
          <a:p>
            <a:r>
              <a:rPr lang="en-US" b="1" dirty="0" smtClean="0">
                <a:effectLst>
                  <a:outerShdw blurRad="38100" dist="38100" dir="2700000" algn="tl">
                    <a:srgbClr val="000000">
                      <a:alpha val="43137"/>
                    </a:srgbClr>
                  </a:outerShdw>
                </a:effectLst>
              </a:rPr>
              <a:t>Fever / Sepsis</a:t>
            </a:r>
            <a:endParaRPr lang="en-US" b="1" dirty="0">
              <a:effectLst>
                <a:outerShdw blurRad="38100" dist="38100" dir="2700000" algn="tl">
                  <a:srgbClr val="000000">
                    <a:alpha val="43137"/>
                  </a:srgbClr>
                </a:outerShdw>
              </a:effectLst>
            </a:endParaRPr>
          </a:p>
        </p:txBody>
      </p:sp>
      <p:sp>
        <p:nvSpPr>
          <p:cNvPr id="5" name="Content Placeholder 1"/>
          <p:cNvSpPr>
            <a:spLocks noGrp="1"/>
          </p:cNvSpPr>
          <p:nvPr>
            <p:ph idx="1"/>
          </p:nvPr>
        </p:nvSpPr>
        <p:spPr>
          <a:xfrm>
            <a:off x="579118" y="3555156"/>
            <a:ext cx="10972801" cy="2518469"/>
          </a:xfrm>
        </p:spPr>
        <p:txBody>
          <a:bodyPr>
            <a:noAutofit/>
          </a:bodyPr>
          <a:lstStyle/>
          <a:p>
            <a:pPr marL="0" indent="0">
              <a:spcBef>
                <a:spcPts val="0"/>
              </a:spcBef>
              <a:spcAft>
                <a:spcPts val="500"/>
              </a:spcAft>
              <a:buNone/>
            </a:pPr>
            <a:r>
              <a:rPr lang="en-US" sz="2400" b="1" dirty="0" smtClean="0">
                <a:solidFill>
                  <a:srgbClr val="D67718"/>
                </a:solidFill>
              </a:rPr>
              <a:t>Key Points</a:t>
            </a:r>
          </a:p>
          <a:p>
            <a:pPr>
              <a:spcBef>
                <a:spcPts val="0"/>
              </a:spcBef>
              <a:spcAft>
                <a:spcPts val="500"/>
              </a:spcAft>
            </a:pPr>
            <a:r>
              <a:rPr lang="en-US" dirty="0">
                <a:solidFill>
                  <a:schemeClr val="tx2"/>
                </a:solidFill>
              </a:rPr>
              <a:t>Stabilize and transfer if </a:t>
            </a:r>
            <a:r>
              <a:rPr lang="en-US" dirty="0" smtClean="0">
                <a:solidFill>
                  <a:schemeClr val="tx2"/>
                </a:solidFill>
              </a:rPr>
              <a:t>necessary; </a:t>
            </a:r>
            <a:r>
              <a:rPr lang="en-US" dirty="0">
                <a:solidFill>
                  <a:schemeClr val="tx2"/>
                </a:solidFill>
              </a:rPr>
              <a:t>hospital sepsis </a:t>
            </a:r>
            <a:r>
              <a:rPr lang="en-US" dirty="0" smtClean="0">
                <a:solidFill>
                  <a:schemeClr val="tx2"/>
                </a:solidFill>
              </a:rPr>
              <a:t>protocols should be implemented.</a:t>
            </a:r>
            <a:endParaRPr lang="en-US" dirty="0">
              <a:solidFill>
                <a:schemeClr val="tx2"/>
              </a:solidFill>
            </a:endParaRPr>
          </a:p>
          <a:p>
            <a:pPr lvl="0">
              <a:spcBef>
                <a:spcPts val="0"/>
              </a:spcBef>
              <a:spcAft>
                <a:spcPts val="500"/>
              </a:spcAft>
            </a:pPr>
            <a:r>
              <a:rPr lang="en-US" dirty="0" smtClean="0">
                <a:solidFill>
                  <a:schemeClr val="tx2"/>
                </a:solidFill>
              </a:rPr>
              <a:t>Monitor the “Maternal </a:t>
            </a:r>
            <a:r>
              <a:rPr lang="en-US" dirty="0">
                <a:solidFill>
                  <a:schemeClr val="tx2"/>
                </a:solidFill>
              </a:rPr>
              <a:t>Early Warning </a:t>
            </a:r>
            <a:r>
              <a:rPr lang="en-US" dirty="0" smtClean="0">
                <a:solidFill>
                  <a:schemeClr val="tx2"/>
                </a:solidFill>
              </a:rPr>
              <a:t>System” closely; Leading causes: septic abortion, </a:t>
            </a:r>
            <a:r>
              <a:rPr lang="en-US" dirty="0" err="1" smtClean="0">
                <a:solidFill>
                  <a:schemeClr val="tx2"/>
                </a:solidFill>
              </a:rPr>
              <a:t>endometritis</a:t>
            </a:r>
            <a:r>
              <a:rPr lang="en-US" dirty="0" smtClean="0">
                <a:solidFill>
                  <a:schemeClr val="tx2"/>
                </a:solidFill>
              </a:rPr>
              <a:t>, pneumonia, </a:t>
            </a:r>
            <a:r>
              <a:rPr lang="en-US" dirty="0" err="1" smtClean="0">
                <a:solidFill>
                  <a:schemeClr val="tx2"/>
                </a:solidFill>
              </a:rPr>
              <a:t>urosepsis</a:t>
            </a:r>
            <a:r>
              <a:rPr lang="en-US" dirty="0" smtClean="0">
                <a:solidFill>
                  <a:schemeClr val="tx2"/>
                </a:solidFill>
              </a:rPr>
              <a:t>, appendicitis, wound infection, </a:t>
            </a:r>
            <a:r>
              <a:rPr lang="en-US" dirty="0" err="1" smtClean="0">
                <a:solidFill>
                  <a:schemeClr val="tx2"/>
                </a:solidFill>
              </a:rPr>
              <a:t>cholecystitis</a:t>
            </a:r>
            <a:r>
              <a:rPr lang="en-US" dirty="0" smtClean="0">
                <a:solidFill>
                  <a:schemeClr val="tx2"/>
                </a:solidFill>
              </a:rPr>
              <a:t>. </a:t>
            </a:r>
            <a:endParaRPr lang="en-US" dirty="0">
              <a:solidFill>
                <a:schemeClr val="tx2"/>
              </a:solidFill>
            </a:endParaRPr>
          </a:p>
          <a:p>
            <a:pPr>
              <a:spcBef>
                <a:spcPts val="0"/>
              </a:spcBef>
              <a:spcAft>
                <a:spcPts val="500"/>
              </a:spcAft>
            </a:pPr>
            <a:r>
              <a:rPr lang="en-US" dirty="0">
                <a:solidFill>
                  <a:schemeClr val="tx2"/>
                </a:solidFill>
              </a:rPr>
              <a:t>Consider OB </a:t>
            </a:r>
            <a:r>
              <a:rPr lang="en-US" dirty="0" smtClean="0">
                <a:solidFill>
                  <a:schemeClr val="tx2"/>
                </a:solidFill>
              </a:rPr>
              <a:t>consultation.</a:t>
            </a:r>
            <a:endParaRPr lang="en-US" dirty="0">
              <a:solidFill>
                <a:schemeClr val="tx2"/>
              </a:solidFill>
            </a:endParaRPr>
          </a:p>
          <a:p>
            <a:pPr lvl="0">
              <a:spcBef>
                <a:spcPts val="0"/>
              </a:spcBef>
              <a:spcAft>
                <a:spcPts val="500"/>
              </a:spcAft>
            </a:pPr>
            <a:r>
              <a:rPr lang="en-US" dirty="0" smtClean="0">
                <a:solidFill>
                  <a:schemeClr val="tx2"/>
                </a:solidFill>
              </a:rPr>
              <a:t>Draw tests quickly: CBC, </a:t>
            </a:r>
            <a:r>
              <a:rPr lang="en-US" dirty="0">
                <a:solidFill>
                  <a:schemeClr val="tx2"/>
                </a:solidFill>
              </a:rPr>
              <a:t>c</a:t>
            </a:r>
            <a:r>
              <a:rPr lang="en-US" dirty="0" smtClean="0">
                <a:solidFill>
                  <a:schemeClr val="tx2"/>
                </a:solidFill>
              </a:rPr>
              <a:t>oagulation status, comprehensive </a:t>
            </a:r>
            <a:r>
              <a:rPr lang="en-US" dirty="0">
                <a:solidFill>
                  <a:schemeClr val="tx2"/>
                </a:solidFill>
              </a:rPr>
              <a:t>metabolic </a:t>
            </a:r>
            <a:r>
              <a:rPr lang="en-US" dirty="0" smtClean="0">
                <a:solidFill>
                  <a:schemeClr val="tx2"/>
                </a:solidFill>
              </a:rPr>
              <a:t>panel, venous </a:t>
            </a:r>
            <a:r>
              <a:rPr lang="en-US" dirty="0">
                <a:solidFill>
                  <a:schemeClr val="tx2"/>
                </a:solidFill>
              </a:rPr>
              <a:t>lactic </a:t>
            </a:r>
            <a:r>
              <a:rPr lang="en-US" dirty="0" smtClean="0">
                <a:solidFill>
                  <a:schemeClr val="tx2"/>
                </a:solidFill>
              </a:rPr>
              <a:t>acid, blood cultures, other cultures.</a:t>
            </a:r>
          </a:p>
          <a:p>
            <a:pPr lvl="0">
              <a:spcBef>
                <a:spcPts val="0"/>
              </a:spcBef>
              <a:spcAft>
                <a:spcPts val="500"/>
              </a:spcAft>
            </a:pPr>
            <a:r>
              <a:rPr lang="en-US" dirty="0" smtClean="0">
                <a:solidFill>
                  <a:schemeClr val="tx2"/>
                </a:solidFill>
              </a:rPr>
              <a:t>Antibiotics should be administered within an hour of arrival. </a:t>
            </a:r>
            <a:endParaRPr lang="en-US" dirty="0">
              <a:solidFill>
                <a:schemeClr val="tx2"/>
              </a:solidFill>
            </a:endParaRPr>
          </a:p>
        </p:txBody>
      </p:sp>
      <p:sp>
        <p:nvSpPr>
          <p:cNvPr id="6" name="Content Placeholder 1"/>
          <p:cNvSpPr txBox="1">
            <a:spLocks/>
          </p:cNvSpPr>
          <p:nvPr/>
        </p:nvSpPr>
        <p:spPr>
          <a:xfrm>
            <a:off x="579119" y="1036001"/>
            <a:ext cx="10972801" cy="23326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027113" indent="-1682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431925" indent="-176213"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1828800" indent="-173038"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500"/>
              </a:spcAft>
              <a:buFont typeface="Arial" panose="020B0604020202020204" pitchFamily="34" charset="0"/>
              <a:buNone/>
            </a:pPr>
            <a:r>
              <a:rPr lang="en-US" sz="2400" b="1" dirty="0" smtClean="0">
                <a:solidFill>
                  <a:srgbClr val="D67718"/>
                </a:solidFill>
              </a:rPr>
              <a:t>Synopsis </a:t>
            </a:r>
          </a:p>
          <a:p>
            <a:pPr>
              <a:spcBef>
                <a:spcPts val="0"/>
              </a:spcBef>
              <a:spcAft>
                <a:spcPts val="500"/>
              </a:spcAft>
            </a:pPr>
            <a:r>
              <a:rPr lang="en-US" dirty="0">
                <a:solidFill>
                  <a:schemeClr val="tx2"/>
                </a:solidFill>
              </a:rPr>
              <a:t>Sepsis is </a:t>
            </a:r>
            <a:r>
              <a:rPr lang="en-US" dirty="0" smtClean="0">
                <a:solidFill>
                  <a:schemeClr val="tx2"/>
                </a:solidFill>
              </a:rPr>
              <a:t>a </a:t>
            </a:r>
            <a:r>
              <a:rPr lang="en-US" dirty="0">
                <a:solidFill>
                  <a:schemeClr val="tx2"/>
                </a:solidFill>
              </a:rPr>
              <a:t>“life-threatening organ dysfunction caused by a dysregulated host response to infection” (JAMA 2016; 315: 801– 10). </a:t>
            </a:r>
            <a:endParaRPr lang="en-US" dirty="0" smtClean="0">
              <a:solidFill>
                <a:schemeClr val="tx2"/>
              </a:solidFill>
            </a:endParaRPr>
          </a:p>
          <a:p>
            <a:pPr>
              <a:spcBef>
                <a:spcPts val="0"/>
              </a:spcBef>
              <a:spcAft>
                <a:spcPts val="500"/>
              </a:spcAft>
            </a:pPr>
            <a:r>
              <a:rPr lang="en-US" dirty="0" smtClean="0">
                <a:solidFill>
                  <a:schemeClr val="tx2"/>
                </a:solidFill>
              </a:rPr>
              <a:t>Sepsis is an infection </a:t>
            </a:r>
            <a:r>
              <a:rPr lang="en-US" dirty="0">
                <a:solidFill>
                  <a:schemeClr val="tx2"/>
                </a:solidFill>
              </a:rPr>
              <a:t>with organ </a:t>
            </a:r>
            <a:r>
              <a:rPr lang="en-US" dirty="0" smtClean="0">
                <a:solidFill>
                  <a:schemeClr val="tx2"/>
                </a:solidFill>
              </a:rPr>
              <a:t>dysfunction and requires immediate response.</a:t>
            </a:r>
          </a:p>
          <a:p>
            <a:pPr>
              <a:spcBef>
                <a:spcPts val="0"/>
              </a:spcBef>
              <a:spcAft>
                <a:spcPts val="500"/>
              </a:spcAft>
            </a:pPr>
            <a:r>
              <a:rPr lang="en-US" dirty="0">
                <a:solidFill>
                  <a:schemeClr val="tx2"/>
                </a:solidFill>
              </a:rPr>
              <a:t>S</a:t>
            </a:r>
            <a:r>
              <a:rPr lang="en-US" dirty="0" smtClean="0">
                <a:solidFill>
                  <a:schemeClr val="tx2"/>
                </a:solidFill>
              </a:rPr>
              <a:t>eptic </a:t>
            </a:r>
            <a:r>
              <a:rPr lang="en-US" dirty="0">
                <a:solidFill>
                  <a:schemeClr val="tx2"/>
                </a:solidFill>
              </a:rPr>
              <a:t>shock is a subset in patients who require vasopressor support to maintain a mean arterial pressure greater than 65 mmHg and have serum lactate greater than 2mmol/L after adequate fluid resuscitation. </a:t>
            </a:r>
          </a:p>
        </p:txBody>
      </p:sp>
    </p:spTree>
    <p:extLst>
      <p:ext uri="{BB962C8B-B14F-4D97-AF65-F5344CB8AC3E}">
        <p14:creationId xmlns:p14="http://schemas.microsoft.com/office/powerpoint/2010/main" val="21954385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25C0C21-B7CE-4F0B-81CD-4269BE354346}" type="slidenum">
              <a:rPr lang="en-US" smtClean="0"/>
              <a:pPr/>
              <a:t>25</a:t>
            </a:fld>
            <a:endParaRPr lang="en-US" dirty="0"/>
          </a:p>
        </p:txBody>
      </p:sp>
      <p:sp>
        <p:nvSpPr>
          <p:cNvPr id="4" name="Title 3"/>
          <p:cNvSpPr>
            <a:spLocks noGrp="1"/>
          </p:cNvSpPr>
          <p:nvPr>
            <p:ph type="title"/>
          </p:nvPr>
        </p:nvSpPr>
        <p:spPr/>
        <p:txBody>
          <a:bodyPr/>
          <a:lstStyle/>
          <a:p>
            <a:r>
              <a:rPr lang="en-US" b="1" dirty="0" smtClean="0">
                <a:effectLst>
                  <a:outerShdw blurRad="38100" dist="38100" dir="2700000" algn="tl">
                    <a:srgbClr val="000000">
                      <a:alpha val="43137"/>
                    </a:srgbClr>
                  </a:outerShdw>
                </a:effectLst>
              </a:rPr>
              <a:t>Thromboembolism</a:t>
            </a:r>
            <a:endParaRPr lang="en-US" b="1" dirty="0">
              <a:effectLst>
                <a:outerShdw blurRad="38100" dist="38100" dir="2700000" algn="tl">
                  <a:srgbClr val="000000">
                    <a:alpha val="43137"/>
                  </a:srgbClr>
                </a:outerShdw>
              </a:effectLst>
            </a:endParaRPr>
          </a:p>
        </p:txBody>
      </p:sp>
      <p:sp>
        <p:nvSpPr>
          <p:cNvPr id="5" name="Content Placeholder 1"/>
          <p:cNvSpPr>
            <a:spLocks noGrp="1"/>
          </p:cNvSpPr>
          <p:nvPr>
            <p:ph idx="1"/>
          </p:nvPr>
        </p:nvSpPr>
        <p:spPr>
          <a:xfrm>
            <a:off x="566891" y="3720944"/>
            <a:ext cx="10972801" cy="2332674"/>
          </a:xfrm>
        </p:spPr>
        <p:txBody>
          <a:bodyPr>
            <a:noAutofit/>
          </a:bodyPr>
          <a:lstStyle/>
          <a:p>
            <a:pPr marL="0" indent="0">
              <a:spcBef>
                <a:spcPts val="0"/>
              </a:spcBef>
              <a:spcAft>
                <a:spcPts val="500"/>
              </a:spcAft>
              <a:buNone/>
            </a:pPr>
            <a:r>
              <a:rPr lang="en-US" sz="2400" b="1" dirty="0" smtClean="0">
                <a:solidFill>
                  <a:srgbClr val="D67718"/>
                </a:solidFill>
              </a:rPr>
              <a:t>Key Points</a:t>
            </a:r>
          </a:p>
          <a:p>
            <a:pPr lvl="0">
              <a:spcBef>
                <a:spcPts val="0"/>
              </a:spcBef>
              <a:spcAft>
                <a:spcPts val="500"/>
              </a:spcAft>
            </a:pPr>
            <a:r>
              <a:rPr lang="en-US" dirty="0">
                <a:solidFill>
                  <a:schemeClr val="tx2"/>
                </a:solidFill>
              </a:rPr>
              <a:t>Stabilize and transfer if necessary</a:t>
            </a:r>
          </a:p>
          <a:p>
            <a:pPr lvl="0">
              <a:spcBef>
                <a:spcPts val="0"/>
              </a:spcBef>
              <a:spcAft>
                <a:spcPts val="500"/>
              </a:spcAft>
            </a:pPr>
            <a:r>
              <a:rPr lang="en-US" dirty="0">
                <a:solidFill>
                  <a:schemeClr val="tx2"/>
                </a:solidFill>
              </a:rPr>
              <a:t>Virchow’s triad is present in pregnancy and postpartum</a:t>
            </a:r>
          </a:p>
          <a:p>
            <a:pPr lvl="0">
              <a:spcBef>
                <a:spcPts val="0"/>
              </a:spcBef>
              <a:spcAft>
                <a:spcPts val="500"/>
              </a:spcAft>
            </a:pPr>
            <a:r>
              <a:rPr lang="en-US" dirty="0" smtClean="0">
                <a:solidFill>
                  <a:schemeClr val="tx2"/>
                </a:solidFill>
              </a:rPr>
              <a:t>Monitor </a:t>
            </a:r>
            <a:r>
              <a:rPr lang="en-US" dirty="0">
                <a:solidFill>
                  <a:schemeClr val="tx2"/>
                </a:solidFill>
              </a:rPr>
              <a:t>signs and symptoms including unilateral leg pain, swelling, shortness of breath, and low O2 saturation</a:t>
            </a:r>
          </a:p>
          <a:p>
            <a:pPr lvl="0">
              <a:spcBef>
                <a:spcPts val="0"/>
              </a:spcBef>
              <a:spcAft>
                <a:spcPts val="500"/>
              </a:spcAft>
            </a:pPr>
            <a:r>
              <a:rPr lang="en-US" dirty="0">
                <a:solidFill>
                  <a:schemeClr val="tx2"/>
                </a:solidFill>
              </a:rPr>
              <a:t>Imaging: </a:t>
            </a:r>
            <a:r>
              <a:rPr lang="en-US" dirty="0" smtClean="0">
                <a:solidFill>
                  <a:schemeClr val="tx2"/>
                </a:solidFill>
              </a:rPr>
              <a:t>Lower </a:t>
            </a:r>
            <a:r>
              <a:rPr lang="en-US" dirty="0">
                <a:solidFill>
                  <a:schemeClr val="tx2"/>
                </a:solidFill>
              </a:rPr>
              <a:t>extremity venous </a:t>
            </a:r>
            <a:r>
              <a:rPr lang="en-US" dirty="0" err="1">
                <a:solidFill>
                  <a:schemeClr val="tx2"/>
                </a:solidFill>
              </a:rPr>
              <a:t>doppler</a:t>
            </a:r>
            <a:r>
              <a:rPr lang="en-US" dirty="0">
                <a:solidFill>
                  <a:schemeClr val="tx2"/>
                </a:solidFill>
              </a:rPr>
              <a:t>, V/Q scan, CT angiogram</a:t>
            </a:r>
          </a:p>
          <a:p>
            <a:pPr lvl="0">
              <a:spcBef>
                <a:spcPts val="0"/>
              </a:spcBef>
              <a:spcAft>
                <a:spcPts val="500"/>
              </a:spcAft>
            </a:pPr>
            <a:r>
              <a:rPr lang="en-US" dirty="0">
                <a:solidFill>
                  <a:schemeClr val="tx2"/>
                </a:solidFill>
              </a:rPr>
              <a:t>Treatment: Heparin (low molecular weight, unfractionated)</a:t>
            </a:r>
          </a:p>
          <a:p>
            <a:pPr>
              <a:spcBef>
                <a:spcPts val="0"/>
              </a:spcBef>
              <a:spcAft>
                <a:spcPts val="500"/>
              </a:spcAft>
            </a:pPr>
            <a:endParaRPr lang="en-US" sz="2000" dirty="0">
              <a:solidFill>
                <a:schemeClr val="tx2"/>
              </a:solidFill>
            </a:endParaRPr>
          </a:p>
        </p:txBody>
      </p:sp>
      <p:sp>
        <p:nvSpPr>
          <p:cNvPr id="6" name="Content Placeholder 1"/>
          <p:cNvSpPr txBox="1">
            <a:spLocks/>
          </p:cNvSpPr>
          <p:nvPr/>
        </p:nvSpPr>
        <p:spPr>
          <a:xfrm>
            <a:off x="566891" y="1042619"/>
            <a:ext cx="11306175" cy="23326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027113" indent="-1682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431925" indent="-176213"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1828800" indent="-173038"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500"/>
              </a:spcAft>
              <a:buFont typeface="Arial" panose="020B0604020202020204" pitchFamily="34" charset="0"/>
              <a:buNone/>
            </a:pPr>
            <a:r>
              <a:rPr lang="en-US" sz="2400" b="1" dirty="0" smtClean="0">
                <a:solidFill>
                  <a:srgbClr val="D67718"/>
                </a:solidFill>
              </a:rPr>
              <a:t>Synopsis </a:t>
            </a:r>
          </a:p>
          <a:p>
            <a:pPr>
              <a:spcBef>
                <a:spcPts val="0"/>
              </a:spcBef>
              <a:spcAft>
                <a:spcPts val="500"/>
              </a:spcAft>
            </a:pPr>
            <a:r>
              <a:rPr lang="en-US" dirty="0">
                <a:solidFill>
                  <a:schemeClr val="tx2"/>
                </a:solidFill>
              </a:rPr>
              <a:t>The </a:t>
            </a:r>
            <a:r>
              <a:rPr lang="en-US" dirty="0" smtClean="0">
                <a:solidFill>
                  <a:schemeClr val="tx2"/>
                </a:solidFill>
              </a:rPr>
              <a:t>risk increases </a:t>
            </a:r>
            <a:r>
              <a:rPr lang="en-US" dirty="0">
                <a:solidFill>
                  <a:schemeClr val="tx2"/>
                </a:solidFill>
              </a:rPr>
              <a:t>during pregnancy and postpartum. </a:t>
            </a:r>
            <a:endParaRPr lang="en-US" dirty="0" smtClean="0">
              <a:solidFill>
                <a:schemeClr val="tx2"/>
              </a:solidFill>
            </a:endParaRPr>
          </a:p>
          <a:p>
            <a:pPr>
              <a:spcBef>
                <a:spcPts val="0"/>
              </a:spcBef>
              <a:spcAft>
                <a:spcPts val="500"/>
              </a:spcAft>
            </a:pPr>
            <a:r>
              <a:rPr lang="en-US" dirty="0" smtClean="0">
                <a:solidFill>
                  <a:schemeClr val="tx2"/>
                </a:solidFill>
              </a:rPr>
              <a:t>Often presents </a:t>
            </a:r>
            <a:r>
              <a:rPr lang="en-US" dirty="0">
                <a:solidFill>
                  <a:schemeClr val="tx2"/>
                </a:solidFill>
              </a:rPr>
              <a:t>with unilateral extremity </a:t>
            </a:r>
            <a:r>
              <a:rPr lang="en-US" dirty="0" smtClean="0">
                <a:solidFill>
                  <a:schemeClr val="tx2"/>
                </a:solidFill>
              </a:rPr>
              <a:t>swelling/pain; maybe erythematous warm to palpation</a:t>
            </a:r>
          </a:p>
          <a:p>
            <a:pPr>
              <a:spcBef>
                <a:spcPts val="0"/>
              </a:spcBef>
              <a:spcAft>
                <a:spcPts val="500"/>
              </a:spcAft>
            </a:pPr>
            <a:r>
              <a:rPr lang="en-US" dirty="0" smtClean="0">
                <a:solidFill>
                  <a:schemeClr val="tx2"/>
                </a:solidFill>
              </a:rPr>
              <a:t>Roughly </a:t>
            </a:r>
            <a:r>
              <a:rPr lang="en-US" dirty="0">
                <a:solidFill>
                  <a:schemeClr val="tx2"/>
                </a:solidFill>
              </a:rPr>
              <a:t>75-80% of pulmonary embolisms are caused by </a:t>
            </a:r>
            <a:r>
              <a:rPr lang="en-US" dirty="0" smtClean="0">
                <a:solidFill>
                  <a:schemeClr val="tx2"/>
                </a:solidFill>
              </a:rPr>
              <a:t>DVT</a:t>
            </a:r>
          </a:p>
          <a:p>
            <a:pPr>
              <a:spcBef>
                <a:spcPts val="0"/>
              </a:spcBef>
              <a:spcAft>
                <a:spcPts val="500"/>
              </a:spcAft>
            </a:pPr>
            <a:r>
              <a:rPr lang="en-US" dirty="0" smtClean="0">
                <a:solidFill>
                  <a:schemeClr val="tx2"/>
                </a:solidFill>
              </a:rPr>
              <a:t>Symptoms </a:t>
            </a:r>
            <a:r>
              <a:rPr lang="en-US" dirty="0">
                <a:solidFill>
                  <a:schemeClr val="tx2"/>
                </a:solidFill>
              </a:rPr>
              <a:t>include shortness of breath, chest pain that worsens with deep inspiration, hemoptysis, and palpitations. </a:t>
            </a:r>
            <a:r>
              <a:rPr lang="en-US" dirty="0" smtClean="0">
                <a:solidFill>
                  <a:schemeClr val="tx2"/>
                </a:solidFill>
              </a:rPr>
              <a:t>Tachycardia </a:t>
            </a:r>
            <a:r>
              <a:rPr lang="en-US" dirty="0">
                <a:solidFill>
                  <a:schemeClr val="tx2"/>
                </a:solidFill>
              </a:rPr>
              <a:t>and lowered oxygen saturation can be seen. </a:t>
            </a:r>
            <a:endParaRPr lang="en-US" dirty="0" smtClean="0">
              <a:solidFill>
                <a:schemeClr val="tx2"/>
              </a:solidFill>
            </a:endParaRPr>
          </a:p>
          <a:p>
            <a:pPr>
              <a:spcBef>
                <a:spcPts val="0"/>
              </a:spcBef>
              <a:spcAft>
                <a:spcPts val="500"/>
              </a:spcAft>
            </a:pPr>
            <a:r>
              <a:rPr lang="en-US" dirty="0" smtClean="0">
                <a:solidFill>
                  <a:schemeClr val="tx2"/>
                </a:solidFill>
              </a:rPr>
              <a:t>Clinicians </a:t>
            </a:r>
            <a:r>
              <a:rPr lang="en-US" dirty="0">
                <a:solidFill>
                  <a:schemeClr val="tx2"/>
                </a:solidFill>
              </a:rPr>
              <a:t>need to have a high index of suspicion. </a:t>
            </a:r>
          </a:p>
        </p:txBody>
      </p:sp>
    </p:spTree>
    <p:extLst>
      <p:ext uri="{BB962C8B-B14F-4D97-AF65-F5344CB8AC3E}">
        <p14:creationId xmlns:p14="http://schemas.microsoft.com/office/powerpoint/2010/main" val="8810772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9278" y="4011640"/>
            <a:ext cx="10972801" cy="2332674"/>
          </a:xfrm>
        </p:spPr>
        <p:txBody>
          <a:bodyPr>
            <a:noAutofit/>
          </a:bodyPr>
          <a:lstStyle/>
          <a:p>
            <a:pPr marL="0" indent="0">
              <a:spcBef>
                <a:spcPts val="0"/>
              </a:spcBef>
              <a:spcAft>
                <a:spcPts val="500"/>
              </a:spcAft>
              <a:buNone/>
            </a:pPr>
            <a:r>
              <a:rPr lang="en-US" sz="2400" b="1" dirty="0" smtClean="0">
                <a:solidFill>
                  <a:srgbClr val="D67718"/>
                </a:solidFill>
              </a:rPr>
              <a:t>Key Points</a:t>
            </a:r>
          </a:p>
          <a:p>
            <a:pPr marL="171450" lvl="0" indent="-171450">
              <a:spcBef>
                <a:spcPts val="0"/>
              </a:spcBef>
              <a:spcAft>
                <a:spcPts val="500"/>
              </a:spcAft>
            </a:pPr>
            <a:r>
              <a:rPr lang="en-US" sz="2000" dirty="0">
                <a:solidFill>
                  <a:schemeClr val="tx2"/>
                </a:solidFill>
              </a:rPr>
              <a:t>Stabilize and transfer if </a:t>
            </a:r>
            <a:r>
              <a:rPr lang="en-US" sz="2000" dirty="0" smtClean="0">
                <a:solidFill>
                  <a:schemeClr val="tx2"/>
                </a:solidFill>
              </a:rPr>
              <a:t>necessary.</a:t>
            </a:r>
          </a:p>
          <a:p>
            <a:pPr marL="171450" indent="-171450">
              <a:spcBef>
                <a:spcPts val="0"/>
              </a:spcBef>
              <a:spcAft>
                <a:spcPts val="500"/>
              </a:spcAft>
            </a:pPr>
            <a:r>
              <a:rPr lang="en-US" sz="2000" dirty="0">
                <a:solidFill>
                  <a:schemeClr val="tx2"/>
                </a:solidFill>
              </a:rPr>
              <a:t>Consider OB </a:t>
            </a:r>
            <a:r>
              <a:rPr lang="en-US" sz="2000" dirty="0" smtClean="0">
                <a:solidFill>
                  <a:schemeClr val="tx2"/>
                </a:solidFill>
              </a:rPr>
              <a:t>consultation.</a:t>
            </a:r>
          </a:p>
          <a:p>
            <a:pPr marL="171450" lvl="0" indent="-171450">
              <a:spcBef>
                <a:spcPts val="0"/>
              </a:spcBef>
              <a:spcAft>
                <a:spcPts val="500"/>
              </a:spcAft>
            </a:pPr>
            <a:r>
              <a:rPr lang="en-US" dirty="0" smtClean="0">
                <a:solidFill>
                  <a:schemeClr val="tx2"/>
                </a:solidFill>
              </a:rPr>
              <a:t>Antihypertensive </a:t>
            </a:r>
            <a:r>
              <a:rPr lang="en-US" dirty="0">
                <a:solidFill>
                  <a:schemeClr val="tx2"/>
                </a:solidFill>
              </a:rPr>
              <a:t>treatment should be </a:t>
            </a:r>
            <a:r>
              <a:rPr lang="en-US" dirty="0" smtClean="0">
                <a:solidFill>
                  <a:schemeClr val="tx2"/>
                </a:solidFill>
              </a:rPr>
              <a:t>started quickly for persistent acute-onset </a:t>
            </a:r>
            <a:r>
              <a:rPr lang="en-US" dirty="0">
                <a:solidFill>
                  <a:schemeClr val="tx2"/>
                </a:solidFill>
              </a:rPr>
              <a:t>severe hypertension </a:t>
            </a:r>
            <a:r>
              <a:rPr lang="en-US" dirty="0" smtClean="0">
                <a:solidFill>
                  <a:schemeClr val="tx2"/>
                </a:solidFill>
              </a:rPr>
              <a:t>(SBP </a:t>
            </a:r>
            <a:r>
              <a:rPr lang="en-US" u="sng" dirty="0" smtClean="0">
                <a:solidFill>
                  <a:schemeClr val="tx2"/>
                </a:solidFill>
              </a:rPr>
              <a:t>&gt;</a:t>
            </a:r>
            <a:r>
              <a:rPr lang="en-US" dirty="0" smtClean="0">
                <a:solidFill>
                  <a:schemeClr val="tx2"/>
                </a:solidFill>
              </a:rPr>
              <a:t>160 </a:t>
            </a:r>
            <a:r>
              <a:rPr lang="en-US" dirty="0">
                <a:solidFill>
                  <a:schemeClr val="tx2"/>
                </a:solidFill>
              </a:rPr>
              <a:t>mm Hg </a:t>
            </a:r>
            <a:r>
              <a:rPr lang="en-US" dirty="0" smtClean="0">
                <a:solidFill>
                  <a:schemeClr val="tx2"/>
                </a:solidFill>
              </a:rPr>
              <a:t>or DBP </a:t>
            </a:r>
            <a:r>
              <a:rPr lang="en-US" u="sng" dirty="0" smtClean="0">
                <a:solidFill>
                  <a:schemeClr val="tx2"/>
                </a:solidFill>
              </a:rPr>
              <a:t>&gt;</a:t>
            </a:r>
            <a:r>
              <a:rPr lang="en-US" dirty="0" smtClean="0">
                <a:solidFill>
                  <a:schemeClr val="tx2"/>
                </a:solidFill>
              </a:rPr>
              <a:t>110 </a:t>
            </a:r>
            <a:r>
              <a:rPr lang="en-US" dirty="0">
                <a:solidFill>
                  <a:schemeClr val="tx2"/>
                </a:solidFill>
              </a:rPr>
              <a:t>mm </a:t>
            </a:r>
            <a:r>
              <a:rPr lang="en-US" dirty="0" smtClean="0">
                <a:solidFill>
                  <a:schemeClr val="tx2"/>
                </a:solidFill>
              </a:rPr>
              <a:t>Hg) </a:t>
            </a:r>
            <a:r>
              <a:rPr lang="en-US" dirty="0">
                <a:solidFill>
                  <a:schemeClr val="tx2"/>
                </a:solidFill>
              </a:rPr>
              <a:t>that is confirmed as persistent </a:t>
            </a:r>
            <a:r>
              <a:rPr lang="en-US" dirty="0" smtClean="0">
                <a:solidFill>
                  <a:schemeClr val="tx2"/>
                </a:solidFill>
              </a:rPr>
              <a:t>(</a:t>
            </a:r>
            <a:r>
              <a:rPr lang="en-US" u="sng" dirty="0" smtClean="0">
                <a:solidFill>
                  <a:schemeClr val="tx2"/>
                </a:solidFill>
              </a:rPr>
              <a:t>&gt;</a:t>
            </a:r>
            <a:r>
              <a:rPr lang="en-US" dirty="0" smtClean="0">
                <a:solidFill>
                  <a:schemeClr val="tx2"/>
                </a:solidFill>
              </a:rPr>
              <a:t>15 </a:t>
            </a:r>
            <a:r>
              <a:rPr lang="en-US" dirty="0" err="1" smtClean="0">
                <a:solidFill>
                  <a:schemeClr val="tx2"/>
                </a:solidFill>
              </a:rPr>
              <a:t>mins</a:t>
            </a:r>
            <a:r>
              <a:rPr lang="en-US" dirty="0" smtClean="0">
                <a:solidFill>
                  <a:schemeClr val="tx2"/>
                </a:solidFill>
              </a:rPr>
              <a:t>.). Research suggests </a:t>
            </a:r>
            <a:r>
              <a:rPr lang="en-US" dirty="0">
                <a:solidFill>
                  <a:schemeClr val="tx2"/>
                </a:solidFill>
              </a:rPr>
              <a:t>that </a:t>
            </a:r>
            <a:r>
              <a:rPr lang="en-US" dirty="0" smtClean="0">
                <a:solidFill>
                  <a:schemeClr val="tx2"/>
                </a:solidFill>
              </a:rPr>
              <a:t>treatment should </a:t>
            </a:r>
            <a:r>
              <a:rPr lang="en-US" dirty="0">
                <a:solidFill>
                  <a:schemeClr val="tx2"/>
                </a:solidFill>
              </a:rPr>
              <a:t>be administered within 30–60 minutes.</a:t>
            </a:r>
          </a:p>
          <a:p>
            <a:pPr marL="171450" lvl="0" indent="-171450">
              <a:spcBef>
                <a:spcPts val="0"/>
              </a:spcBef>
              <a:spcAft>
                <a:spcPts val="500"/>
              </a:spcAft>
            </a:pPr>
            <a:r>
              <a:rPr lang="en-US" sz="2000" dirty="0" smtClean="0">
                <a:solidFill>
                  <a:schemeClr val="tx2"/>
                </a:solidFill>
              </a:rPr>
              <a:t>Abnormal blood </a:t>
            </a:r>
            <a:r>
              <a:rPr lang="en-US" sz="2000" dirty="0">
                <a:solidFill>
                  <a:schemeClr val="tx2"/>
                </a:solidFill>
              </a:rPr>
              <a:t>pressure </a:t>
            </a:r>
            <a:r>
              <a:rPr lang="en-US" sz="2000" dirty="0" smtClean="0">
                <a:solidFill>
                  <a:schemeClr val="tx2"/>
                </a:solidFill>
              </a:rPr>
              <a:t>range—140-159 systolic or </a:t>
            </a:r>
            <a:r>
              <a:rPr lang="en-US" sz="2000" u="sng" dirty="0" smtClean="0">
                <a:solidFill>
                  <a:schemeClr val="tx2"/>
                </a:solidFill>
              </a:rPr>
              <a:t>&gt;</a:t>
            </a:r>
            <a:r>
              <a:rPr lang="en-US" sz="2000" dirty="0" smtClean="0">
                <a:solidFill>
                  <a:schemeClr val="tx2"/>
                </a:solidFill>
              </a:rPr>
              <a:t>90 </a:t>
            </a:r>
            <a:r>
              <a:rPr lang="en-US" sz="2000" dirty="0">
                <a:solidFill>
                  <a:schemeClr val="tx2"/>
                </a:solidFill>
              </a:rPr>
              <a:t>diastolic </a:t>
            </a:r>
            <a:r>
              <a:rPr lang="en-US" sz="2000" dirty="0" smtClean="0">
                <a:solidFill>
                  <a:schemeClr val="tx2"/>
                </a:solidFill>
              </a:rPr>
              <a:t>should require oral treatment. </a:t>
            </a:r>
            <a:endParaRPr lang="en-US" sz="2000" dirty="0">
              <a:solidFill>
                <a:schemeClr val="tx2"/>
              </a:solidFill>
            </a:endParaRPr>
          </a:p>
          <a:p>
            <a:pPr marL="171450" lvl="0" indent="-171450">
              <a:spcBef>
                <a:spcPts val="0"/>
              </a:spcBef>
              <a:spcAft>
                <a:spcPts val="500"/>
              </a:spcAft>
            </a:pPr>
            <a:r>
              <a:rPr lang="en-US" sz="2000" dirty="0" smtClean="0">
                <a:solidFill>
                  <a:schemeClr val="tx2"/>
                </a:solidFill>
              </a:rPr>
              <a:t>Eclampsia </a:t>
            </a:r>
            <a:r>
              <a:rPr lang="en-US" sz="2000" dirty="0">
                <a:solidFill>
                  <a:schemeClr val="tx2"/>
                </a:solidFill>
              </a:rPr>
              <a:t>is usually self-limiting. Magnesium sulfate is started to prevent recurring seizures.</a:t>
            </a:r>
          </a:p>
          <a:p>
            <a:pPr marL="0" indent="0">
              <a:spcBef>
                <a:spcPts val="0"/>
              </a:spcBef>
              <a:spcAft>
                <a:spcPts val="500"/>
              </a:spcAft>
              <a:buNone/>
            </a:pPr>
            <a:r>
              <a:rPr lang="en-US" sz="2000" b="1" dirty="0" smtClean="0">
                <a:solidFill>
                  <a:schemeClr val="tx2"/>
                </a:solidFill>
              </a:rPr>
              <a:t> </a:t>
            </a:r>
            <a:endParaRPr lang="en-US" sz="2000" b="1" dirty="0">
              <a:solidFill>
                <a:schemeClr val="tx2"/>
              </a:solidFill>
            </a:endParaRPr>
          </a:p>
          <a:p>
            <a:pPr>
              <a:spcBef>
                <a:spcPts val="0"/>
              </a:spcBef>
              <a:spcAft>
                <a:spcPts val="500"/>
              </a:spcAft>
            </a:pPr>
            <a:endParaRPr lang="en-US" sz="2000" dirty="0">
              <a:solidFill>
                <a:schemeClr val="tx2"/>
              </a:solidFill>
            </a:endParaRPr>
          </a:p>
        </p:txBody>
      </p:sp>
      <p:sp>
        <p:nvSpPr>
          <p:cNvPr id="3" name="Slide Number Placeholder 2"/>
          <p:cNvSpPr>
            <a:spLocks noGrp="1"/>
          </p:cNvSpPr>
          <p:nvPr>
            <p:ph type="sldNum" sz="quarter" idx="12"/>
          </p:nvPr>
        </p:nvSpPr>
        <p:spPr/>
        <p:txBody>
          <a:bodyPr/>
          <a:lstStyle/>
          <a:p>
            <a:fld id="{E25C0C21-B7CE-4F0B-81CD-4269BE354346}" type="slidenum">
              <a:rPr lang="en-US" smtClean="0"/>
              <a:pPr/>
              <a:t>26</a:t>
            </a:fld>
            <a:endParaRPr lang="en-US" dirty="0"/>
          </a:p>
        </p:txBody>
      </p:sp>
      <p:sp>
        <p:nvSpPr>
          <p:cNvPr id="4" name="Title 3"/>
          <p:cNvSpPr>
            <a:spLocks noGrp="1"/>
          </p:cNvSpPr>
          <p:nvPr>
            <p:ph type="title"/>
          </p:nvPr>
        </p:nvSpPr>
        <p:spPr/>
        <p:txBody>
          <a:bodyPr/>
          <a:lstStyle/>
          <a:p>
            <a:r>
              <a:rPr lang="en-US" b="1" dirty="0" smtClean="0">
                <a:effectLst>
                  <a:outerShdw blurRad="38100" dist="38100" dir="2700000" algn="tl">
                    <a:srgbClr val="000000">
                      <a:alpha val="43137"/>
                    </a:srgbClr>
                  </a:outerShdw>
                </a:effectLst>
              </a:rPr>
              <a:t>Hypertension / Preeclampsia</a:t>
            </a:r>
            <a:endParaRPr lang="en-US" b="1" dirty="0">
              <a:effectLst>
                <a:outerShdw blurRad="38100" dist="38100" dir="2700000" algn="tl">
                  <a:srgbClr val="000000">
                    <a:alpha val="43137"/>
                  </a:srgbClr>
                </a:outerShdw>
              </a:effectLst>
            </a:endParaRPr>
          </a:p>
        </p:txBody>
      </p:sp>
      <p:sp>
        <p:nvSpPr>
          <p:cNvPr id="5" name="Content Placeholder 1"/>
          <p:cNvSpPr txBox="1">
            <a:spLocks/>
          </p:cNvSpPr>
          <p:nvPr/>
        </p:nvSpPr>
        <p:spPr>
          <a:xfrm>
            <a:off x="589279" y="1036001"/>
            <a:ext cx="10972801" cy="23326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027113" indent="-1682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431925" indent="-176213"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1828800" indent="-173038"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500"/>
              </a:spcAft>
              <a:buFont typeface="Arial" panose="020B0604020202020204" pitchFamily="34" charset="0"/>
              <a:buNone/>
            </a:pPr>
            <a:r>
              <a:rPr lang="en-US" sz="2400" b="1" dirty="0" smtClean="0">
                <a:solidFill>
                  <a:srgbClr val="D67718"/>
                </a:solidFill>
              </a:rPr>
              <a:t>Synopsis </a:t>
            </a:r>
          </a:p>
          <a:p>
            <a:pPr marL="171450" indent="-171450">
              <a:spcBef>
                <a:spcPts val="0"/>
              </a:spcBef>
              <a:spcAft>
                <a:spcPts val="500"/>
              </a:spcAft>
            </a:pPr>
            <a:r>
              <a:rPr lang="en-US" sz="2000" dirty="0" smtClean="0">
                <a:solidFill>
                  <a:schemeClr val="tx2"/>
                </a:solidFill>
              </a:rPr>
              <a:t>Hypertensive disorders are a leading cause of maternal mortality and morbidity. </a:t>
            </a:r>
          </a:p>
          <a:p>
            <a:pPr marL="171450" indent="-171450">
              <a:spcBef>
                <a:spcPts val="0"/>
              </a:spcBef>
              <a:spcAft>
                <a:spcPts val="500"/>
              </a:spcAft>
            </a:pPr>
            <a:r>
              <a:rPr lang="en-US" sz="2000" dirty="0" smtClean="0">
                <a:solidFill>
                  <a:schemeClr val="tx2"/>
                </a:solidFill>
              </a:rPr>
              <a:t>Includes Gestational Hypertension, Preeclampsia, Eclampsia, and Chronic Hypertension with Preeclampsia.</a:t>
            </a:r>
          </a:p>
          <a:p>
            <a:pPr marL="171450" indent="-171450">
              <a:spcBef>
                <a:spcPts val="0"/>
              </a:spcBef>
              <a:spcAft>
                <a:spcPts val="500"/>
              </a:spcAft>
            </a:pPr>
            <a:r>
              <a:rPr lang="en-US" sz="2000" dirty="0">
                <a:solidFill>
                  <a:schemeClr val="tx2"/>
                </a:solidFill>
              </a:rPr>
              <a:t>Distinguishing feature: proteinuria is a protein/creatinine ratio of 0.3 or more, a 24-hour urine protein of 300 mg/dl or more, or a urinalysis protein value of 1+ or more.</a:t>
            </a:r>
          </a:p>
          <a:p>
            <a:pPr marL="171450" indent="-171450">
              <a:spcBef>
                <a:spcPts val="0"/>
              </a:spcBef>
              <a:spcAft>
                <a:spcPts val="500"/>
              </a:spcAft>
            </a:pPr>
            <a:r>
              <a:rPr lang="en-US" sz="2000" dirty="0" smtClean="0">
                <a:solidFill>
                  <a:schemeClr val="tx2"/>
                </a:solidFill>
              </a:rPr>
              <a:t>Preeclampsia with severe </a:t>
            </a:r>
            <a:r>
              <a:rPr lang="en-US" sz="2000" dirty="0">
                <a:solidFill>
                  <a:schemeClr val="tx2"/>
                </a:solidFill>
              </a:rPr>
              <a:t>features includes one or more: unrelenting headache, visual disturbances, right upper quadrant pain, thrombocytopenia, elevated transaminases, elevated creatinine and pulmonary edema.</a:t>
            </a:r>
          </a:p>
          <a:p>
            <a:pPr>
              <a:spcBef>
                <a:spcPts val="0"/>
              </a:spcBef>
              <a:spcAft>
                <a:spcPts val="500"/>
              </a:spcAft>
            </a:pPr>
            <a:endParaRPr lang="en-US" sz="2000" dirty="0">
              <a:solidFill>
                <a:schemeClr val="tx2"/>
              </a:solidFill>
            </a:endParaRPr>
          </a:p>
        </p:txBody>
      </p:sp>
    </p:spTree>
    <p:extLst>
      <p:ext uri="{BB962C8B-B14F-4D97-AF65-F5344CB8AC3E}">
        <p14:creationId xmlns:p14="http://schemas.microsoft.com/office/powerpoint/2010/main" val="23959221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25C0C21-B7CE-4F0B-81CD-4269BE354346}" type="slidenum">
              <a:rPr lang="en-US" smtClean="0"/>
              <a:pPr/>
              <a:t>27</a:t>
            </a:fld>
            <a:endParaRPr lang="en-US" dirty="0"/>
          </a:p>
        </p:txBody>
      </p:sp>
      <p:sp>
        <p:nvSpPr>
          <p:cNvPr id="4" name="Title 3"/>
          <p:cNvSpPr>
            <a:spLocks noGrp="1"/>
          </p:cNvSpPr>
          <p:nvPr>
            <p:ph type="title"/>
          </p:nvPr>
        </p:nvSpPr>
        <p:spPr/>
        <p:txBody>
          <a:bodyPr/>
          <a:lstStyle/>
          <a:p>
            <a:r>
              <a:rPr lang="en-US" b="1" dirty="0" smtClean="0">
                <a:effectLst>
                  <a:outerShdw blurRad="38100" dist="38100" dir="2700000" algn="tl">
                    <a:srgbClr val="000000">
                      <a:alpha val="43137"/>
                    </a:srgbClr>
                  </a:outerShdw>
                </a:effectLst>
              </a:rPr>
              <a:t>Hemorrhage / Anemia</a:t>
            </a:r>
            <a:endParaRPr lang="en-US" b="1" dirty="0">
              <a:effectLst>
                <a:outerShdw blurRad="38100" dist="38100" dir="2700000" algn="tl">
                  <a:srgbClr val="000000">
                    <a:alpha val="43137"/>
                  </a:srgbClr>
                </a:outerShdw>
              </a:effectLst>
            </a:endParaRPr>
          </a:p>
        </p:txBody>
      </p:sp>
      <p:sp>
        <p:nvSpPr>
          <p:cNvPr id="8" name="Content Placeholder 1"/>
          <p:cNvSpPr>
            <a:spLocks noGrp="1"/>
          </p:cNvSpPr>
          <p:nvPr>
            <p:ph idx="1"/>
          </p:nvPr>
        </p:nvSpPr>
        <p:spPr>
          <a:xfrm>
            <a:off x="609598" y="3635720"/>
            <a:ext cx="10972801" cy="2332674"/>
          </a:xfrm>
        </p:spPr>
        <p:txBody>
          <a:bodyPr>
            <a:noAutofit/>
          </a:bodyPr>
          <a:lstStyle/>
          <a:p>
            <a:pPr marL="0" indent="0">
              <a:spcBef>
                <a:spcPts val="0"/>
              </a:spcBef>
              <a:spcAft>
                <a:spcPts val="500"/>
              </a:spcAft>
              <a:buNone/>
            </a:pPr>
            <a:r>
              <a:rPr lang="en-US" sz="2400" b="1" dirty="0" smtClean="0">
                <a:solidFill>
                  <a:srgbClr val="D67718"/>
                </a:solidFill>
              </a:rPr>
              <a:t>Key Points</a:t>
            </a:r>
          </a:p>
          <a:p>
            <a:pPr lvl="0">
              <a:spcBef>
                <a:spcPts val="0"/>
              </a:spcBef>
              <a:spcAft>
                <a:spcPts val="500"/>
              </a:spcAft>
            </a:pPr>
            <a:r>
              <a:rPr lang="en-US" dirty="0">
                <a:solidFill>
                  <a:schemeClr val="tx2"/>
                </a:solidFill>
              </a:rPr>
              <a:t>Stabilize and transfer if </a:t>
            </a:r>
            <a:r>
              <a:rPr lang="en-US" dirty="0" smtClean="0">
                <a:solidFill>
                  <a:schemeClr val="tx2"/>
                </a:solidFill>
              </a:rPr>
              <a:t>necessary.</a:t>
            </a:r>
            <a:endParaRPr lang="en-US" dirty="0">
              <a:solidFill>
                <a:schemeClr val="tx2"/>
              </a:solidFill>
            </a:endParaRPr>
          </a:p>
          <a:p>
            <a:pPr lvl="0">
              <a:spcBef>
                <a:spcPts val="0"/>
              </a:spcBef>
              <a:spcAft>
                <a:spcPts val="500"/>
              </a:spcAft>
            </a:pPr>
            <a:r>
              <a:rPr lang="en-US" dirty="0">
                <a:solidFill>
                  <a:schemeClr val="tx2"/>
                </a:solidFill>
              </a:rPr>
              <a:t>Quantify blood loss and monitor vital signs for </a:t>
            </a:r>
            <a:r>
              <a:rPr lang="en-US" dirty="0" smtClean="0">
                <a:solidFill>
                  <a:schemeClr val="tx2"/>
                </a:solidFill>
              </a:rPr>
              <a:t>hypovolemia.</a:t>
            </a:r>
            <a:endParaRPr lang="en-US" dirty="0">
              <a:solidFill>
                <a:schemeClr val="tx2"/>
              </a:solidFill>
            </a:endParaRPr>
          </a:p>
          <a:p>
            <a:pPr lvl="0">
              <a:spcBef>
                <a:spcPts val="0"/>
              </a:spcBef>
              <a:spcAft>
                <a:spcPts val="500"/>
              </a:spcAft>
            </a:pPr>
            <a:r>
              <a:rPr lang="en-US" dirty="0">
                <a:solidFill>
                  <a:schemeClr val="tx2"/>
                </a:solidFill>
              </a:rPr>
              <a:t>Infuse crystalloids and blood products </a:t>
            </a:r>
            <a:r>
              <a:rPr lang="en-US" dirty="0" smtClean="0">
                <a:solidFill>
                  <a:schemeClr val="tx2"/>
                </a:solidFill>
              </a:rPr>
              <a:t>immediately.</a:t>
            </a:r>
          </a:p>
          <a:p>
            <a:pPr>
              <a:spcBef>
                <a:spcPts val="0"/>
              </a:spcBef>
              <a:spcAft>
                <a:spcPts val="500"/>
              </a:spcAft>
            </a:pPr>
            <a:r>
              <a:rPr lang="en-US" dirty="0">
                <a:solidFill>
                  <a:schemeClr val="tx2"/>
                </a:solidFill>
              </a:rPr>
              <a:t>Consider OB </a:t>
            </a:r>
            <a:r>
              <a:rPr lang="en-US" dirty="0" smtClean="0">
                <a:solidFill>
                  <a:schemeClr val="tx2"/>
                </a:solidFill>
              </a:rPr>
              <a:t>consultation.</a:t>
            </a:r>
          </a:p>
          <a:p>
            <a:pPr lvl="0">
              <a:spcBef>
                <a:spcPts val="0"/>
              </a:spcBef>
              <a:spcAft>
                <a:spcPts val="500"/>
              </a:spcAft>
            </a:pPr>
            <a:r>
              <a:rPr lang="en-US" dirty="0" smtClean="0">
                <a:solidFill>
                  <a:schemeClr val="tx2"/>
                </a:solidFill>
              </a:rPr>
              <a:t>Draw necessary labs immediately.</a:t>
            </a:r>
          </a:p>
          <a:p>
            <a:pPr lvl="0">
              <a:spcBef>
                <a:spcPts val="0"/>
              </a:spcBef>
              <a:spcAft>
                <a:spcPts val="500"/>
              </a:spcAft>
            </a:pPr>
            <a:r>
              <a:rPr lang="en-US" dirty="0" smtClean="0">
                <a:solidFill>
                  <a:schemeClr val="tx2"/>
                </a:solidFill>
              </a:rPr>
              <a:t>Identify </a:t>
            </a:r>
            <a:r>
              <a:rPr lang="en-US" dirty="0">
                <a:solidFill>
                  <a:schemeClr val="tx2"/>
                </a:solidFill>
              </a:rPr>
              <a:t>and treat </a:t>
            </a:r>
            <a:r>
              <a:rPr lang="en-US" dirty="0" smtClean="0">
                <a:solidFill>
                  <a:schemeClr val="tx2"/>
                </a:solidFill>
              </a:rPr>
              <a:t>both internal and external bleeding sources.</a:t>
            </a:r>
            <a:endParaRPr lang="en-US" dirty="0">
              <a:solidFill>
                <a:schemeClr val="tx2"/>
              </a:solidFill>
            </a:endParaRPr>
          </a:p>
          <a:p>
            <a:pPr>
              <a:spcBef>
                <a:spcPts val="0"/>
              </a:spcBef>
              <a:spcAft>
                <a:spcPts val="500"/>
              </a:spcAft>
            </a:pPr>
            <a:endParaRPr lang="en-US" sz="2000" dirty="0">
              <a:solidFill>
                <a:schemeClr val="tx2"/>
              </a:solidFill>
            </a:endParaRPr>
          </a:p>
        </p:txBody>
      </p:sp>
      <p:sp>
        <p:nvSpPr>
          <p:cNvPr id="9" name="Content Placeholder 1"/>
          <p:cNvSpPr txBox="1">
            <a:spLocks/>
          </p:cNvSpPr>
          <p:nvPr/>
        </p:nvSpPr>
        <p:spPr>
          <a:xfrm>
            <a:off x="609598" y="1055686"/>
            <a:ext cx="10972801" cy="23326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027113" indent="-1682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431925" indent="-176213"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1828800" indent="-173038"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500"/>
              </a:spcAft>
              <a:buFont typeface="Arial" panose="020B0604020202020204" pitchFamily="34" charset="0"/>
              <a:buNone/>
            </a:pPr>
            <a:r>
              <a:rPr lang="en-US" sz="2400" b="1" dirty="0" smtClean="0">
                <a:solidFill>
                  <a:srgbClr val="D67718"/>
                </a:solidFill>
              </a:rPr>
              <a:t>Synopsis </a:t>
            </a:r>
          </a:p>
          <a:p>
            <a:pPr>
              <a:spcBef>
                <a:spcPts val="0"/>
              </a:spcBef>
              <a:spcAft>
                <a:spcPts val="500"/>
              </a:spcAft>
            </a:pPr>
            <a:r>
              <a:rPr lang="en-US" dirty="0" smtClean="0">
                <a:solidFill>
                  <a:schemeClr val="tx2"/>
                </a:solidFill>
              </a:rPr>
              <a:t>Either primary/early postpartum hemorrhage (&lt;24 hours of delivery) or secondary/delayed.</a:t>
            </a:r>
          </a:p>
          <a:p>
            <a:pPr>
              <a:spcBef>
                <a:spcPts val="0"/>
              </a:spcBef>
              <a:spcAft>
                <a:spcPts val="500"/>
              </a:spcAft>
            </a:pPr>
            <a:r>
              <a:rPr lang="en-US" dirty="0" smtClean="0">
                <a:solidFill>
                  <a:schemeClr val="tx2"/>
                </a:solidFill>
              </a:rPr>
              <a:t>Consider </a:t>
            </a:r>
            <a:r>
              <a:rPr lang="en-US" dirty="0">
                <a:solidFill>
                  <a:schemeClr val="tx2"/>
                </a:solidFill>
              </a:rPr>
              <a:t>the quantity of </a:t>
            </a:r>
            <a:r>
              <a:rPr lang="en-US" dirty="0" smtClean="0">
                <a:solidFill>
                  <a:schemeClr val="tx2"/>
                </a:solidFill>
              </a:rPr>
              <a:t>external/internal bleeding </a:t>
            </a:r>
            <a:r>
              <a:rPr lang="en-US" dirty="0">
                <a:solidFill>
                  <a:schemeClr val="tx2"/>
                </a:solidFill>
              </a:rPr>
              <a:t>and </a:t>
            </a:r>
            <a:r>
              <a:rPr lang="en-US" dirty="0" smtClean="0">
                <a:solidFill>
                  <a:schemeClr val="tx2"/>
                </a:solidFill>
              </a:rPr>
              <a:t>hypovolemia signs </a:t>
            </a:r>
            <a:r>
              <a:rPr lang="en-US" dirty="0">
                <a:solidFill>
                  <a:schemeClr val="tx2"/>
                </a:solidFill>
              </a:rPr>
              <a:t>and </a:t>
            </a:r>
            <a:r>
              <a:rPr lang="en-US" dirty="0" smtClean="0">
                <a:solidFill>
                  <a:schemeClr val="tx2"/>
                </a:solidFill>
              </a:rPr>
              <a:t>symptoms.</a:t>
            </a:r>
          </a:p>
          <a:p>
            <a:pPr>
              <a:spcBef>
                <a:spcPts val="0"/>
              </a:spcBef>
              <a:spcAft>
                <a:spcPts val="500"/>
              </a:spcAft>
            </a:pPr>
            <a:r>
              <a:rPr lang="en-US" dirty="0" smtClean="0">
                <a:solidFill>
                  <a:schemeClr val="tx2"/>
                </a:solidFill>
              </a:rPr>
              <a:t>ACOG </a:t>
            </a:r>
            <a:r>
              <a:rPr lang="en-US" dirty="0">
                <a:solidFill>
                  <a:schemeClr val="tx2"/>
                </a:solidFill>
              </a:rPr>
              <a:t>defines </a:t>
            </a:r>
            <a:r>
              <a:rPr lang="en-US" dirty="0" smtClean="0">
                <a:solidFill>
                  <a:schemeClr val="tx2"/>
                </a:solidFill>
              </a:rPr>
              <a:t>PP hemorrhage as cumulative </a:t>
            </a:r>
            <a:r>
              <a:rPr lang="en-US" dirty="0">
                <a:solidFill>
                  <a:schemeClr val="tx2"/>
                </a:solidFill>
              </a:rPr>
              <a:t>blood loss of </a:t>
            </a:r>
            <a:r>
              <a:rPr lang="en-US" dirty="0" smtClean="0">
                <a:solidFill>
                  <a:schemeClr val="tx2"/>
                </a:solidFill>
              </a:rPr>
              <a:t>1000mL+ or </a:t>
            </a:r>
            <a:r>
              <a:rPr lang="en-US" dirty="0">
                <a:solidFill>
                  <a:schemeClr val="tx2"/>
                </a:solidFill>
              </a:rPr>
              <a:t>signs/symptoms </a:t>
            </a:r>
            <a:r>
              <a:rPr lang="en-US" dirty="0" smtClean="0">
                <a:solidFill>
                  <a:schemeClr val="tx2"/>
                </a:solidFill>
              </a:rPr>
              <a:t>regardless </a:t>
            </a:r>
            <a:r>
              <a:rPr lang="en-US" dirty="0">
                <a:solidFill>
                  <a:schemeClr val="tx2"/>
                </a:solidFill>
              </a:rPr>
              <a:t>of </a:t>
            </a:r>
            <a:r>
              <a:rPr lang="en-US" dirty="0" smtClean="0">
                <a:solidFill>
                  <a:schemeClr val="tx2"/>
                </a:solidFill>
              </a:rPr>
              <a:t>delivery route.</a:t>
            </a:r>
          </a:p>
          <a:p>
            <a:pPr>
              <a:spcBef>
                <a:spcPts val="0"/>
              </a:spcBef>
              <a:spcAft>
                <a:spcPts val="500"/>
              </a:spcAft>
            </a:pPr>
            <a:r>
              <a:rPr lang="en-US" dirty="0" smtClean="0">
                <a:solidFill>
                  <a:schemeClr val="tx2"/>
                </a:solidFill>
              </a:rPr>
              <a:t>Response needs to be tailored quickly to the estimated blood loss and patient signs/symptoms.</a:t>
            </a:r>
            <a:endParaRPr lang="en-US" dirty="0">
              <a:solidFill>
                <a:schemeClr val="tx2"/>
              </a:solidFill>
            </a:endParaRPr>
          </a:p>
        </p:txBody>
      </p:sp>
    </p:spTree>
    <p:extLst>
      <p:ext uri="{BB962C8B-B14F-4D97-AF65-F5344CB8AC3E}">
        <p14:creationId xmlns:p14="http://schemas.microsoft.com/office/powerpoint/2010/main" val="24197167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25C0C21-B7CE-4F0B-81CD-4269BE354346}" type="slidenum">
              <a:rPr lang="en-US" smtClean="0"/>
              <a:pPr/>
              <a:t>28</a:t>
            </a:fld>
            <a:endParaRPr lang="en-US" dirty="0"/>
          </a:p>
        </p:txBody>
      </p:sp>
      <p:sp>
        <p:nvSpPr>
          <p:cNvPr id="4" name="Title 3"/>
          <p:cNvSpPr>
            <a:spLocks noGrp="1"/>
          </p:cNvSpPr>
          <p:nvPr>
            <p:ph type="title"/>
          </p:nvPr>
        </p:nvSpPr>
        <p:spPr/>
        <p:txBody>
          <a:bodyPr/>
          <a:lstStyle/>
          <a:p>
            <a:r>
              <a:rPr lang="en-US" b="1" dirty="0" smtClean="0">
                <a:effectLst>
                  <a:outerShdw blurRad="38100" dist="38100" dir="2700000" algn="tl">
                    <a:srgbClr val="000000">
                      <a:alpha val="43137"/>
                    </a:srgbClr>
                  </a:outerShdw>
                </a:effectLst>
              </a:rPr>
              <a:t>Depression / Anxiety Disorder / Mental Health</a:t>
            </a:r>
            <a:endParaRPr lang="en-US" b="1" dirty="0">
              <a:effectLst>
                <a:outerShdw blurRad="38100" dist="38100" dir="2700000" algn="tl">
                  <a:srgbClr val="000000">
                    <a:alpha val="43137"/>
                  </a:srgbClr>
                </a:outerShdw>
              </a:effectLst>
            </a:endParaRPr>
          </a:p>
        </p:txBody>
      </p:sp>
      <p:sp>
        <p:nvSpPr>
          <p:cNvPr id="5" name="Content Placeholder 1"/>
          <p:cNvSpPr>
            <a:spLocks noGrp="1"/>
          </p:cNvSpPr>
          <p:nvPr>
            <p:ph idx="1"/>
          </p:nvPr>
        </p:nvSpPr>
        <p:spPr>
          <a:xfrm>
            <a:off x="558799" y="3231877"/>
            <a:ext cx="11393713" cy="2332674"/>
          </a:xfrm>
        </p:spPr>
        <p:txBody>
          <a:bodyPr>
            <a:noAutofit/>
          </a:bodyPr>
          <a:lstStyle/>
          <a:p>
            <a:pPr marL="0" indent="0">
              <a:spcBef>
                <a:spcPts val="0"/>
              </a:spcBef>
              <a:spcAft>
                <a:spcPts val="500"/>
              </a:spcAft>
              <a:buNone/>
            </a:pPr>
            <a:r>
              <a:rPr lang="en-US" sz="2400" b="1" dirty="0" smtClean="0">
                <a:solidFill>
                  <a:srgbClr val="D67718"/>
                </a:solidFill>
              </a:rPr>
              <a:t>Key Points</a:t>
            </a:r>
          </a:p>
          <a:p>
            <a:pPr lvl="0">
              <a:spcBef>
                <a:spcPts val="0"/>
              </a:spcBef>
              <a:spcAft>
                <a:spcPts val="500"/>
              </a:spcAft>
            </a:pPr>
            <a:r>
              <a:rPr lang="en-US" sz="2000" dirty="0">
                <a:solidFill>
                  <a:schemeClr val="tx2"/>
                </a:solidFill>
              </a:rPr>
              <a:t>Stabilize and transfer as </a:t>
            </a:r>
            <a:r>
              <a:rPr lang="en-US" sz="2000" dirty="0" smtClean="0">
                <a:solidFill>
                  <a:schemeClr val="tx2"/>
                </a:solidFill>
              </a:rPr>
              <a:t>necessary.</a:t>
            </a:r>
            <a:endParaRPr lang="en-US" sz="2000" dirty="0">
              <a:solidFill>
                <a:schemeClr val="tx2"/>
              </a:solidFill>
            </a:endParaRPr>
          </a:p>
          <a:p>
            <a:pPr>
              <a:spcBef>
                <a:spcPts val="0"/>
              </a:spcBef>
              <a:spcAft>
                <a:spcPts val="500"/>
              </a:spcAft>
            </a:pPr>
            <a:r>
              <a:rPr lang="en-US" sz="2000" dirty="0" smtClean="0">
                <a:solidFill>
                  <a:schemeClr val="tx2"/>
                </a:solidFill>
              </a:rPr>
              <a:t>Use Edinburgh </a:t>
            </a:r>
            <a:r>
              <a:rPr lang="en-US" sz="2000" dirty="0">
                <a:solidFill>
                  <a:schemeClr val="tx2"/>
                </a:solidFill>
              </a:rPr>
              <a:t>Depression Scale to assess </a:t>
            </a:r>
            <a:r>
              <a:rPr lang="en-US" sz="2000" dirty="0" smtClean="0">
                <a:solidFill>
                  <a:schemeClr val="tx2"/>
                </a:solidFill>
              </a:rPr>
              <a:t>depression/anxiety. </a:t>
            </a:r>
            <a:r>
              <a:rPr lang="en-US" sz="2000" dirty="0">
                <a:solidFill>
                  <a:schemeClr val="tx2"/>
                </a:solidFill>
              </a:rPr>
              <a:t>Score of </a:t>
            </a:r>
            <a:r>
              <a:rPr lang="en-US" sz="2000" dirty="0" smtClean="0">
                <a:solidFill>
                  <a:schemeClr val="tx2"/>
                </a:solidFill>
              </a:rPr>
              <a:t>12 or more is possible depression requiring further evaluation. </a:t>
            </a:r>
            <a:r>
              <a:rPr lang="en-US" sz="2000" dirty="0">
                <a:solidFill>
                  <a:schemeClr val="tx2"/>
                </a:solidFill>
              </a:rPr>
              <a:t>A score over 19 and/or a positive Item 10 for suicidal thoughts require immediate follow-up. </a:t>
            </a:r>
            <a:r>
              <a:rPr lang="en-US" sz="2000" dirty="0" smtClean="0">
                <a:solidFill>
                  <a:schemeClr val="tx2"/>
                </a:solidFill>
              </a:rPr>
              <a:t> If &lt;2 weeks </a:t>
            </a:r>
            <a:r>
              <a:rPr lang="en-US" sz="2000" dirty="0">
                <a:solidFill>
                  <a:schemeClr val="tx2"/>
                </a:solidFill>
              </a:rPr>
              <a:t>postpartum, consider “baby </a:t>
            </a:r>
            <a:r>
              <a:rPr lang="en-US" sz="2000" dirty="0" smtClean="0">
                <a:solidFill>
                  <a:schemeClr val="tx2"/>
                </a:solidFill>
              </a:rPr>
              <a:t>blues” as a cause of mood disturbance.</a:t>
            </a:r>
          </a:p>
          <a:p>
            <a:pPr>
              <a:spcBef>
                <a:spcPts val="0"/>
              </a:spcBef>
              <a:spcAft>
                <a:spcPts val="500"/>
              </a:spcAft>
            </a:pPr>
            <a:r>
              <a:rPr lang="en-US" sz="2000" dirty="0" smtClean="0">
                <a:solidFill>
                  <a:schemeClr val="tx2"/>
                </a:solidFill>
              </a:rPr>
              <a:t>DSM-5 </a:t>
            </a:r>
            <a:r>
              <a:rPr lang="en-US" sz="2000" dirty="0">
                <a:solidFill>
                  <a:schemeClr val="tx2"/>
                </a:solidFill>
              </a:rPr>
              <a:t>criteria: </a:t>
            </a:r>
            <a:r>
              <a:rPr lang="en-US" sz="2000" dirty="0" smtClean="0">
                <a:solidFill>
                  <a:schemeClr val="tx2"/>
                </a:solidFill>
              </a:rPr>
              <a:t>Depressed </a:t>
            </a:r>
            <a:r>
              <a:rPr lang="en-US" sz="2000" dirty="0">
                <a:solidFill>
                  <a:schemeClr val="tx2"/>
                </a:solidFill>
              </a:rPr>
              <a:t>mood, diminished interest, significant weight change, insomnia or hypersomnia, psychomotor agitation or retardation, fatigue or loss of energy, feelings of </a:t>
            </a:r>
            <a:r>
              <a:rPr lang="en-US" sz="2000" dirty="0" smtClean="0">
                <a:solidFill>
                  <a:schemeClr val="tx2"/>
                </a:solidFill>
              </a:rPr>
              <a:t>worthlessness/guilt</a:t>
            </a:r>
            <a:r>
              <a:rPr lang="en-US" sz="2000" dirty="0">
                <a:solidFill>
                  <a:schemeClr val="tx2"/>
                </a:solidFill>
              </a:rPr>
              <a:t>, </a:t>
            </a:r>
            <a:r>
              <a:rPr lang="en-US" sz="2000" dirty="0" smtClean="0">
                <a:solidFill>
                  <a:schemeClr val="tx2"/>
                </a:solidFill>
              </a:rPr>
              <a:t>inability to concentrate, indecisiveness, and thoughts of death and suicide. Five criteria for &gt;2 weeks meets diagnosis.</a:t>
            </a:r>
            <a:endParaRPr lang="en-US" sz="2000" dirty="0">
              <a:solidFill>
                <a:schemeClr val="tx2"/>
              </a:solidFill>
            </a:endParaRPr>
          </a:p>
          <a:p>
            <a:pPr lvl="0">
              <a:spcBef>
                <a:spcPts val="0"/>
              </a:spcBef>
              <a:spcAft>
                <a:spcPts val="500"/>
              </a:spcAft>
            </a:pPr>
            <a:r>
              <a:rPr lang="en-US" sz="2000" dirty="0">
                <a:solidFill>
                  <a:schemeClr val="tx2"/>
                </a:solidFill>
              </a:rPr>
              <a:t>Management: </a:t>
            </a:r>
            <a:r>
              <a:rPr lang="en-US" sz="2000" dirty="0" smtClean="0">
                <a:solidFill>
                  <a:schemeClr val="tx2"/>
                </a:solidFill>
              </a:rPr>
              <a:t>Consultation </a:t>
            </a:r>
            <a:r>
              <a:rPr lang="en-US" sz="2000" dirty="0">
                <a:solidFill>
                  <a:schemeClr val="tx2"/>
                </a:solidFill>
              </a:rPr>
              <a:t>with social work and </a:t>
            </a:r>
            <a:r>
              <a:rPr lang="en-US" sz="2000" dirty="0" smtClean="0">
                <a:solidFill>
                  <a:schemeClr val="tx2"/>
                </a:solidFill>
              </a:rPr>
              <a:t>psychiatry. Consider telehealth. </a:t>
            </a:r>
            <a:r>
              <a:rPr lang="en-US" sz="2000" dirty="0">
                <a:solidFill>
                  <a:schemeClr val="tx2"/>
                </a:solidFill>
              </a:rPr>
              <a:t>Initiate antidepressants or refer for psychotherapy as needed. </a:t>
            </a:r>
            <a:r>
              <a:rPr lang="en-US" sz="2000" dirty="0" smtClean="0">
                <a:solidFill>
                  <a:schemeClr val="tx2"/>
                </a:solidFill>
              </a:rPr>
              <a:t> </a:t>
            </a:r>
            <a:r>
              <a:rPr lang="en-US" sz="2000" dirty="0" smtClean="0">
                <a:solidFill>
                  <a:schemeClr val="tx2"/>
                </a:solidFill>
                <a:hlinkClick r:id="rId2"/>
              </a:rPr>
              <a:t>https</a:t>
            </a:r>
            <a:r>
              <a:rPr lang="en-US" sz="2000" dirty="0">
                <a:solidFill>
                  <a:schemeClr val="tx2"/>
                </a:solidFill>
                <a:hlinkClick r:id="rId2"/>
              </a:rPr>
              <a:t>://flbhimpact.org/toolkits-for-clinicians</a:t>
            </a:r>
            <a:r>
              <a:rPr lang="en-US" sz="2000" dirty="0" smtClean="0">
                <a:solidFill>
                  <a:schemeClr val="tx2"/>
                </a:solidFill>
                <a:hlinkClick r:id="rId2"/>
              </a:rPr>
              <a:t>/</a:t>
            </a:r>
            <a:r>
              <a:rPr lang="en-US" sz="2000" dirty="0" smtClean="0">
                <a:solidFill>
                  <a:schemeClr val="tx2"/>
                </a:solidFill>
              </a:rPr>
              <a:t>.</a:t>
            </a:r>
            <a:endParaRPr lang="en-US" sz="2000" b="1" dirty="0">
              <a:solidFill>
                <a:srgbClr val="FF0000"/>
              </a:solidFill>
            </a:endParaRPr>
          </a:p>
        </p:txBody>
      </p:sp>
      <p:sp>
        <p:nvSpPr>
          <p:cNvPr id="6" name="Content Placeholder 1"/>
          <p:cNvSpPr txBox="1">
            <a:spLocks/>
          </p:cNvSpPr>
          <p:nvPr/>
        </p:nvSpPr>
        <p:spPr>
          <a:xfrm>
            <a:off x="558800" y="1051603"/>
            <a:ext cx="11393712" cy="23326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027113" indent="-1682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431925" indent="-176213"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1828800" indent="-173038"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500"/>
              </a:spcAft>
              <a:buFont typeface="Arial" panose="020B0604020202020204" pitchFamily="34" charset="0"/>
              <a:buNone/>
            </a:pPr>
            <a:r>
              <a:rPr lang="en-US" sz="2400" b="1" dirty="0" smtClean="0">
                <a:solidFill>
                  <a:srgbClr val="D67718"/>
                </a:solidFill>
              </a:rPr>
              <a:t>Synopsis </a:t>
            </a:r>
          </a:p>
          <a:p>
            <a:pPr>
              <a:spcBef>
                <a:spcPts val="0"/>
              </a:spcBef>
              <a:spcAft>
                <a:spcPts val="500"/>
              </a:spcAft>
            </a:pPr>
            <a:r>
              <a:rPr lang="en-US" sz="2000" dirty="0" smtClean="0">
                <a:solidFill>
                  <a:schemeClr val="tx2"/>
                </a:solidFill>
              </a:rPr>
              <a:t>Perinatal </a:t>
            </a:r>
            <a:r>
              <a:rPr lang="en-US" sz="2000" dirty="0">
                <a:solidFill>
                  <a:schemeClr val="tx2"/>
                </a:solidFill>
              </a:rPr>
              <a:t>depression occurs in </a:t>
            </a:r>
            <a:r>
              <a:rPr lang="en-US" sz="2000" dirty="0" smtClean="0">
                <a:solidFill>
                  <a:schemeClr val="tx2"/>
                </a:solidFill>
              </a:rPr>
              <a:t>20% </a:t>
            </a:r>
            <a:r>
              <a:rPr lang="en-US" sz="2000" dirty="0">
                <a:solidFill>
                  <a:schemeClr val="tx2"/>
                </a:solidFill>
              </a:rPr>
              <a:t>of </a:t>
            </a:r>
            <a:r>
              <a:rPr lang="en-US" sz="2000" dirty="0" smtClean="0">
                <a:solidFill>
                  <a:schemeClr val="tx2"/>
                </a:solidFill>
              </a:rPr>
              <a:t>pregnancies, but underdiagnosed, underreported </a:t>
            </a:r>
            <a:r>
              <a:rPr lang="en-US" sz="2000" dirty="0">
                <a:solidFill>
                  <a:schemeClr val="tx2"/>
                </a:solidFill>
              </a:rPr>
              <a:t>and undertreated. </a:t>
            </a:r>
            <a:endParaRPr lang="en-US" sz="2000" dirty="0" smtClean="0">
              <a:solidFill>
                <a:schemeClr val="tx2"/>
              </a:solidFill>
            </a:endParaRPr>
          </a:p>
          <a:p>
            <a:pPr>
              <a:spcBef>
                <a:spcPts val="0"/>
              </a:spcBef>
              <a:spcAft>
                <a:spcPts val="500"/>
              </a:spcAft>
            </a:pPr>
            <a:r>
              <a:rPr lang="en-US" sz="2000" dirty="0" smtClean="0">
                <a:solidFill>
                  <a:schemeClr val="tx2"/>
                </a:solidFill>
              </a:rPr>
              <a:t>Symptoms </a:t>
            </a:r>
            <a:r>
              <a:rPr lang="en-US" sz="2000" dirty="0">
                <a:solidFill>
                  <a:schemeClr val="tx2"/>
                </a:solidFill>
              </a:rPr>
              <a:t>are </a:t>
            </a:r>
            <a:r>
              <a:rPr lang="en-US" sz="2000" dirty="0" smtClean="0">
                <a:solidFill>
                  <a:schemeClr val="tx2"/>
                </a:solidFill>
              </a:rPr>
              <a:t>similar to major </a:t>
            </a:r>
            <a:r>
              <a:rPr lang="en-US" sz="2000" dirty="0">
                <a:solidFill>
                  <a:schemeClr val="tx2"/>
                </a:solidFill>
              </a:rPr>
              <a:t>depressive episodes outside of the </a:t>
            </a:r>
            <a:r>
              <a:rPr lang="en-US" sz="2000" dirty="0" err="1">
                <a:solidFill>
                  <a:schemeClr val="tx2"/>
                </a:solidFill>
              </a:rPr>
              <a:t>peripartum</a:t>
            </a:r>
            <a:r>
              <a:rPr lang="en-US" sz="2000" dirty="0">
                <a:solidFill>
                  <a:schemeClr val="tx2"/>
                </a:solidFill>
              </a:rPr>
              <a:t> period. </a:t>
            </a:r>
            <a:endParaRPr lang="en-US" sz="2000" dirty="0" smtClean="0">
              <a:solidFill>
                <a:schemeClr val="tx2"/>
              </a:solidFill>
            </a:endParaRPr>
          </a:p>
          <a:p>
            <a:pPr>
              <a:spcBef>
                <a:spcPts val="0"/>
              </a:spcBef>
              <a:spcAft>
                <a:spcPts val="500"/>
              </a:spcAft>
            </a:pPr>
            <a:r>
              <a:rPr lang="en-US" sz="2000" dirty="0" smtClean="0">
                <a:solidFill>
                  <a:schemeClr val="tx2"/>
                </a:solidFill>
              </a:rPr>
              <a:t>Suicidal </a:t>
            </a:r>
            <a:r>
              <a:rPr lang="en-US" sz="2000" dirty="0">
                <a:solidFill>
                  <a:schemeClr val="tx2"/>
                </a:solidFill>
              </a:rPr>
              <a:t>ideations occur </a:t>
            </a:r>
            <a:r>
              <a:rPr lang="en-US" sz="2000" dirty="0" smtClean="0">
                <a:solidFill>
                  <a:schemeClr val="tx2"/>
                </a:solidFill>
              </a:rPr>
              <a:t>3%, but few have active ideation with plans, intent, and means.</a:t>
            </a:r>
          </a:p>
          <a:p>
            <a:pPr>
              <a:spcBef>
                <a:spcPts val="0"/>
              </a:spcBef>
              <a:spcAft>
                <a:spcPts val="500"/>
              </a:spcAft>
            </a:pPr>
            <a:r>
              <a:rPr lang="en-US" sz="2000" dirty="0">
                <a:solidFill>
                  <a:schemeClr val="tx2"/>
                </a:solidFill>
              </a:rPr>
              <a:t>Ruminations about harming the baby can occur </a:t>
            </a:r>
            <a:r>
              <a:rPr lang="en-US" sz="2000" dirty="0" smtClean="0">
                <a:solidFill>
                  <a:schemeClr val="tx2"/>
                </a:solidFill>
              </a:rPr>
              <a:t>often </a:t>
            </a:r>
            <a:r>
              <a:rPr lang="en-US" sz="2000" dirty="0">
                <a:solidFill>
                  <a:schemeClr val="tx2"/>
                </a:solidFill>
              </a:rPr>
              <a:t>described as “scary thoughts”. </a:t>
            </a:r>
            <a:r>
              <a:rPr lang="en-US" sz="2000" dirty="0" smtClean="0">
                <a:solidFill>
                  <a:schemeClr val="tx2"/>
                </a:solidFill>
              </a:rPr>
              <a:t>If </a:t>
            </a:r>
            <a:r>
              <a:rPr lang="en-US" sz="2000" dirty="0">
                <a:solidFill>
                  <a:schemeClr val="tx2"/>
                </a:solidFill>
              </a:rPr>
              <a:t>these </a:t>
            </a:r>
            <a:r>
              <a:rPr lang="en-US" sz="2000" dirty="0" smtClean="0">
                <a:solidFill>
                  <a:schemeClr val="tx2"/>
                </a:solidFill>
              </a:rPr>
              <a:t>thoughts are </a:t>
            </a:r>
            <a:r>
              <a:rPr lang="en-US" sz="2000" i="1" dirty="0">
                <a:solidFill>
                  <a:schemeClr val="tx2"/>
                </a:solidFill>
              </a:rPr>
              <a:t>not distressing</a:t>
            </a:r>
            <a:r>
              <a:rPr lang="en-US" sz="2000" dirty="0">
                <a:solidFill>
                  <a:schemeClr val="tx2"/>
                </a:solidFill>
              </a:rPr>
              <a:t> to the </a:t>
            </a:r>
            <a:r>
              <a:rPr lang="en-US" sz="2000" dirty="0" smtClean="0">
                <a:solidFill>
                  <a:schemeClr val="tx2"/>
                </a:solidFill>
              </a:rPr>
              <a:t>mother, </a:t>
            </a:r>
            <a:r>
              <a:rPr lang="en-US" sz="2000" dirty="0">
                <a:solidFill>
                  <a:schemeClr val="tx2"/>
                </a:solidFill>
              </a:rPr>
              <a:t>they should prompt an immediate </a:t>
            </a:r>
            <a:r>
              <a:rPr lang="en-US" sz="2000" dirty="0" smtClean="0">
                <a:solidFill>
                  <a:schemeClr val="tx2"/>
                </a:solidFill>
              </a:rPr>
              <a:t>evaluation.</a:t>
            </a:r>
            <a:r>
              <a:rPr lang="en-US" dirty="0" smtClean="0">
                <a:solidFill>
                  <a:schemeClr val="tx2"/>
                </a:solidFill>
              </a:rPr>
              <a:t> </a:t>
            </a:r>
            <a:endParaRPr lang="en-US" dirty="0">
              <a:solidFill>
                <a:schemeClr val="tx2"/>
              </a:solidFill>
            </a:endParaRPr>
          </a:p>
        </p:txBody>
      </p:sp>
    </p:spTree>
    <p:extLst>
      <p:ext uri="{BB962C8B-B14F-4D97-AF65-F5344CB8AC3E}">
        <p14:creationId xmlns:p14="http://schemas.microsoft.com/office/powerpoint/2010/main" val="2788287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25C0C21-B7CE-4F0B-81CD-4269BE354346}" type="slidenum">
              <a:rPr lang="en-US" smtClean="0"/>
              <a:pPr/>
              <a:t>29</a:t>
            </a:fld>
            <a:endParaRPr lang="en-US" dirty="0"/>
          </a:p>
        </p:txBody>
      </p:sp>
      <p:sp>
        <p:nvSpPr>
          <p:cNvPr id="4" name="Title 3"/>
          <p:cNvSpPr>
            <a:spLocks noGrp="1"/>
          </p:cNvSpPr>
          <p:nvPr>
            <p:ph type="title"/>
          </p:nvPr>
        </p:nvSpPr>
        <p:spPr/>
        <p:txBody>
          <a:bodyPr/>
          <a:lstStyle/>
          <a:p>
            <a:r>
              <a:rPr lang="en-US" b="1" dirty="0" smtClean="0">
                <a:effectLst>
                  <a:outerShdw blurRad="38100" dist="38100" dir="2700000" algn="tl">
                    <a:srgbClr val="000000">
                      <a:alpha val="43137"/>
                    </a:srgbClr>
                  </a:outerShdw>
                </a:effectLst>
              </a:rPr>
              <a:t>Drug Use / Opioid Use</a:t>
            </a:r>
            <a:endParaRPr lang="en-US" b="1" dirty="0">
              <a:effectLst>
                <a:outerShdw blurRad="38100" dist="38100" dir="2700000" algn="tl">
                  <a:srgbClr val="000000">
                    <a:alpha val="43137"/>
                  </a:srgbClr>
                </a:outerShdw>
              </a:effectLst>
            </a:endParaRPr>
          </a:p>
        </p:txBody>
      </p:sp>
      <p:sp>
        <p:nvSpPr>
          <p:cNvPr id="5" name="Content Placeholder 1"/>
          <p:cNvSpPr>
            <a:spLocks noGrp="1"/>
          </p:cNvSpPr>
          <p:nvPr>
            <p:ph idx="1"/>
          </p:nvPr>
        </p:nvSpPr>
        <p:spPr>
          <a:xfrm>
            <a:off x="568960" y="3849080"/>
            <a:ext cx="11115040" cy="2332674"/>
          </a:xfrm>
        </p:spPr>
        <p:txBody>
          <a:bodyPr>
            <a:noAutofit/>
          </a:bodyPr>
          <a:lstStyle/>
          <a:p>
            <a:pPr marL="0" indent="0">
              <a:spcAft>
                <a:spcPts val="500"/>
              </a:spcAft>
              <a:buNone/>
            </a:pPr>
            <a:r>
              <a:rPr lang="en-US" sz="2400" b="1" dirty="0" smtClean="0">
                <a:solidFill>
                  <a:srgbClr val="D67718"/>
                </a:solidFill>
              </a:rPr>
              <a:t>Key Points</a:t>
            </a:r>
          </a:p>
          <a:p>
            <a:pPr lvl="0">
              <a:spcBef>
                <a:spcPts val="0"/>
              </a:spcBef>
              <a:spcAft>
                <a:spcPts val="500"/>
              </a:spcAft>
            </a:pPr>
            <a:r>
              <a:rPr lang="en-US" sz="2000" dirty="0">
                <a:solidFill>
                  <a:schemeClr val="tx2"/>
                </a:solidFill>
              </a:rPr>
              <a:t>Identify life-threatening conditions, stabilize, and refer them as </a:t>
            </a:r>
            <a:r>
              <a:rPr lang="en-US" sz="2000" dirty="0" smtClean="0">
                <a:solidFill>
                  <a:schemeClr val="tx2"/>
                </a:solidFill>
              </a:rPr>
              <a:t>needed.</a:t>
            </a:r>
          </a:p>
          <a:p>
            <a:pPr lvl="0">
              <a:spcBef>
                <a:spcPts val="0"/>
              </a:spcBef>
              <a:spcAft>
                <a:spcPts val="500"/>
              </a:spcAft>
            </a:pPr>
            <a:r>
              <a:rPr lang="en-US" sz="2000" dirty="0" smtClean="0">
                <a:solidFill>
                  <a:schemeClr val="tx2"/>
                </a:solidFill>
              </a:rPr>
              <a:t>Initial </a:t>
            </a:r>
            <a:r>
              <a:rPr lang="en-US" sz="2000" dirty="0">
                <a:solidFill>
                  <a:schemeClr val="tx2"/>
                </a:solidFill>
              </a:rPr>
              <a:t>workup includes a urine drug screen, CBC, LFTs, and STI testing</a:t>
            </a:r>
            <a:r>
              <a:rPr lang="en-US" sz="2000" dirty="0" smtClean="0">
                <a:solidFill>
                  <a:schemeClr val="tx2"/>
                </a:solidFill>
              </a:rPr>
              <a:t>.</a:t>
            </a:r>
          </a:p>
          <a:p>
            <a:pPr lvl="0">
              <a:spcBef>
                <a:spcPts val="0"/>
              </a:spcBef>
              <a:spcAft>
                <a:spcPts val="500"/>
              </a:spcAft>
            </a:pPr>
            <a:r>
              <a:rPr lang="en-US" sz="2000" dirty="0" smtClean="0">
                <a:solidFill>
                  <a:schemeClr val="tx2"/>
                </a:solidFill>
              </a:rPr>
              <a:t>Use opioids in pregnant women to manage </a:t>
            </a:r>
            <a:r>
              <a:rPr lang="en-US" sz="2000" dirty="0">
                <a:solidFill>
                  <a:schemeClr val="tx2"/>
                </a:solidFill>
              </a:rPr>
              <a:t>withdraw </a:t>
            </a:r>
            <a:r>
              <a:rPr lang="en-US" sz="2000" dirty="0" smtClean="0">
                <a:solidFill>
                  <a:schemeClr val="tx2"/>
                </a:solidFill>
              </a:rPr>
              <a:t>symptoms; consider buprenorphine treatment.</a:t>
            </a:r>
            <a:endParaRPr lang="en-US" sz="2000" dirty="0">
              <a:solidFill>
                <a:schemeClr val="tx2"/>
              </a:solidFill>
            </a:endParaRPr>
          </a:p>
          <a:p>
            <a:pPr lvl="0">
              <a:spcBef>
                <a:spcPts val="0"/>
              </a:spcBef>
              <a:spcAft>
                <a:spcPts val="500"/>
              </a:spcAft>
            </a:pPr>
            <a:r>
              <a:rPr lang="en-US" sz="2000" dirty="0">
                <a:solidFill>
                  <a:schemeClr val="tx2"/>
                </a:solidFill>
              </a:rPr>
              <a:t>Validated scales for opioids include OOWS, SOWS, and </a:t>
            </a:r>
            <a:r>
              <a:rPr lang="en-US" sz="2000" dirty="0" smtClean="0">
                <a:solidFill>
                  <a:schemeClr val="tx2"/>
                </a:solidFill>
              </a:rPr>
              <a:t>COWS.</a:t>
            </a:r>
            <a:endParaRPr lang="en-US" sz="2000" dirty="0">
              <a:solidFill>
                <a:schemeClr val="tx2"/>
              </a:solidFill>
            </a:endParaRPr>
          </a:p>
          <a:p>
            <a:pPr lvl="0">
              <a:spcBef>
                <a:spcPts val="0"/>
              </a:spcBef>
              <a:spcAft>
                <a:spcPts val="500"/>
              </a:spcAft>
            </a:pPr>
            <a:r>
              <a:rPr lang="en-US" sz="2000" dirty="0" smtClean="0">
                <a:solidFill>
                  <a:schemeClr val="tx2"/>
                </a:solidFill>
              </a:rPr>
              <a:t>Assess mother’s status including screening for mental health, intimate partner violence, housing, etc.</a:t>
            </a:r>
          </a:p>
          <a:p>
            <a:pPr lvl="0">
              <a:spcBef>
                <a:spcPts val="0"/>
              </a:spcBef>
              <a:spcAft>
                <a:spcPts val="500"/>
              </a:spcAft>
            </a:pPr>
            <a:r>
              <a:rPr lang="en-US" sz="2000" dirty="0" smtClean="0">
                <a:solidFill>
                  <a:schemeClr val="tx2"/>
                </a:solidFill>
              </a:rPr>
              <a:t>Determine </a:t>
            </a:r>
            <a:r>
              <a:rPr lang="en-US" sz="2000" dirty="0">
                <a:solidFill>
                  <a:schemeClr val="tx2"/>
                </a:solidFill>
              </a:rPr>
              <a:t>infant status, available childcare, and custody needs</a:t>
            </a:r>
            <a:r>
              <a:rPr lang="en-US" sz="2000" dirty="0" smtClean="0">
                <a:solidFill>
                  <a:schemeClr val="tx2"/>
                </a:solidFill>
              </a:rPr>
              <a:t>.</a:t>
            </a:r>
            <a:endParaRPr lang="en-US" sz="2000" dirty="0">
              <a:solidFill>
                <a:schemeClr val="tx2"/>
              </a:solidFill>
            </a:endParaRPr>
          </a:p>
        </p:txBody>
      </p:sp>
      <p:sp>
        <p:nvSpPr>
          <p:cNvPr id="6" name="Content Placeholder 1"/>
          <p:cNvSpPr txBox="1">
            <a:spLocks/>
          </p:cNvSpPr>
          <p:nvPr/>
        </p:nvSpPr>
        <p:spPr>
          <a:xfrm>
            <a:off x="568960" y="1056321"/>
            <a:ext cx="11115040" cy="23326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027113" indent="-168275"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431925" indent="-176213"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1828800" indent="-173038"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500"/>
              </a:spcAft>
              <a:buFont typeface="Arial" panose="020B0604020202020204" pitchFamily="34" charset="0"/>
              <a:buNone/>
            </a:pPr>
            <a:r>
              <a:rPr lang="en-US" sz="2400" b="1" dirty="0" smtClean="0">
                <a:solidFill>
                  <a:srgbClr val="D67718"/>
                </a:solidFill>
              </a:rPr>
              <a:t>Synopsis</a:t>
            </a:r>
            <a:r>
              <a:rPr lang="en-US" sz="2000" b="1" dirty="0" smtClean="0">
                <a:solidFill>
                  <a:srgbClr val="D67718"/>
                </a:solidFill>
              </a:rPr>
              <a:t> </a:t>
            </a:r>
          </a:p>
          <a:p>
            <a:pPr>
              <a:spcBef>
                <a:spcPts val="0"/>
              </a:spcBef>
              <a:spcAft>
                <a:spcPts val="500"/>
              </a:spcAft>
            </a:pPr>
            <a:r>
              <a:rPr lang="en-US" sz="2000" dirty="0" smtClean="0">
                <a:solidFill>
                  <a:schemeClr val="tx2"/>
                </a:solidFill>
              </a:rPr>
              <a:t>Drug use is the </a:t>
            </a:r>
            <a:r>
              <a:rPr lang="en-US" sz="2000" dirty="0">
                <a:solidFill>
                  <a:schemeClr val="tx2"/>
                </a:solidFill>
              </a:rPr>
              <a:t>leading cause of maternal death in </a:t>
            </a:r>
            <a:r>
              <a:rPr lang="en-US" sz="2000" dirty="0" smtClean="0">
                <a:solidFill>
                  <a:schemeClr val="tx2"/>
                </a:solidFill>
              </a:rPr>
              <a:t>Florida.  Especially true after delivery with a high rate of recidivism. </a:t>
            </a:r>
          </a:p>
          <a:p>
            <a:pPr>
              <a:spcBef>
                <a:spcPts val="0"/>
              </a:spcBef>
              <a:spcAft>
                <a:spcPts val="500"/>
              </a:spcAft>
            </a:pPr>
            <a:r>
              <a:rPr lang="en-US" sz="2000" dirty="0" smtClean="0">
                <a:solidFill>
                  <a:schemeClr val="tx2"/>
                </a:solidFill>
              </a:rPr>
              <a:t>Universal </a:t>
            </a:r>
            <a:r>
              <a:rPr lang="en-US" sz="2000" dirty="0">
                <a:solidFill>
                  <a:schemeClr val="tx2"/>
                </a:solidFill>
              </a:rPr>
              <a:t>screening for substance use </a:t>
            </a:r>
            <a:r>
              <a:rPr lang="en-US" sz="2000" dirty="0" smtClean="0">
                <a:solidFill>
                  <a:schemeClr val="tx2"/>
                </a:solidFill>
              </a:rPr>
              <a:t>disorders in all postpartum women is a must. </a:t>
            </a:r>
          </a:p>
          <a:p>
            <a:pPr>
              <a:spcBef>
                <a:spcPts val="0"/>
              </a:spcBef>
              <a:spcAft>
                <a:spcPts val="500"/>
              </a:spcAft>
            </a:pPr>
            <a:r>
              <a:rPr lang="en-US" sz="2000" dirty="0" smtClean="0">
                <a:solidFill>
                  <a:schemeClr val="tx2"/>
                </a:solidFill>
              </a:rPr>
              <a:t>Once </a:t>
            </a:r>
            <a:r>
              <a:rPr lang="en-US" sz="2000" dirty="0">
                <a:solidFill>
                  <a:schemeClr val="tx2"/>
                </a:solidFill>
              </a:rPr>
              <a:t>identified, </a:t>
            </a:r>
            <a:r>
              <a:rPr lang="en-US" sz="2000" dirty="0" smtClean="0">
                <a:solidFill>
                  <a:schemeClr val="tx2"/>
                </a:solidFill>
              </a:rPr>
              <a:t>determine </a:t>
            </a:r>
            <a:r>
              <a:rPr lang="en-US" sz="2000" dirty="0">
                <a:solidFill>
                  <a:schemeClr val="tx2"/>
                </a:solidFill>
              </a:rPr>
              <a:t>readiness for accepting and acting on available resources </a:t>
            </a:r>
            <a:r>
              <a:rPr lang="en-US" sz="2000" dirty="0" smtClean="0">
                <a:solidFill>
                  <a:schemeClr val="tx2"/>
                </a:solidFill>
              </a:rPr>
              <a:t>to help. </a:t>
            </a:r>
          </a:p>
          <a:p>
            <a:pPr>
              <a:spcBef>
                <a:spcPts val="0"/>
              </a:spcBef>
              <a:spcAft>
                <a:spcPts val="500"/>
              </a:spcAft>
            </a:pPr>
            <a:r>
              <a:rPr lang="en-US" sz="2000" dirty="0">
                <a:solidFill>
                  <a:schemeClr val="tx2"/>
                </a:solidFill>
              </a:rPr>
              <a:t>Discuss the readiness to start SUD treatment with the intent of recovering from SUD. </a:t>
            </a:r>
          </a:p>
          <a:p>
            <a:pPr>
              <a:spcBef>
                <a:spcPts val="0"/>
              </a:spcBef>
              <a:spcAft>
                <a:spcPts val="500"/>
              </a:spcAft>
            </a:pPr>
            <a:r>
              <a:rPr lang="en-US" sz="2000" dirty="0" smtClean="0">
                <a:solidFill>
                  <a:schemeClr val="tx2"/>
                </a:solidFill>
              </a:rPr>
              <a:t>Life-threatening </a:t>
            </a:r>
            <a:r>
              <a:rPr lang="en-US" sz="2000" dirty="0">
                <a:solidFill>
                  <a:schemeClr val="tx2"/>
                </a:solidFill>
              </a:rPr>
              <a:t>conditions should be managed first, including overdose and suicidality. </a:t>
            </a:r>
            <a:endParaRPr lang="en-US" sz="2000" dirty="0" smtClean="0">
              <a:solidFill>
                <a:schemeClr val="tx2"/>
              </a:solidFill>
            </a:endParaRPr>
          </a:p>
          <a:p>
            <a:pPr>
              <a:spcBef>
                <a:spcPts val="0"/>
              </a:spcBef>
              <a:spcAft>
                <a:spcPts val="500"/>
              </a:spcAft>
            </a:pPr>
            <a:r>
              <a:rPr lang="en-US" sz="2000" dirty="0" smtClean="0">
                <a:solidFill>
                  <a:schemeClr val="tx2"/>
                </a:solidFill>
              </a:rPr>
              <a:t>Signs, symptoms, and management are similar to others with drug use disorder.  </a:t>
            </a:r>
            <a:endParaRPr lang="en-US" sz="2000" dirty="0">
              <a:solidFill>
                <a:schemeClr val="tx2"/>
              </a:solidFill>
            </a:endParaRPr>
          </a:p>
        </p:txBody>
      </p:sp>
    </p:spTree>
    <p:extLst>
      <p:ext uri="{BB962C8B-B14F-4D97-AF65-F5344CB8AC3E}">
        <p14:creationId xmlns:p14="http://schemas.microsoft.com/office/powerpoint/2010/main" val="3295642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Objectives</a:t>
            </a:r>
            <a:endParaRPr lang="en-US" b="1" dirty="0">
              <a:effectLst>
                <a:outerShdw blurRad="38100" dist="38100" dir="2700000" algn="tl">
                  <a:srgbClr val="000000">
                    <a:alpha val="43137"/>
                  </a:srgbClr>
                </a:outerShdw>
              </a:effectLst>
            </a:endParaRPr>
          </a:p>
        </p:txBody>
      </p:sp>
      <p:sp>
        <p:nvSpPr>
          <p:cNvPr id="5" name="Content Placeholder 2"/>
          <p:cNvSpPr>
            <a:spLocks noGrp="1"/>
          </p:cNvSpPr>
          <p:nvPr>
            <p:ph idx="1"/>
          </p:nvPr>
        </p:nvSpPr>
        <p:spPr>
          <a:xfrm>
            <a:off x="723897" y="1628012"/>
            <a:ext cx="10687049" cy="4436141"/>
          </a:xfrm>
        </p:spPr>
        <p:txBody>
          <a:bodyPr>
            <a:normAutofit/>
          </a:bodyPr>
          <a:lstStyle/>
          <a:p>
            <a:pPr>
              <a:spcBef>
                <a:spcPts val="0"/>
              </a:spcBef>
              <a:spcAft>
                <a:spcPts val="1500"/>
              </a:spcAft>
            </a:pPr>
            <a:r>
              <a:rPr lang="en-US" sz="3200" dirty="0">
                <a:solidFill>
                  <a:schemeClr val="tx2">
                    <a:lumMod val="75000"/>
                    <a:lumOff val="25000"/>
                  </a:schemeClr>
                </a:solidFill>
              </a:rPr>
              <a:t>Discuss </a:t>
            </a:r>
            <a:r>
              <a:rPr lang="en-US" sz="3200" dirty="0" smtClean="0">
                <a:solidFill>
                  <a:schemeClr val="tx2">
                    <a:lumMod val="75000"/>
                    <a:lumOff val="25000"/>
                  </a:schemeClr>
                </a:solidFill>
              </a:rPr>
              <a:t>Florida’s postpartum pregnancy-related mortality </a:t>
            </a:r>
          </a:p>
          <a:p>
            <a:pPr>
              <a:spcBef>
                <a:spcPts val="0"/>
              </a:spcBef>
              <a:spcAft>
                <a:spcPts val="1500"/>
              </a:spcAft>
            </a:pPr>
            <a:r>
              <a:rPr lang="en-US" sz="3200" dirty="0" smtClean="0">
                <a:solidFill>
                  <a:schemeClr val="tx2">
                    <a:lumMod val="75000"/>
                    <a:lumOff val="25000"/>
                  </a:schemeClr>
                </a:solidFill>
              </a:rPr>
              <a:t>Discuss leading causes of postpartum death, timing and place</a:t>
            </a:r>
          </a:p>
          <a:p>
            <a:pPr>
              <a:spcBef>
                <a:spcPts val="0"/>
              </a:spcBef>
              <a:spcAft>
                <a:spcPts val="1500"/>
              </a:spcAft>
            </a:pPr>
            <a:r>
              <a:rPr lang="en-US" sz="3200" dirty="0" smtClean="0">
                <a:solidFill>
                  <a:schemeClr val="tx2">
                    <a:lumMod val="75000"/>
                    <a:lumOff val="25000"/>
                  </a:schemeClr>
                </a:solidFill>
              </a:rPr>
              <a:t>Learn what ERs can do to prevent postpartum deaths</a:t>
            </a:r>
          </a:p>
          <a:p>
            <a:pPr>
              <a:spcBef>
                <a:spcPts val="0"/>
              </a:spcBef>
              <a:spcAft>
                <a:spcPts val="1500"/>
              </a:spcAft>
            </a:pPr>
            <a:r>
              <a:rPr lang="en-US" sz="3200" dirty="0" smtClean="0">
                <a:solidFill>
                  <a:schemeClr val="tx2">
                    <a:lumMod val="75000"/>
                    <a:lumOff val="25000"/>
                  </a:schemeClr>
                </a:solidFill>
              </a:rPr>
              <a:t>Understand </a:t>
            </a:r>
            <a:r>
              <a:rPr lang="en-US" sz="3200" dirty="0">
                <a:solidFill>
                  <a:schemeClr val="tx2">
                    <a:lumMod val="75000"/>
                    <a:lumOff val="25000"/>
                  </a:schemeClr>
                </a:solidFill>
              </a:rPr>
              <a:t>care management of select postpartum conditions</a:t>
            </a:r>
          </a:p>
          <a:p>
            <a:pPr>
              <a:spcBef>
                <a:spcPts val="0"/>
              </a:spcBef>
              <a:spcAft>
                <a:spcPts val="1500"/>
              </a:spcAft>
            </a:pPr>
            <a:r>
              <a:rPr lang="en-US" sz="3200" dirty="0" smtClean="0">
                <a:solidFill>
                  <a:schemeClr val="tx2">
                    <a:lumMod val="75000"/>
                    <a:lumOff val="25000"/>
                  </a:schemeClr>
                </a:solidFill>
              </a:rPr>
              <a:t>Discuss </a:t>
            </a:r>
            <a:r>
              <a:rPr lang="en-US" sz="3200" dirty="0">
                <a:solidFill>
                  <a:schemeClr val="tx2">
                    <a:lumMod val="75000"/>
                    <a:lumOff val="25000"/>
                  </a:schemeClr>
                </a:solidFill>
              </a:rPr>
              <a:t>high risk </a:t>
            </a:r>
            <a:r>
              <a:rPr lang="en-US" sz="3200" dirty="0" smtClean="0">
                <a:solidFill>
                  <a:schemeClr val="tx2">
                    <a:lumMod val="75000"/>
                    <a:lumOff val="25000"/>
                  </a:schemeClr>
                </a:solidFill>
              </a:rPr>
              <a:t>postpartum conditions </a:t>
            </a:r>
            <a:r>
              <a:rPr lang="en-US" sz="3200" dirty="0">
                <a:solidFill>
                  <a:schemeClr val="tx2">
                    <a:lumMod val="75000"/>
                    <a:lumOff val="25000"/>
                  </a:schemeClr>
                </a:solidFill>
              </a:rPr>
              <a:t>warranting </a:t>
            </a:r>
            <a:r>
              <a:rPr lang="en-US" sz="3200" dirty="0" smtClean="0">
                <a:solidFill>
                  <a:schemeClr val="tx2">
                    <a:lumMod val="75000"/>
                    <a:lumOff val="25000"/>
                  </a:schemeClr>
                </a:solidFill>
              </a:rPr>
              <a:t>OB consultation</a:t>
            </a:r>
            <a:endParaRPr lang="en-US" sz="3200" dirty="0">
              <a:solidFill>
                <a:schemeClr val="tx2">
                  <a:lumMod val="75000"/>
                  <a:lumOff val="25000"/>
                </a:schemeClr>
              </a:solidFill>
            </a:endParaRPr>
          </a:p>
          <a:p>
            <a:pPr>
              <a:spcBef>
                <a:spcPts val="0"/>
              </a:spcBef>
              <a:spcAft>
                <a:spcPts val="1500"/>
              </a:spcAft>
            </a:pPr>
            <a:endParaRPr lang="en-US" sz="3200" dirty="0"/>
          </a:p>
        </p:txBody>
      </p:sp>
    </p:spTree>
    <p:extLst>
      <p:ext uri="{BB962C8B-B14F-4D97-AF65-F5344CB8AC3E}">
        <p14:creationId xmlns:p14="http://schemas.microsoft.com/office/powerpoint/2010/main" val="29151402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effectLst>
                  <a:outerShdw blurRad="38100" dist="38100" dir="2700000" algn="tl">
                    <a:srgbClr val="000000">
                      <a:alpha val="43137"/>
                    </a:srgbClr>
                  </a:outerShdw>
                </a:effectLst>
              </a:rPr>
              <a:t>Postpartum Reminder—Educational QR Codes</a:t>
            </a:r>
            <a:endParaRPr lang="en-US" b="1" dirty="0">
              <a:effectLst>
                <a:outerShdw blurRad="38100" dist="38100" dir="2700000" algn="tl">
                  <a:srgbClr val="000000">
                    <a:alpha val="43137"/>
                  </a:srgbClr>
                </a:outerShdw>
              </a:effectLst>
            </a:endParaRPr>
          </a:p>
        </p:txBody>
      </p:sp>
      <p:pic>
        <p:nvPicPr>
          <p:cNvPr id="7" name="Content Placeholder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025612" y="1092200"/>
            <a:ext cx="3627667" cy="5604188"/>
          </a:xfrm>
          <a:ln w="22225">
            <a:solidFill>
              <a:schemeClr val="accent1"/>
            </a:solidFill>
          </a:ln>
        </p:spPr>
      </p:pic>
      <p:sp>
        <p:nvSpPr>
          <p:cNvPr id="8" name="Content Placeholder 7"/>
          <p:cNvSpPr>
            <a:spLocks noGrp="1"/>
          </p:cNvSpPr>
          <p:nvPr>
            <p:ph sz="half" idx="2"/>
          </p:nvPr>
        </p:nvSpPr>
        <p:spPr>
          <a:xfrm>
            <a:off x="5435600" y="1456553"/>
            <a:ext cx="5679440" cy="4733242"/>
          </a:xfrm>
        </p:spPr>
        <p:txBody>
          <a:bodyPr>
            <a:normAutofit/>
          </a:bodyPr>
          <a:lstStyle/>
          <a:p>
            <a:pPr marL="0" indent="0">
              <a:buNone/>
            </a:pPr>
            <a:r>
              <a:rPr lang="en-US" sz="2800" b="1" dirty="0" smtClean="0">
                <a:solidFill>
                  <a:srgbClr val="D67718"/>
                </a:solidFill>
              </a:rPr>
              <a:t>Post Poster/Flyer in Visible Locations</a:t>
            </a:r>
          </a:p>
          <a:p>
            <a:r>
              <a:rPr lang="en-US" sz="2600" dirty="0" smtClean="0">
                <a:solidFill>
                  <a:schemeClr val="tx2"/>
                </a:solidFill>
              </a:rPr>
              <a:t>Educational Poster for ER Team</a:t>
            </a:r>
          </a:p>
          <a:p>
            <a:r>
              <a:rPr lang="en-US" sz="2600" dirty="0" smtClean="0">
                <a:solidFill>
                  <a:schemeClr val="tx2"/>
                </a:solidFill>
              </a:rPr>
              <a:t>Reminds to ask about pregnancy in the last year</a:t>
            </a:r>
          </a:p>
          <a:p>
            <a:r>
              <a:rPr lang="en-US" sz="2600" dirty="0" smtClean="0">
                <a:solidFill>
                  <a:schemeClr val="tx2"/>
                </a:solidFill>
              </a:rPr>
              <a:t>Provides a postpartum condition checklist</a:t>
            </a:r>
            <a:endParaRPr lang="en-US" sz="2600" dirty="0" smtClean="0">
              <a:solidFill>
                <a:schemeClr val="tx2"/>
              </a:solidFill>
            </a:endParaRPr>
          </a:p>
          <a:p>
            <a:r>
              <a:rPr lang="en-US" sz="2600" dirty="0" smtClean="0">
                <a:solidFill>
                  <a:schemeClr val="tx2"/>
                </a:solidFill>
              </a:rPr>
              <a:t>Provides QR code links to brief care education and management </a:t>
            </a:r>
            <a:r>
              <a:rPr lang="en-US" sz="2600" dirty="0" smtClean="0">
                <a:solidFill>
                  <a:schemeClr val="tx2"/>
                </a:solidFill>
              </a:rPr>
              <a:t>guidelines</a:t>
            </a:r>
            <a:endParaRPr lang="en-US" sz="2600" dirty="0">
              <a:solidFill>
                <a:schemeClr val="tx2"/>
              </a:solidFill>
            </a:endParaRPr>
          </a:p>
        </p:txBody>
      </p:sp>
      <p:sp>
        <p:nvSpPr>
          <p:cNvPr id="3" name="Slide Number Placeholder 2"/>
          <p:cNvSpPr>
            <a:spLocks noGrp="1"/>
          </p:cNvSpPr>
          <p:nvPr>
            <p:ph type="sldNum" sz="quarter" idx="4294967295"/>
          </p:nvPr>
        </p:nvSpPr>
        <p:spPr>
          <a:xfrm>
            <a:off x="11303000" y="6394450"/>
            <a:ext cx="889000" cy="287338"/>
          </a:xfrm>
        </p:spPr>
        <p:txBody>
          <a:bodyPr/>
          <a:lstStyle/>
          <a:p>
            <a:fld id="{E25C0C21-B7CE-4F0B-81CD-4269BE354346}" type="slidenum">
              <a:rPr lang="en-US" smtClean="0"/>
              <a:pPr/>
              <a:t>30</a:t>
            </a:fld>
            <a:endParaRPr lang="en-US" dirty="0"/>
          </a:p>
        </p:txBody>
      </p:sp>
    </p:spTree>
    <p:extLst>
      <p:ext uri="{BB962C8B-B14F-4D97-AF65-F5344CB8AC3E}">
        <p14:creationId xmlns:p14="http://schemas.microsoft.com/office/powerpoint/2010/main" val="42808367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950100" y="467047"/>
            <a:ext cx="10960714" cy="642938"/>
          </a:xfrm>
          <a:ln w="38100">
            <a:solidFill>
              <a:srgbClr val="329664"/>
            </a:solidFill>
          </a:ln>
        </p:spPr>
        <p:txBody>
          <a:bodyPr>
            <a:normAutofit/>
          </a:bodyPr>
          <a:lstStyle/>
          <a:p>
            <a:pPr algn="ctr"/>
            <a:r>
              <a:rPr lang="en-US" sz="4000" b="1" dirty="0"/>
              <a:t>Postpartum ER Care—Mortality Prevention </a:t>
            </a:r>
          </a:p>
        </p:txBody>
      </p:sp>
      <p:sp>
        <p:nvSpPr>
          <p:cNvPr id="6" name="TextBox 5"/>
          <p:cNvSpPr txBox="1"/>
          <p:nvPr/>
        </p:nvSpPr>
        <p:spPr>
          <a:xfrm>
            <a:off x="342166" y="1196544"/>
            <a:ext cx="121920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1" u="none" strike="noStrike" kern="1200" cap="none" spc="0" normalizeH="0" baseline="0" noProof="0" dirty="0">
                <a:ln>
                  <a:noFill/>
                </a:ln>
                <a:solidFill>
                  <a:srgbClr val="000000"/>
                </a:solidFill>
                <a:effectLst/>
                <a:uLnTx/>
                <a:uFillTx/>
                <a:latin typeface="Calibri"/>
                <a:ea typeface="+mn-ea"/>
                <a:cs typeface="+mn-cs"/>
              </a:rPr>
              <a:t>ER care can prevent some postpartum deaths based 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1" u="none" strike="noStrike" kern="1200" cap="none" spc="0" normalizeH="0" baseline="0" noProof="0" dirty="0">
                <a:ln>
                  <a:noFill/>
                </a:ln>
                <a:solidFill>
                  <a:srgbClr val="000000"/>
                </a:solidFill>
                <a:effectLst/>
                <a:uLnTx/>
                <a:uFillTx/>
                <a:latin typeface="Calibri"/>
                <a:ea typeface="+mn-ea"/>
                <a:cs typeface="+mn-cs"/>
              </a:rPr>
              <a:t>Florida Maternal Mortality Review Findings</a:t>
            </a:r>
            <a:endParaRPr kumimoji="0" lang="en-US" sz="3000" b="0" i="1" u="none" strike="noStrike" kern="1200" cap="none" spc="0" normalizeH="0" baseline="0" noProof="0" dirty="0">
              <a:ln>
                <a:noFill/>
              </a:ln>
              <a:solidFill>
                <a:srgbClr val="000000"/>
              </a:solidFill>
              <a:effectLst/>
              <a:uLnTx/>
              <a:uFillTx/>
              <a:latin typeface="Calibri"/>
              <a:ea typeface="+mn-ea"/>
              <a:cs typeface="+mn-cs"/>
            </a:endParaRPr>
          </a:p>
        </p:txBody>
      </p:sp>
      <p:sp>
        <p:nvSpPr>
          <p:cNvPr id="9" name="Rounded Rectangle 8"/>
          <p:cNvSpPr/>
          <p:nvPr/>
        </p:nvSpPr>
        <p:spPr>
          <a:xfrm>
            <a:off x="1253057" y="2636011"/>
            <a:ext cx="3203706" cy="1636858"/>
          </a:xfrm>
          <a:prstGeom prst="roundRect">
            <a:avLst/>
          </a:prstGeom>
          <a:solidFill>
            <a:srgbClr val="EDA661"/>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mn-ea"/>
                <a:cs typeface="+mn-cs"/>
              </a:rPr>
              <a:t>Ask women ages 15-45 years if they have been pregnant in the past year?</a:t>
            </a:r>
          </a:p>
        </p:txBody>
      </p:sp>
      <p:sp>
        <p:nvSpPr>
          <p:cNvPr id="10" name="Rounded Rectangle 9"/>
          <p:cNvSpPr/>
          <p:nvPr/>
        </p:nvSpPr>
        <p:spPr>
          <a:xfrm>
            <a:off x="4994729" y="2623951"/>
            <a:ext cx="3203706" cy="1636858"/>
          </a:xfrm>
          <a:prstGeom prst="roundRect">
            <a:avLst/>
          </a:prstGeom>
          <a:solidFill>
            <a:srgbClr val="009374"/>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mn-ea"/>
                <a:cs typeface="+mn-cs"/>
              </a:rPr>
              <a:t>If yes, add postpartum complications to your differential</a:t>
            </a:r>
          </a:p>
        </p:txBody>
      </p:sp>
      <p:sp>
        <p:nvSpPr>
          <p:cNvPr id="11" name="Rounded Rectangle 10"/>
          <p:cNvSpPr/>
          <p:nvPr/>
        </p:nvSpPr>
        <p:spPr>
          <a:xfrm>
            <a:off x="8710023" y="2604996"/>
            <a:ext cx="3203706" cy="1636858"/>
          </a:xfrm>
          <a:prstGeom prst="roundRect">
            <a:avLst/>
          </a:prstGeom>
          <a:solidFill>
            <a:srgbClr val="7EB0A6"/>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mn-ea"/>
                <a:cs typeface="+mn-cs"/>
              </a:rPr>
              <a:t>Check for early postpartum warning signs and their medical problem list</a:t>
            </a:r>
          </a:p>
        </p:txBody>
      </p:sp>
      <p:sp>
        <p:nvSpPr>
          <p:cNvPr id="12" name="Rounded Rectangle 11"/>
          <p:cNvSpPr/>
          <p:nvPr/>
        </p:nvSpPr>
        <p:spPr>
          <a:xfrm>
            <a:off x="1253057" y="4812282"/>
            <a:ext cx="3203706" cy="1636858"/>
          </a:xfrm>
          <a:prstGeom prst="roundRect">
            <a:avLst/>
          </a:prstGeom>
          <a:solidFill>
            <a:srgbClr val="006749"/>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mn-ea"/>
                <a:cs typeface="+mn-cs"/>
              </a:rPr>
              <a:t>If needed, review postpartum checklist </a:t>
            </a:r>
            <a:r>
              <a:rPr kumimoji="0" lang="en-US" sz="2500" b="1"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Calibri"/>
                <a:ea typeface="+mn-ea"/>
                <a:cs typeface="+mn-cs"/>
              </a:rPr>
              <a:t>&amp; management guidelines</a:t>
            </a:r>
            <a:endParaRPr kumimoji="0" lang="en-US" sz="25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mn-ea"/>
              <a:cs typeface="+mn-cs"/>
            </a:endParaRPr>
          </a:p>
        </p:txBody>
      </p:sp>
      <p:sp>
        <p:nvSpPr>
          <p:cNvPr id="13" name="Rounded Rectangle 12"/>
          <p:cNvSpPr/>
          <p:nvPr/>
        </p:nvSpPr>
        <p:spPr>
          <a:xfrm>
            <a:off x="4982746" y="4808617"/>
            <a:ext cx="3203706" cy="1636858"/>
          </a:xfrm>
          <a:prstGeom prst="roundRect">
            <a:avLst/>
          </a:prstGeom>
          <a:solidFill>
            <a:srgbClr val="4C5A6A"/>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mn-ea"/>
                <a:cs typeface="+mn-cs"/>
              </a:rPr>
              <a:t>If unsure, seek OB consultation early</a:t>
            </a:r>
          </a:p>
        </p:txBody>
      </p:sp>
      <p:sp>
        <p:nvSpPr>
          <p:cNvPr id="15" name="TextBox 14"/>
          <p:cNvSpPr txBox="1"/>
          <p:nvPr/>
        </p:nvSpPr>
        <p:spPr>
          <a:xfrm>
            <a:off x="806742" y="2226735"/>
            <a:ext cx="555172" cy="584775"/>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Calibri"/>
                <a:ea typeface="+mn-ea"/>
                <a:cs typeface="+mn-cs"/>
              </a:rPr>
              <a:t>1.</a:t>
            </a:r>
          </a:p>
        </p:txBody>
      </p:sp>
      <p:sp>
        <p:nvSpPr>
          <p:cNvPr id="16" name="Oval 15"/>
          <p:cNvSpPr/>
          <p:nvPr/>
        </p:nvSpPr>
        <p:spPr>
          <a:xfrm>
            <a:off x="844843" y="2309678"/>
            <a:ext cx="457200" cy="457200"/>
          </a:xfrm>
          <a:prstGeom prst="ellipse">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0000"/>
              </a:solidFill>
              <a:effectLst/>
              <a:uLnTx/>
              <a:uFillTx/>
              <a:latin typeface="Calibri"/>
              <a:ea typeface="+mn-ea"/>
              <a:cs typeface="+mn-cs"/>
            </a:endParaRPr>
          </a:p>
        </p:txBody>
      </p:sp>
      <p:sp>
        <p:nvSpPr>
          <p:cNvPr id="17" name="TextBox 16"/>
          <p:cNvSpPr txBox="1"/>
          <p:nvPr/>
        </p:nvSpPr>
        <p:spPr>
          <a:xfrm>
            <a:off x="4527519" y="2251261"/>
            <a:ext cx="555172" cy="584775"/>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Calibri"/>
                <a:ea typeface="+mn-ea"/>
                <a:cs typeface="+mn-cs"/>
              </a:rPr>
              <a:t>2.</a:t>
            </a:r>
          </a:p>
        </p:txBody>
      </p:sp>
      <p:sp>
        <p:nvSpPr>
          <p:cNvPr id="18" name="Oval 17"/>
          <p:cNvSpPr/>
          <p:nvPr/>
        </p:nvSpPr>
        <p:spPr>
          <a:xfrm>
            <a:off x="4565620" y="2334204"/>
            <a:ext cx="457200" cy="457200"/>
          </a:xfrm>
          <a:prstGeom prst="ellipse">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0000"/>
              </a:solidFill>
              <a:effectLst/>
              <a:uLnTx/>
              <a:uFillTx/>
              <a:latin typeface="Calibri"/>
              <a:ea typeface="+mn-ea"/>
              <a:cs typeface="+mn-cs"/>
            </a:endParaRPr>
          </a:p>
        </p:txBody>
      </p:sp>
      <p:sp>
        <p:nvSpPr>
          <p:cNvPr id="19" name="TextBox 18"/>
          <p:cNvSpPr txBox="1"/>
          <p:nvPr/>
        </p:nvSpPr>
        <p:spPr>
          <a:xfrm>
            <a:off x="8229246" y="2256839"/>
            <a:ext cx="555172" cy="584775"/>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Calibri"/>
                <a:ea typeface="+mn-ea"/>
                <a:cs typeface="+mn-cs"/>
              </a:rPr>
              <a:t>3.</a:t>
            </a:r>
          </a:p>
        </p:txBody>
      </p:sp>
      <p:sp>
        <p:nvSpPr>
          <p:cNvPr id="20" name="Oval 19"/>
          <p:cNvSpPr/>
          <p:nvPr/>
        </p:nvSpPr>
        <p:spPr>
          <a:xfrm>
            <a:off x="8267347" y="2339782"/>
            <a:ext cx="457200" cy="457200"/>
          </a:xfrm>
          <a:prstGeom prst="ellipse">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0000"/>
              </a:solidFill>
              <a:effectLst/>
              <a:uLnTx/>
              <a:uFillTx/>
              <a:latin typeface="Calibri"/>
              <a:ea typeface="+mn-ea"/>
              <a:cs typeface="+mn-cs"/>
            </a:endParaRPr>
          </a:p>
        </p:txBody>
      </p:sp>
      <p:sp>
        <p:nvSpPr>
          <p:cNvPr id="21" name="TextBox 20"/>
          <p:cNvSpPr txBox="1"/>
          <p:nvPr/>
        </p:nvSpPr>
        <p:spPr>
          <a:xfrm>
            <a:off x="795856" y="4431409"/>
            <a:ext cx="55517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Calibri"/>
                <a:ea typeface="+mn-ea"/>
                <a:cs typeface="+mn-cs"/>
              </a:rPr>
              <a:t>4.</a:t>
            </a:r>
          </a:p>
        </p:txBody>
      </p:sp>
      <p:sp>
        <p:nvSpPr>
          <p:cNvPr id="22" name="Oval 21"/>
          <p:cNvSpPr/>
          <p:nvPr/>
        </p:nvSpPr>
        <p:spPr>
          <a:xfrm>
            <a:off x="833957" y="4514352"/>
            <a:ext cx="457200" cy="457200"/>
          </a:xfrm>
          <a:prstGeom prst="ellipse">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0000"/>
              </a:solidFill>
              <a:effectLst/>
              <a:uLnTx/>
              <a:uFillTx/>
              <a:latin typeface="Calibri"/>
              <a:ea typeface="+mn-ea"/>
              <a:cs typeface="+mn-cs"/>
            </a:endParaRPr>
          </a:p>
        </p:txBody>
      </p:sp>
      <p:sp>
        <p:nvSpPr>
          <p:cNvPr id="23" name="TextBox 22"/>
          <p:cNvSpPr txBox="1"/>
          <p:nvPr/>
        </p:nvSpPr>
        <p:spPr>
          <a:xfrm>
            <a:off x="4499182" y="4485839"/>
            <a:ext cx="55517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Calibri"/>
                <a:ea typeface="+mn-ea"/>
                <a:cs typeface="+mn-cs"/>
              </a:rPr>
              <a:t>5.</a:t>
            </a:r>
          </a:p>
        </p:txBody>
      </p:sp>
      <p:sp>
        <p:nvSpPr>
          <p:cNvPr id="24" name="Oval 23"/>
          <p:cNvSpPr/>
          <p:nvPr/>
        </p:nvSpPr>
        <p:spPr>
          <a:xfrm>
            <a:off x="4537283" y="4557896"/>
            <a:ext cx="457200" cy="457200"/>
          </a:xfrm>
          <a:prstGeom prst="ellipse">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0000"/>
              </a:solidFill>
              <a:effectLst/>
              <a:uLnTx/>
              <a:uFillTx/>
              <a:latin typeface="Calibri"/>
              <a:ea typeface="+mn-ea"/>
              <a:cs typeface="+mn-cs"/>
            </a:endParaRPr>
          </a:p>
        </p:txBody>
      </p:sp>
      <p:sp>
        <p:nvSpPr>
          <p:cNvPr id="25" name="Rounded Rectangle 24"/>
          <p:cNvSpPr/>
          <p:nvPr/>
        </p:nvSpPr>
        <p:spPr>
          <a:xfrm>
            <a:off x="8707108" y="4797654"/>
            <a:ext cx="3203706" cy="1636858"/>
          </a:xfrm>
          <a:prstGeom prst="roundRect">
            <a:avLst/>
          </a:prstGeom>
          <a:solidFill>
            <a:srgbClr val="D67718"/>
          </a:solidFill>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mn-ea"/>
                <a:cs typeface="+mn-cs"/>
              </a:rPr>
              <a:t>If discharged, arrange referral and educate when to return</a:t>
            </a:r>
          </a:p>
        </p:txBody>
      </p:sp>
      <p:sp>
        <p:nvSpPr>
          <p:cNvPr id="26" name="TextBox 25"/>
          <p:cNvSpPr txBox="1"/>
          <p:nvPr/>
        </p:nvSpPr>
        <p:spPr>
          <a:xfrm>
            <a:off x="8242594" y="4474876"/>
            <a:ext cx="55517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uLnTx/>
                <a:uFillTx/>
                <a:latin typeface="Calibri"/>
                <a:ea typeface="+mn-ea"/>
                <a:cs typeface="+mn-cs"/>
              </a:rPr>
              <a:t>6.</a:t>
            </a:r>
          </a:p>
        </p:txBody>
      </p:sp>
      <p:sp>
        <p:nvSpPr>
          <p:cNvPr id="27" name="Oval 26"/>
          <p:cNvSpPr/>
          <p:nvPr/>
        </p:nvSpPr>
        <p:spPr>
          <a:xfrm>
            <a:off x="8280695" y="4546933"/>
            <a:ext cx="457200" cy="457200"/>
          </a:xfrm>
          <a:prstGeom prst="ellipse">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0000"/>
              </a:solidFill>
              <a:effectLst/>
              <a:uLnTx/>
              <a:uFillTx/>
              <a:latin typeface="Calibri"/>
              <a:ea typeface="+mn-ea"/>
              <a:cs typeface="+mn-cs"/>
            </a:endParaRPr>
          </a:p>
        </p:txBody>
      </p:sp>
      <p:sp>
        <p:nvSpPr>
          <p:cNvPr id="28" name="TextBox 27"/>
          <p:cNvSpPr txBox="1"/>
          <p:nvPr/>
        </p:nvSpPr>
        <p:spPr>
          <a:xfrm rot="16200000">
            <a:off x="-3086835" y="3063240"/>
            <a:ext cx="6858002" cy="731520"/>
          </a:xfrm>
          <a:prstGeom prst="rect">
            <a:avLst/>
          </a:prstGeom>
          <a:solidFill>
            <a:srgbClr val="D0C594"/>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a:ea typeface="+mn-ea"/>
                <a:cs typeface="+mn-cs"/>
              </a:rPr>
              <a:t>3. Clinician PP Engagement &amp; Education</a:t>
            </a:r>
          </a:p>
        </p:txBody>
      </p:sp>
    </p:spTree>
    <p:extLst>
      <p:ext uri="{BB962C8B-B14F-4D97-AF65-F5344CB8AC3E}">
        <p14:creationId xmlns:p14="http://schemas.microsoft.com/office/powerpoint/2010/main" val="22299276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25C0C21-B7CE-4F0B-81CD-4269BE354346}" type="slidenum">
              <a:rPr lang="en-US" smtClean="0"/>
              <a:pPr/>
              <a:t>32</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918212801"/>
              </p:ext>
            </p:extLst>
          </p:nvPr>
        </p:nvGraphicFramePr>
        <p:xfrm>
          <a:off x="4609447" y="1224439"/>
          <a:ext cx="7142225" cy="4556308"/>
        </p:xfrm>
        <a:graphic>
          <a:graphicData uri="http://schemas.openxmlformats.org/drawingml/2006/table">
            <a:tbl>
              <a:tblPr firstRow="1" firstCol="1" bandRow="1">
                <a:tableStyleId>{5C22544A-7EE6-4342-B048-85BDC9FD1C3A}</a:tableStyleId>
              </a:tblPr>
              <a:tblGrid>
                <a:gridCol w="481696">
                  <a:extLst>
                    <a:ext uri="{9D8B030D-6E8A-4147-A177-3AD203B41FA5}">
                      <a16:colId xmlns:a16="http://schemas.microsoft.com/office/drawing/2014/main" val="2605863756"/>
                    </a:ext>
                  </a:extLst>
                </a:gridCol>
                <a:gridCol w="6660529">
                  <a:extLst>
                    <a:ext uri="{9D8B030D-6E8A-4147-A177-3AD203B41FA5}">
                      <a16:colId xmlns:a16="http://schemas.microsoft.com/office/drawing/2014/main" val="2378003003"/>
                    </a:ext>
                  </a:extLst>
                </a:gridCol>
              </a:tblGrid>
              <a:tr h="1229847">
                <a:tc>
                  <a:txBody>
                    <a:bodyPr/>
                    <a:lstStyle/>
                    <a:p>
                      <a:pPr marL="0" marR="0">
                        <a:spcBef>
                          <a:spcPts val="0"/>
                        </a:spcBef>
                        <a:spcAft>
                          <a:spcPts val="0"/>
                        </a:spcAft>
                      </a:pPr>
                      <a:endParaRPr lang="en-US" sz="2800">
                        <a:effectLst/>
                        <a:latin typeface="Times New Roman" panose="02020603050405020304" pitchFamily="18" charset="0"/>
                        <a:ea typeface="Times New Roman" panose="02020603050405020304" pitchFamily="18" charset="0"/>
                      </a:endParaRPr>
                    </a:p>
                  </a:txBody>
                  <a:tcPr marL="114074" marR="342222" marT="114074" marB="114074"/>
                </a:tc>
                <a:tc>
                  <a:txBody>
                    <a:bodyPr/>
                    <a:lstStyle/>
                    <a:p>
                      <a:pPr marL="0" marR="0">
                        <a:spcBef>
                          <a:spcPts val="0"/>
                        </a:spcBef>
                        <a:spcAft>
                          <a:spcPts val="0"/>
                        </a:spcAft>
                      </a:pPr>
                      <a:r>
                        <a:rPr lang="en-US" sz="3200" u="sng" dirty="0">
                          <a:solidFill>
                            <a:srgbClr val="F6CBA0"/>
                          </a:solidFill>
                          <a:effectLst/>
                        </a:rPr>
                        <a:t>Hear </a:t>
                      </a:r>
                      <a:r>
                        <a:rPr lang="en-US" sz="3200" u="sng" dirty="0" err="1">
                          <a:solidFill>
                            <a:srgbClr val="F6CBA0"/>
                          </a:solidFill>
                          <a:effectLst/>
                        </a:rPr>
                        <a:t>Sanari's</a:t>
                      </a:r>
                      <a:r>
                        <a:rPr lang="en-US" sz="3200" u="sng" dirty="0">
                          <a:solidFill>
                            <a:srgbClr val="F6CBA0"/>
                          </a:solidFill>
                          <a:effectLst/>
                        </a:rPr>
                        <a:t> Story</a:t>
                      </a:r>
                      <a:endParaRPr lang="en-US" sz="3200" dirty="0">
                        <a:solidFill>
                          <a:srgbClr val="F6CBA0"/>
                        </a:solidFill>
                        <a:effectLst/>
                      </a:endParaRPr>
                    </a:p>
                    <a:p>
                      <a:pPr marL="0" marR="0">
                        <a:spcBef>
                          <a:spcPts val="0"/>
                        </a:spcBef>
                        <a:spcAft>
                          <a:spcPts val="0"/>
                        </a:spcAft>
                      </a:pPr>
                      <a:r>
                        <a:rPr lang="en-US" sz="2800" dirty="0">
                          <a:effectLst/>
                        </a:rPr>
                        <a:t>In this video from CDC’s Hear Her campaign, </a:t>
                      </a:r>
                      <a:r>
                        <a:rPr lang="en-US" sz="2800" dirty="0" err="1">
                          <a:effectLst/>
                        </a:rPr>
                        <a:t>Sanari</a:t>
                      </a:r>
                      <a:r>
                        <a:rPr lang="en-US" sz="2800" dirty="0">
                          <a:effectLst/>
                        </a:rPr>
                        <a:t> shares how she started to experience pain two days after delivery and was initially told it was caused by gas. But when her symptoms continued to worsen, she knew something was wrong. An abscess was eventually found on her uterus, which could have been fatal. “I’m glad I didn’t stop at </a:t>
                      </a:r>
                      <a:r>
                        <a:rPr lang="en-US" sz="2800" dirty="0" smtClean="0">
                          <a:effectLst/>
                        </a:rPr>
                        <a:t>...</a:t>
                      </a:r>
                      <a:endParaRPr lang="en-US" sz="2800" dirty="0">
                        <a:effectLst/>
                      </a:endParaRPr>
                    </a:p>
                  </a:txBody>
                  <a:tcPr marL="114074" marR="342222" marT="114074" marB="114074"/>
                </a:tc>
                <a:extLst>
                  <a:ext uri="{0D108BD9-81ED-4DB2-BD59-A6C34878D82A}">
                    <a16:rowId xmlns:a16="http://schemas.microsoft.com/office/drawing/2014/main" val="3569308023"/>
                  </a:ext>
                </a:extLst>
              </a:tr>
            </a:tbl>
          </a:graphicData>
        </a:graphic>
      </p:graphicFrame>
      <p:sp>
        <p:nvSpPr>
          <p:cNvPr id="7" name="Rectangle 1"/>
          <p:cNvSpPr>
            <a:spLocks noChangeArrowheads="1"/>
          </p:cNvSpPr>
          <p:nvPr/>
        </p:nvSpPr>
        <p:spPr bwMode="auto">
          <a:xfrm>
            <a:off x="2941943" y="5850286"/>
            <a:ext cx="637032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sng" strike="noStrike" cap="none" normalizeH="0" baseline="0" dirty="0" smtClean="0">
                <a:ln>
                  <a:noFill/>
                </a:ln>
                <a:solidFill>
                  <a:srgbClr val="954F72"/>
                </a:solidFill>
                <a:effectLst/>
                <a:latin typeface="Calibri" panose="020F0502020204030204" pitchFamily="34" charset="0"/>
                <a:ea typeface="Times New Roman" panose="02020603050405020304" pitchFamily="18" charset="0"/>
                <a:cs typeface="Calibri" panose="020F0502020204030204" pitchFamily="34" charset="0"/>
                <a:hlinkClick r:id="rId2"/>
              </a:rPr>
              <a:t>https://www.youtube.com/watch?v=zaFNmssfvOk </a:t>
            </a:r>
            <a:endParaRPr kumimoji="0" lang="en-US" altLang="en-US" sz="2400" b="0" i="0" u="none" strike="noStrike" cap="none" normalizeH="0" baseline="0" dirty="0" smtClean="0">
              <a:ln>
                <a:noFill/>
              </a:ln>
              <a:solidFill>
                <a:schemeClr val="tx1"/>
              </a:solidFill>
              <a:effectLst/>
            </a:endParaRPr>
          </a:p>
        </p:txBody>
      </p:sp>
      <p:pic>
        <p:nvPicPr>
          <p:cNvPr id="1026" name="Picture 2" descr="https://www.bing.com/th?id=OVP.uF86o0zsYsl_WqKgD4EItwEsDh&amp;pid=Api">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240" y="1870245"/>
            <a:ext cx="4352926" cy="326469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941943" y="220036"/>
            <a:ext cx="6690983" cy="769441"/>
          </a:xfrm>
          <a:prstGeom prst="rect">
            <a:avLst/>
          </a:prstGeom>
          <a:noFill/>
        </p:spPr>
        <p:txBody>
          <a:bodyPr wrap="square" rtlCol="0">
            <a:spAutoFit/>
          </a:bodyPr>
          <a:lstStyle/>
          <a:p>
            <a:pPr algn="ctr"/>
            <a:r>
              <a:rPr lang="en-US" sz="4400" b="1" dirty="0" smtClean="0">
                <a:solidFill>
                  <a:srgbClr val="D67718"/>
                </a:solidFill>
              </a:rPr>
              <a:t>Hear Her…</a:t>
            </a:r>
            <a:endParaRPr lang="en-US" sz="4400" b="1" dirty="0">
              <a:solidFill>
                <a:srgbClr val="D67718"/>
              </a:solidFill>
            </a:endParaRPr>
          </a:p>
        </p:txBody>
      </p:sp>
    </p:spTree>
    <p:extLst>
      <p:ext uri="{BB962C8B-B14F-4D97-AF65-F5344CB8AC3E}">
        <p14:creationId xmlns:p14="http://schemas.microsoft.com/office/powerpoint/2010/main" val="17024737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lowchart: Off-page Connector 20">
            <a:extLst>
              <a:ext uri="{FF2B5EF4-FFF2-40B4-BE49-F238E27FC236}">
                <a16:creationId xmlns:a16="http://schemas.microsoft.com/office/drawing/2014/main" id="{CDFA2D1E-8CC3-4A8A-ACBC-ADE3D7507028}"/>
              </a:ext>
            </a:extLst>
          </p:cNvPr>
          <p:cNvSpPr/>
          <p:nvPr/>
        </p:nvSpPr>
        <p:spPr>
          <a:xfrm rot="16200000">
            <a:off x="2727391" y="2133869"/>
            <a:ext cx="5143500" cy="2590263"/>
          </a:xfrm>
          <a:prstGeom prst="flowChartOffpageConnector">
            <a:avLst/>
          </a:prstGeom>
          <a:solidFill>
            <a:schemeClr val="bg1">
              <a:lumMod val="6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Flowchart: Off-page Connector 20">
            <a:extLst>
              <a:ext uri="{FF2B5EF4-FFF2-40B4-BE49-F238E27FC236}">
                <a16:creationId xmlns:a16="http://schemas.microsoft.com/office/drawing/2014/main" id="{CDFA2D1E-8CC3-4A8A-ACBC-ADE3D7507028}"/>
              </a:ext>
            </a:extLst>
          </p:cNvPr>
          <p:cNvSpPr/>
          <p:nvPr/>
        </p:nvSpPr>
        <p:spPr>
          <a:xfrm rot="16200000">
            <a:off x="2510843" y="2159362"/>
            <a:ext cx="5212080" cy="2560320"/>
          </a:xfrm>
          <a:prstGeom prst="flowChartOffpageConnector">
            <a:avLst/>
          </a:prstGeom>
          <a:solidFill>
            <a:srgbClr val="409375"/>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BB75A8E6-AAC3-415E-B4F3-FCAFA5B6AA93}"/>
              </a:ext>
            </a:extLst>
          </p:cNvPr>
          <p:cNvSpPr/>
          <p:nvPr/>
        </p:nvSpPr>
        <p:spPr>
          <a:xfrm>
            <a:off x="319386" y="838961"/>
            <a:ext cx="3910451" cy="5212080"/>
          </a:xfrm>
          <a:prstGeom prst="rect">
            <a:avLst/>
          </a:prstGeom>
          <a:solidFill>
            <a:srgbClr val="409375"/>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Content Placeholder 5">
            <a:extLst>
              <a:ext uri="{FF2B5EF4-FFF2-40B4-BE49-F238E27FC236}">
                <a16:creationId xmlns:a16="http://schemas.microsoft.com/office/drawing/2014/main" id="{188CB801-6A1E-42D1-9907-FC929C2FA7C2}"/>
              </a:ext>
            </a:extLst>
          </p:cNvPr>
          <p:cNvSpPr txBox="1">
            <a:spLocks/>
          </p:cNvSpPr>
          <p:nvPr/>
        </p:nvSpPr>
        <p:spPr>
          <a:xfrm>
            <a:off x="268501" y="1939938"/>
            <a:ext cx="5783025" cy="1953827"/>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Tx/>
              <a:buBlip>
                <a:blip r:embed="rId2"/>
              </a:buBlip>
              <a:defRPr sz="3000" kern="1200">
                <a:solidFill>
                  <a:schemeClr val="tx1"/>
                </a:solidFill>
                <a:latin typeface="Gill Sans MT" pitchFamily="34" charset="0"/>
                <a:ea typeface="+mn-ea"/>
                <a:cs typeface="+mn-cs"/>
              </a:defRPr>
            </a:lvl1pPr>
            <a:lvl2pPr marL="742950" indent="-285750" algn="l" defTabSz="914400" rtl="0" eaLnBrk="1" latinLnBrk="0" hangingPunct="1">
              <a:spcBef>
                <a:spcPct val="20000"/>
              </a:spcBef>
              <a:buFontTx/>
              <a:buBlip>
                <a:blip r:embed="rId2"/>
              </a:buBlip>
              <a:defRPr sz="2800" kern="1200">
                <a:solidFill>
                  <a:schemeClr val="tx1"/>
                </a:solidFill>
                <a:latin typeface="Gill Sans MT" pitchFamily="34" charset="0"/>
                <a:ea typeface="+mn-ea"/>
                <a:cs typeface="+mn-cs"/>
              </a:defRPr>
            </a:lvl2pPr>
            <a:lvl3pPr marL="1143000" indent="-228600" algn="l" defTabSz="914400" rtl="0" eaLnBrk="1" latinLnBrk="0" hangingPunct="1">
              <a:spcBef>
                <a:spcPct val="20000"/>
              </a:spcBef>
              <a:buFontTx/>
              <a:buBlip>
                <a:blip r:embed="rId2"/>
              </a:buBlip>
              <a:defRPr sz="2400" kern="1200">
                <a:solidFill>
                  <a:schemeClr val="tx1"/>
                </a:solidFill>
                <a:latin typeface="Gill Sans MT" pitchFamily="34" charset="0"/>
                <a:ea typeface="+mn-ea"/>
                <a:cs typeface="+mn-cs"/>
              </a:defRPr>
            </a:lvl3pPr>
            <a:lvl4pPr marL="1600200" indent="-228600" algn="l" defTabSz="914400" rtl="0" eaLnBrk="1" latinLnBrk="0" hangingPunct="1">
              <a:spcBef>
                <a:spcPct val="20000"/>
              </a:spcBef>
              <a:buFontTx/>
              <a:buBlip>
                <a:blip r:embed="rId2"/>
              </a:buBlip>
              <a:defRPr sz="2000" kern="1200">
                <a:solidFill>
                  <a:schemeClr val="tx1"/>
                </a:solidFill>
                <a:latin typeface="Gill Sans MT" pitchFamily="34" charset="0"/>
                <a:ea typeface="+mn-ea"/>
                <a:cs typeface="+mn-cs"/>
              </a:defRPr>
            </a:lvl4pPr>
            <a:lvl5pPr marL="2057400" indent="-228600" algn="l" defTabSz="914400" rtl="0" eaLnBrk="1" latinLnBrk="0" hangingPunct="1">
              <a:spcBef>
                <a:spcPct val="20000"/>
              </a:spcBef>
              <a:buFontTx/>
              <a:buBlip>
                <a:blip r:embed="rId2"/>
              </a:buBlip>
              <a:defRPr sz="2000" kern="1200">
                <a:solidFill>
                  <a:schemeClr val="tx1"/>
                </a:solidFill>
                <a:latin typeface="Gill Sans M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ill Sans MT" pitchFamily="34" charset="0"/>
                <a:ea typeface="+mn-ea"/>
                <a:cs typeface="+mn-cs"/>
              </a:rPr>
              <a:t>Questions?</a:t>
            </a:r>
          </a:p>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2250" b="0" i="0" u="none" strike="noStrike" kern="1200" cap="none" spc="0" normalizeH="0" baseline="0" noProof="0" dirty="0" smtClean="0">
                <a:ln>
                  <a:noFill/>
                </a:ln>
                <a:solidFill>
                  <a:prstClr val="white"/>
                </a:solidFill>
                <a:effectLst/>
                <a:uLnTx/>
                <a:uFillTx/>
                <a:latin typeface="Gill Sans MT" pitchFamily="34" charset="0"/>
                <a:ea typeface="+mn-ea"/>
                <a:cs typeface="+mn-cs"/>
              </a:rPr>
              <a:t>wsappenf@usf.edu</a:t>
            </a:r>
            <a:endParaRPr kumimoji="0" lang="en-US" sz="2250" b="0" i="0" u="none" strike="noStrike" kern="1200" cap="none" spc="0" normalizeH="0" baseline="0" noProof="0" dirty="0">
              <a:ln>
                <a:noFill/>
              </a:ln>
              <a:solidFill>
                <a:prstClr val="white"/>
              </a:solidFill>
              <a:effectLst/>
              <a:uLnTx/>
              <a:uFillTx/>
              <a:latin typeface="Gill Sans MT" pitchFamily="34" charset="0"/>
              <a:ea typeface="+mn-ea"/>
              <a:cs typeface="+mn-cs"/>
            </a:endParaRPr>
          </a:p>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2250" b="0" i="0" u="none" strike="noStrike" kern="1200" cap="none" spc="0" normalizeH="0" baseline="0" noProof="0" dirty="0">
                <a:ln>
                  <a:noFill/>
                </a:ln>
                <a:solidFill>
                  <a:prstClr val="white"/>
                </a:solidFill>
                <a:effectLst/>
                <a:uLnTx/>
                <a:uFillTx/>
                <a:latin typeface="Gill Sans MT" pitchFamily="34" charset="0"/>
                <a:ea typeface="+mn-ea"/>
                <a:cs typeface="+mn-cs"/>
              </a:rPr>
              <a:t>fpqc@usf.edu</a:t>
            </a:r>
            <a:endParaRPr kumimoji="0" lang="en-US" sz="2400" b="1" i="0" u="none" strike="noStrike" kern="1200" cap="none" spc="0" normalizeH="0" baseline="0" noProof="0" dirty="0">
              <a:ln>
                <a:noFill/>
              </a:ln>
              <a:solidFill>
                <a:srgbClr val="008582"/>
              </a:solidFill>
              <a:effectLst/>
              <a:uLnTx/>
              <a:uFillTx/>
              <a:latin typeface="Gill Sans MT" pitchFamily="34" charset="0"/>
              <a:ea typeface="+mn-ea"/>
              <a:cs typeface="+mn-cs"/>
            </a:endParaRPr>
          </a:p>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2250" b="0" i="0" u="none" strike="noStrike" kern="1200" cap="none" spc="0" normalizeH="0" baseline="0" noProof="0" dirty="0">
                <a:ln>
                  <a:noFill/>
                </a:ln>
                <a:solidFill>
                  <a:prstClr val="white"/>
                </a:solidFill>
                <a:effectLst/>
                <a:uLnTx/>
                <a:uFillTx/>
                <a:latin typeface="Gill Sans MT" pitchFamily="34" charset="0"/>
                <a:ea typeface="+mn-ea"/>
                <a:cs typeface="+mn-cs"/>
              </a:rPr>
              <a:t>www.fpqc.org</a:t>
            </a:r>
          </a:p>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en-US" sz="2100" b="0" i="0" u="none" strike="noStrike" kern="1200" cap="none" spc="0" normalizeH="0" baseline="0" noProof="0" dirty="0">
              <a:ln>
                <a:noFill/>
              </a:ln>
              <a:solidFill>
                <a:srgbClr val="008582"/>
              </a:solidFill>
              <a:effectLst/>
              <a:uLnTx/>
              <a:uFillTx/>
              <a:latin typeface="Gill Sans MT" pitchFamily="34" charset="0"/>
              <a:ea typeface="+mn-ea"/>
              <a:cs typeface="+mn-cs"/>
            </a:endParaRPr>
          </a:p>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en-US" sz="2100" b="0" i="0" u="none" strike="noStrike" kern="1200" cap="none" spc="0" normalizeH="0" baseline="0" noProof="0" dirty="0">
              <a:ln>
                <a:noFill/>
              </a:ln>
              <a:solidFill>
                <a:srgbClr val="008582"/>
              </a:solidFill>
              <a:effectLst/>
              <a:uLnTx/>
              <a:uFillTx/>
              <a:latin typeface="Gill Sans MT" pitchFamily="34" charset="0"/>
              <a:ea typeface="+mn-ea"/>
              <a:cs typeface="+mn-cs"/>
            </a:endParaRPr>
          </a:p>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en-US" sz="2100" b="0" i="0" u="none" strike="noStrike" kern="1200" cap="none" spc="0" normalizeH="0" baseline="0" noProof="0" dirty="0">
              <a:ln>
                <a:noFill/>
              </a:ln>
              <a:solidFill>
                <a:srgbClr val="008582"/>
              </a:solidFill>
              <a:effectLst/>
              <a:uLnTx/>
              <a:uFillTx/>
              <a:latin typeface="Gill Sans MT" pitchFamily="34" charset="0"/>
              <a:ea typeface="+mn-ea"/>
              <a:cs typeface="+mn-cs"/>
            </a:endParaRPr>
          </a:p>
        </p:txBody>
      </p:sp>
      <p:sp>
        <p:nvSpPr>
          <p:cNvPr id="23" name="Content Placeholder 5">
            <a:extLst>
              <a:ext uri="{FF2B5EF4-FFF2-40B4-BE49-F238E27FC236}">
                <a16:creationId xmlns:a16="http://schemas.microsoft.com/office/drawing/2014/main" id="{188CB801-6A1E-42D1-9907-FC929C2FA7C2}"/>
              </a:ext>
            </a:extLst>
          </p:cNvPr>
          <p:cNvSpPr txBox="1">
            <a:spLocks/>
          </p:cNvSpPr>
          <p:nvPr/>
        </p:nvSpPr>
        <p:spPr>
          <a:xfrm>
            <a:off x="2888753" y="4835126"/>
            <a:ext cx="3110897" cy="818479"/>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Tx/>
              <a:buBlip>
                <a:blip r:embed="rId2"/>
              </a:buBlip>
              <a:defRPr sz="3000" kern="1200">
                <a:solidFill>
                  <a:schemeClr val="tx1"/>
                </a:solidFill>
                <a:latin typeface="Gill Sans MT" pitchFamily="34" charset="0"/>
                <a:ea typeface="+mn-ea"/>
                <a:cs typeface="+mn-cs"/>
              </a:defRPr>
            </a:lvl1pPr>
            <a:lvl2pPr marL="742950" indent="-285750" algn="l" defTabSz="914400" rtl="0" eaLnBrk="1" latinLnBrk="0" hangingPunct="1">
              <a:spcBef>
                <a:spcPct val="20000"/>
              </a:spcBef>
              <a:buFontTx/>
              <a:buBlip>
                <a:blip r:embed="rId2"/>
              </a:buBlip>
              <a:defRPr sz="2800" kern="1200">
                <a:solidFill>
                  <a:schemeClr val="tx1"/>
                </a:solidFill>
                <a:latin typeface="Gill Sans MT" pitchFamily="34" charset="0"/>
                <a:ea typeface="+mn-ea"/>
                <a:cs typeface="+mn-cs"/>
              </a:defRPr>
            </a:lvl2pPr>
            <a:lvl3pPr marL="1143000" indent="-228600" algn="l" defTabSz="914400" rtl="0" eaLnBrk="1" latinLnBrk="0" hangingPunct="1">
              <a:spcBef>
                <a:spcPct val="20000"/>
              </a:spcBef>
              <a:buFontTx/>
              <a:buBlip>
                <a:blip r:embed="rId2"/>
              </a:buBlip>
              <a:defRPr sz="2400" kern="1200">
                <a:solidFill>
                  <a:schemeClr val="tx1"/>
                </a:solidFill>
                <a:latin typeface="Gill Sans MT" pitchFamily="34" charset="0"/>
                <a:ea typeface="+mn-ea"/>
                <a:cs typeface="+mn-cs"/>
              </a:defRPr>
            </a:lvl3pPr>
            <a:lvl4pPr marL="1600200" indent="-228600" algn="l" defTabSz="914400" rtl="0" eaLnBrk="1" latinLnBrk="0" hangingPunct="1">
              <a:spcBef>
                <a:spcPct val="20000"/>
              </a:spcBef>
              <a:buFontTx/>
              <a:buBlip>
                <a:blip r:embed="rId2"/>
              </a:buBlip>
              <a:defRPr sz="2000" kern="1200">
                <a:solidFill>
                  <a:schemeClr val="tx1"/>
                </a:solidFill>
                <a:latin typeface="Gill Sans MT" pitchFamily="34" charset="0"/>
                <a:ea typeface="+mn-ea"/>
                <a:cs typeface="+mn-cs"/>
              </a:defRPr>
            </a:lvl4pPr>
            <a:lvl5pPr marL="2057400" indent="-228600" algn="l" defTabSz="914400" rtl="0" eaLnBrk="1" latinLnBrk="0" hangingPunct="1">
              <a:spcBef>
                <a:spcPct val="20000"/>
              </a:spcBef>
              <a:buFontTx/>
              <a:buBlip>
                <a:blip r:embed="rId2"/>
              </a:buBlip>
              <a:defRPr sz="2000" kern="1200">
                <a:solidFill>
                  <a:schemeClr val="tx1"/>
                </a:solidFill>
                <a:latin typeface="Gill Sans M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en-US" sz="2100" b="0" i="0" u="none" strike="noStrike" kern="1200" cap="none" spc="0" normalizeH="0" baseline="0" noProof="0" dirty="0">
              <a:ln>
                <a:noFill/>
              </a:ln>
              <a:solidFill>
                <a:srgbClr val="008582"/>
              </a:solidFill>
              <a:effectLst/>
              <a:uLnTx/>
              <a:uFillTx/>
              <a:latin typeface="Gill Sans MT" pitchFamily="34" charset="0"/>
              <a:ea typeface="+mn-ea"/>
              <a:cs typeface="+mn-cs"/>
            </a:endParaRPr>
          </a:p>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en-US" sz="2100" b="0" i="0" u="none" strike="noStrike" kern="1200" cap="none" spc="0" normalizeH="0" baseline="0" noProof="0" dirty="0">
              <a:ln>
                <a:noFill/>
              </a:ln>
              <a:solidFill>
                <a:srgbClr val="008582"/>
              </a:solidFill>
              <a:effectLst/>
              <a:uLnTx/>
              <a:uFillTx/>
              <a:latin typeface="Gill Sans MT" pitchFamily="34" charset="0"/>
              <a:ea typeface="+mn-ea"/>
              <a:cs typeface="+mn-cs"/>
            </a:endParaRPr>
          </a:p>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en-US" sz="2100" b="0" i="0" u="none" strike="noStrike" kern="1200" cap="none" spc="0" normalizeH="0" baseline="0" noProof="0" dirty="0">
              <a:ln>
                <a:noFill/>
              </a:ln>
              <a:solidFill>
                <a:srgbClr val="008582"/>
              </a:solidFill>
              <a:effectLst/>
              <a:uLnTx/>
              <a:uFillTx/>
              <a:latin typeface="Gill Sans MT" pitchFamily="34" charset="0"/>
              <a:ea typeface="+mn-ea"/>
              <a:cs typeface="+mn-cs"/>
            </a:endParaRPr>
          </a:p>
        </p:txBody>
      </p:sp>
      <p:cxnSp>
        <p:nvCxnSpPr>
          <p:cNvPr id="5" name="Straight Connector 4"/>
          <p:cNvCxnSpPr/>
          <p:nvPr/>
        </p:nvCxnSpPr>
        <p:spPr>
          <a:xfrm>
            <a:off x="1439217" y="2599957"/>
            <a:ext cx="3308843"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9103" y="1220311"/>
            <a:ext cx="1663792" cy="1767780"/>
          </a:xfrm>
          <a:prstGeom prst="rect">
            <a:avLst/>
          </a:prstGeom>
        </p:spPr>
      </p:pic>
      <p:sp>
        <p:nvSpPr>
          <p:cNvPr id="2" name="TextBox 1"/>
          <p:cNvSpPr txBox="1"/>
          <p:nvPr/>
        </p:nvSpPr>
        <p:spPr>
          <a:xfrm>
            <a:off x="7024492" y="3384881"/>
            <a:ext cx="4573013" cy="138499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ED7D31"/>
                </a:solidFill>
                <a:uLnTx/>
                <a:uFillTx/>
                <a:latin typeface="Calibri" panose="020F0502020204030204"/>
                <a:ea typeface="+mn-ea"/>
                <a:cs typeface="+mn-cs"/>
              </a:rPr>
              <a:t>“To improve the health and health care of all Florida mothers &amp; babies”</a:t>
            </a:r>
          </a:p>
        </p:txBody>
      </p:sp>
      <p:grpSp>
        <p:nvGrpSpPr>
          <p:cNvPr id="4" name="Group 3"/>
          <p:cNvGrpSpPr/>
          <p:nvPr/>
        </p:nvGrpSpPr>
        <p:grpSpPr>
          <a:xfrm>
            <a:off x="937563" y="4074511"/>
            <a:ext cx="4445750" cy="400110"/>
            <a:chOff x="1114210" y="4074511"/>
            <a:chExt cx="4445750" cy="400110"/>
          </a:xfrm>
        </p:grpSpPr>
        <p:pic>
          <p:nvPicPr>
            <p:cNvPr id="9" name="Picture 8" descr="Screen Shot 2020-08-03 at 12.08.58 PM.png">
              <a:extLst>
                <a:ext uri="{FF2B5EF4-FFF2-40B4-BE49-F238E27FC236}">
                  <a16:creationId xmlns:a16="http://schemas.microsoft.com/office/drawing/2014/main" id="{41124C54-252A-422E-BB3B-6B13E3C3CD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4210" y="4155487"/>
              <a:ext cx="295271" cy="270748"/>
            </a:xfrm>
            <a:prstGeom prst="rect">
              <a:avLst/>
            </a:prstGeom>
          </p:spPr>
        </p:pic>
        <p:sp>
          <p:nvSpPr>
            <p:cNvPr id="3" name="TextBox 2">
              <a:extLst>
                <a:ext uri="{FF2B5EF4-FFF2-40B4-BE49-F238E27FC236}">
                  <a16:creationId xmlns:a16="http://schemas.microsoft.com/office/drawing/2014/main" id="{FE4E2EB9-05EB-4E7D-83E5-8DD7E29CE300}"/>
                </a:ext>
              </a:extLst>
            </p:cNvPr>
            <p:cNvSpPr txBox="1"/>
            <p:nvPr/>
          </p:nvSpPr>
          <p:spPr>
            <a:xfrm>
              <a:off x="1375418" y="4074511"/>
              <a:ext cx="418454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Florida Perinatal Quality Collaborative</a:t>
              </a:r>
            </a:p>
          </p:txBody>
        </p:sp>
      </p:grpSp>
      <p:grpSp>
        <p:nvGrpSpPr>
          <p:cNvPr id="7" name="Group 6"/>
          <p:cNvGrpSpPr/>
          <p:nvPr/>
        </p:nvGrpSpPr>
        <p:grpSpPr>
          <a:xfrm>
            <a:off x="2361489" y="4835126"/>
            <a:ext cx="4479813" cy="400110"/>
            <a:chOff x="2413444" y="4835126"/>
            <a:chExt cx="4479813" cy="400110"/>
          </a:xfrm>
        </p:grpSpPr>
        <p:pic>
          <p:nvPicPr>
            <p:cNvPr id="10" name="Picture 9" descr="Screen Shot 2020-08-03 at 12.10.37 PM.png">
              <a:extLst>
                <a:ext uri="{FF2B5EF4-FFF2-40B4-BE49-F238E27FC236}">
                  <a16:creationId xmlns:a16="http://schemas.microsoft.com/office/drawing/2014/main" id="{75FFDD03-403D-441C-B826-ED1BC080DF7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13444" y="4890345"/>
              <a:ext cx="295271" cy="277730"/>
            </a:xfrm>
            <a:prstGeom prst="rect">
              <a:avLst/>
            </a:prstGeom>
          </p:spPr>
        </p:pic>
        <p:sp>
          <p:nvSpPr>
            <p:cNvPr id="14" name="TextBox 13">
              <a:extLst>
                <a:ext uri="{FF2B5EF4-FFF2-40B4-BE49-F238E27FC236}">
                  <a16:creationId xmlns:a16="http://schemas.microsoft.com/office/drawing/2014/main" id="{EE358951-0D81-43EF-8B57-37405CF45877}"/>
                </a:ext>
              </a:extLst>
            </p:cNvPr>
            <p:cNvSpPr txBox="1"/>
            <p:nvPr/>
          </p:nvSpPr>
          <p:spPr>
            <a:xfrm>
              <a:off x="2708715" y="4835126"/>
              <a:ext cx="418454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@TheFPQC</a:t>
              </a:r>
            </a:p>
          </p:txBody>
        </p:sp>
      </p:grpSp>
      <p:grpSp>
        <p:nvGrpSpPr>
          <p:cNvPr id="6" name="Group 5"/>
          <p:cNvGrpSpPr/>
          <p:nvPr/>
        </p:nvGrpSpPr>
        <p:grpSpPr>
          <a:xfrm>
            <a:off x="603225" y="4443394"/>
            <a:ext cx="5096883" cy="400110"/>
            <a:chOff x="655180" y="4443394"/>
            <a:chExt cx="5096883" cy="400110"/>
          </a:xfrm>
        </p:grpSpPr>
        <p:pic>
          <p:nvPicPr>
            <p:cNvPr id="11" name="Picture 10" descr="Screen Shot 2020-08-03 at 12.12.55 PM.png">
              <a:extLst>
                <a:ext uri="{FF2B5EF4-FFF2-40B4-BE49-F238E27FC236}">
                  <a16:creationId xmlns:a16="http://schemas.microsoft.com/office/drawing/2014/main" id="{352E3C9D-79C3-4271-94D0-EF9167F9928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5180" y="4516320"/>
              <a:ext cx="918060" cy="304754"/>
            </a:xfrm>
            <a:prstGeom prst="rect">
              <a:avLst/>
            </a:prstGeom>
          </p:spPr>
        </p:pic>
        <p:sp>
          <p:nvSpPr>
            <p:cNvPr id="16" name="TextBox 15">
              <a:extLst>
                <a:ext uri="{FF2B5EF4-FFF2-40B4-BE49-F238E27FC236}">
                  <a16:creationId xmlns:a16="http://schemas.microsoft.com/office/drawing/2014/main" id="{267F8848-72BE-405C-87A0-52B02E2BF089}"/>
                </a:ext>
              </a:extLst>
            </p:cNvPr>
            <p:cNvSpPr txBox="1"/>
            <p:nvPr/>
          </p:nvSpPr>
          <p:spPr>
            <a:xfrm>
              <a:off x="1567521" y="4443394"/>
              <a:ext cx="418454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Florida Perinatal Quality Collaborative</a:t>
              </a:r>
            </a:p>
          </p:txBody>
        </p:sp>
      </p:grpSp>
      <p:sp>
        <p:nvSpPr>
          <p:cNvPr id="19" name="Slide Number Placeholder 2"/>
          <p:cNvSpPr>
            <a:spLocks noGrp="1"/>
          </p:cNvSpPr>
          <p:nvPr>
            <p:ph type="sldNum" sz="quarter" idx="4294967295"/>
          </p:nvPr>
        </p:nvSpPr>
        <p:spPr>
          <a:xfrm>
            <a:off x="11809562" y="6469244"/>
            <a:ext cx="382438" cy="365125"/>
          </a:xfrm>
        </p:spPr>
        <p:txBody>
          <a:bodyPr/>
          <a:lstStyle/>
          <a:p>
            <a:fld id="{182E7F25-5809-4642-B5BC-EDCCEB9D85FF}" type="slidenum">
              <a:rPr lang="en-US" sz="1400" b="1" smtClean="0">
                <a:solidFill>
                  <a:schemeClr val="bg1"/>
                </a:solidFill>
                <a:effectLst>
                  <a:outerShdw blurRad="38100" dist="38100" dir="2700000" algn="tl">
                    <a:srgbClr val="000000">
                      <a:alpha val="43137"/>
                    </a:srgbClr>
                  </a:outerShdw>
                </a:effectLst>
              </a:rPr>
              <a:t>33</a:t>
            </a:fld>
            <a:endParaRPr lang="en-US" sz="1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43957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25a0af69-e8f5-4f0a-9022-ce6bff1181c7@namprd08"/>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44" t="3630" r="6476" b="5587"/>
          <a:stretch/>
        </p:blipFill>
        <p:spPr bwMode="auto">
          <a:xfrm>
            <a:off x="2885047" y="233746"/>
            <a:ext cx="7284330" cy="5380471"/>
          </a:xfrm>
          <a:prstGeom prst="rect">
            <a:avLst/>
          </a:prstGeom>
          <a:noFill/>
          <a:ln w="38100">
            <a:solidFill>
              <a:srgbClr val="329664"/>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3"/>
          <a:srcRect l="30137" t="12850" r="29682" b="20007"/>
          <a:stretch/>
        </p:blipFill>
        <p:spPr>
          <a:xfrm>
            <a:off x="2250832" y="1661967"/>
            <a:ext cx="4815269" cy="4526353"/>
          </a:xfrm>
          <a:prstGeom prst="rect">
            <a:avLst/>
          </a:prstGeom>
          <a:ln w="38100">
            <a:solidFill>
              <a:srgbClr val="E68422"/>
            </a:solidFill>
          </a:ln>
        </p:spPr>
      </p:pic>
      <p:sp>
        <p:nvSpPr>
          <p:cNvPr id="2" name="Right Arrow 1"/>
          <p:cNvSpPr/>
          <p:nvPr/>
        </p:nvSpPr>
        <p:spPr>
          <a:xfrm>
            <a:off x="7159752" y="1554480"/>
            <a:ext cx="1261872" cy="3986784"/>
          </a:xfrm>
          <a:prstGeom prst="rightArrow">
            <a:avLst/>
          </a:prstGeom>
          <a:solidFill>
            <a:srgbClr val="E6842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9411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idx="1"/>
          </p:nvPr>
        </p:nvSpPr>
        <p:spPr>
          <a:xfrm>
            <a:off x="773106" y="1167990"/>
            <a:ext cx="10809294" cy="4988969"/>
          </a:xfrm>
        </p:spPr>
        <p:txBody>
          <a:bodyPr>
            <a:normAutofit fontScale="85000" lnSpcReduction="10000"/>
          </a:bodyPr>
          <a:lstStyle/>
          <a:p>
            <a:pPr eaLnBrk="1" hangingPunct="1">
              <a:lnSpc>
                <a:spcPct val="80000"/>
              </a:lnSpc>
              <a:buFont typeface="Wingdings" panose="05000000000000000000" pitchFamily="2" charset="2"/>
              <a:buNone/>
            </a:pPr>
            <a:endParaRPr lang="en-US" altLang="en-US" sz="600" b="1" dirty="0"/>
          </a:p>
          <a:p>
            <a:pPr marL="227012" lvl="2" indent="0">
              <a:lnSpc>
                <a:spcPct val="110000"/>
              </a:lnSpc>
              <a:spcBef>
                <a:spcPts val="0"/>
              </a:spcBef>
              <a:buNone/>
            </a:pPr>
            <a:endParaRPr lang="en-US" altLang="en-US" sz="600" dirty="0"/>
          </a:p>
          <a:p>
            <a:pPr marL="0" indent="0">
              <a:lnSpc>
                <a:spcPct val="110000"/>
              </a:lnSpc>
              <a:spcBef>
                <a:spcPts val="0"/>
              </a:spcBef>
              <a:buNone/>
            </a:pPr>
            <a:r>
              <a:rPr lang="en-US" altLang="en-US" sz="3200" b="1" dirty="0" smtClean="0">
                <a:solidFill>
                  <a:srgbClr val="E68422"/>
                </a:solidFill>
                <a:effectLst>
                  <a:outerShdw blurRad="38100" dist="38100" dir="2700000" algn="tl">
                    <a:srgbClr val="000000">
                      <a:alpha val="43137"/>
                    </a:srgbClr>
                  </a:outerShdw>
                </a:effectLst>
                <a:latin typeface="+mj-lt"/>
              </a:rPr>
              <a:t>Maternal Mortality  </a:t>
            </a:r>
            <a:r>
              <a:rPr lang="en-US" altLang="en-US" sz="3200" b="1" dirty="0" smtClean="0">
                <a:solidFill>
                  <a:srgbClr val="009374"/>
                </a:solidFill>
                <a:effectLst>
                  <a:outerShdw blurRad="38100" dist="38100" dir="2700000" algn="tl">
                    <a:srgbClr val="000000">
                      <a:alpha val="43137"/>
                    </a:srgbClr>
                  </a:outerShdw>
                </a:effectLst>
                <a:latin typeface="+mj-lt"/>
              </a:rPr>
              <a:t>(Uses death certificate only)</a:t>
            </a:r>
            <a:endParaRPr lang="en-US" altLang="en-US" sz="3200" dirty="0" smtClean="0">
              <a:solidFill>
                <a:srgbClr val="009374"/>
              </a:solidFill>
              <a:effectLst>
                <a:outerShdw blurRad="38100" dist="38100" dir="2700000" algn="tl">
                  <a:srgbClr val="000000">
                    <a:alpha val="43137"/>
                  </a:srgbClr>
                </a:outerShdw>
              </a:effectLst>
              <a:latin typeface="+mj-lt"/>
            </a:endParaRPr>
          </a:p>
          <a:p>
            <a:pPr marL="0" indent="0">
              <a:lnSpc>
                <a:spcPct val="110000"/>
              </a:lnSpc>
              <a:spcBef>
                <a:spcPts val="0"/>
              </a:spcBef>
              <a:buNone/>
              <a:tabLst>
                <a:tab pos="685800" algn="l"/>
              </a:tabLst>
            </a:pPr>
            <a:r>
              <a:rPr lang="en-US" altLang="en-US" sz="2600" dirty="0" smtClean="0">
                <a:solidFill>
                  <a:schemeClr val="tx2">
                    <a:lumMod val="75000"/>
                    <a:lumOff val="25000"/>
                  </a:schemeClr>
                </a:solidFill>
              </a:rPr>
              <a:t>Death </a:t>
            </a:r>
            <a:r>
              <a:rPr lang="en-US" altLang="en-US" sz="2600" dirty="0">
                <a:solidFill>
                  <a:schemeClr val="tx2">
                    <a:lumMod val="75000"/>
                    <a:lumOff val="25000"/>
                  </a:schemeClr>
                </a:solidFill>
              </a:rPr>
              <a:t>of a woman while </a:t>
            </a:r>
            <a:r>
              <a:rPr lang="en-US" altLang="en-US" sz="2600" b="1" u="sng" dirty="0">
                <a:solidFill>
                  <a:schemeClr val="tx2">
                    <a:lumMod val="75000"/>
                    <a:lumOff val="25000"/>
                  </a:schemeClr>
                </a:solidFill>
              </a:rPr>
              <a:t>pregnant or within 42 days</a:t>
            </a:r>
            <a:r>
              <a:rPr lang="en-US" altLang="en-US" sz="2600" b="1" dirty="0">
                <a:solidFill>
                  <a:schemeClr val="tx2">
                    <a:lumMod val="75000"/>
                    <a:lumOff val="25000"/>
                  </a:schemeClr>
                </a:solidFill>
              </a:rPr>
              <a:t> </a:t>
            </a:r>
            <a:r>
              <a:rPr lang="en-US" altLang="en-US" sz="2600" dirty="0" smtClean="0">
                <a:solidFill>
                  <a:schemeClr val="tx2">
                    <a:lumMod val="75000"/>
                    <a:lumOff val="25000"/>
                  </a:schemeClr>
                </a:solidFill>
              </a:rPr>
              <a:t>of </a:t>
            </a:r>
            <a:r>
              <a:rPr lang="en-US" altLang="en-US" sz="2600" dirty="0">
                <a:solidFill>
                  <a:schemeClr val="tx2">
                    <a:lumMod val="75000"/>
                    <a:lumOff val="25000"/>
                  </a:schemeClr>
                </a:solidFill>
              </a:rPr>
              <a:t>termination of </a:t>
            </a:r>
            <a:r>
              <a:rPr lang="en-US" altLang="en-US" sz="2600" dirty="0" smtClean="0">
                <a:solidFill>
                  <a:schemeClr val="tx2">
                    <a:lumMod val="75000"/>
                    <a:lumOff val="25000"/>
                  </a:schemeClr>
                </a:solidFill>
              </a:rPr>
              <a:t>pregnancy</a:t>
            </a:r>
            <a:r>
              <a:rPr lang="en-US" altLang="en-US" sz="2600" dirty="0">
                <a:solidFill>
                  <a:schemeClr val="tx2">
                    <a:lumMod val="75000"/>
                    <a:lumOff val="25000"/>
                  </a:schemeClr>
                </a:solidFill>
              </a:rPr>
              <a:t>, irrespective of the </a:t>
            </a:r>
            <a:r>
              <a:rPr lang="en-US" altLang="en-US" sz="2600" dirty="0" smtClean="0">
                <a:solidFill>
                  <a:schemeClr val="tx2">
                    <a:lumMod val="75000"/>
                    <a:lumOff val="25000"/>
                  </a:schemeClr>
                </a:solidFill>
              </a:rPr>
              <a:t>duration </a:t>
            </a:r>
            <a:r>
              <a:rPr lang="en-US" altLang="en-US" sz="2600" dirty="0">
                <a:solidFill>
                  <a:schemeClr val="tx2">
                    <a:lumMod val="75000"/>
                    <a:lumOff val="25000"/>
                  </a:schemeClr>
                </a:solidFill>
              </a:rPr>
              <a:t>and site of the pregnancy, from any </a:t>
            </a:r>
            <a:r>
              <a:rPr lang="en-US" altLang="en-US" sz="2600" dirty="0" smtClean="0">
                <a:solidFill>
                  <a:schemeClr val="tx2">
                    <a:lumMod val="75000"/>
                    <a:lumOff val="25000"/>
                  </a:schemeClr>
                </a:solidFill>
              </a:rPr>
              <a:t>cause </a:t>
            </a:r>
            <a:r>
              <a:rPr lang="en-US" altLang="en-US" sz="2600" dirty="0">
                <a:solidFill>
                  <a:schemeClr val="tx2">
                    <a:lumMod val="75000"/>
                    <a:lumOff val="25000"/>
                  </a:schemeClr>
                </a:solidFill>
              </a:rPr>
              <a:t>related to </a:t>
            </a:r>
            <a:r>
              <a:rPr lang="en-US" altLang="en-US" sz="2600" dirty="0" smtClean="0">
                <a:solidFill>
                  <a:schemeClr val="tx2">
                    <a:lumMod val="75000"/>
                    <a:lumOff val="25000"/>
                  </a:schemeClr>
                </a:solidFill>
              </a:rPr>
              <a:t>or </a:t>
            </a:r>
            <a:r>
              <a:rPr lang="en-US" altLang="en-US" sz="2600" dirty="0">
                <a:solidFill>
                  <a:schemeClr val="tx2">
                    <a:lumMod val="75000"/>
                    <a:lumOff val="25000"/>
                  </a:schemeClr>
                </a:solidFill>
              </a:rPr>
              <a:t>aggravated by the pregnancy or its management but not </a:t>
            </a:r>
            <a:r>
              <a:rPr lang="en-US" altLang="en-US" sz="2600" dirty="0" smtClean="0">
                <a:solidFill>
                  <a:schemeClr val="tx2">
                    <a:lumMod val="75000"/>
                    <a:lumOff val="25000"/>
                  </a:schemeClr>
                </a:solidFill>
              </a:rPr>
              <a:t>from </a:t>
            </a:r>
            <a:r>
              <a:rPr lang="en-US" altLang="en-US" sz="2600" dirty="0">
                <a:solidFill>
                  <a:schemeClr val="tx2">
                    <a:lumMod val="75000"/>
                    <a:lumOff val="25000"/>
                  </a:schemeClr>
                </a:solidFill>
              </a:rPr>
              <a:t>accidental or incidental causes</a:t>
            </a:r>
            <a:r>
              <a:rPr lang="en-US" altLang="en-US" sz="2600" dirty="0" smtClean="0">
                <a:solidFill>
                  <a:schemeClr val="tx2">
                    <a:lumMod val="65000"/>
                    <a:lumOff val="35000"/>
                  </a:schemeClr>
                </a:solidFill>
              </a:rPr>
              <a:t>.</a:t>
            </a:r>
          </a:p>
          <a:p>
            <a:pPr marL="0" indent="0">
              <a:lnSpc>
                <a:spcPct val="110000"/>
              </a:lnSpc>
              <a:spcBef>
                <a:spcPts val="0"/>
              </a:spcBef>
              <a:buNone/>
            </a:pPr>
            <a:endParaRPr lang="en-US" altLang="en-US" sz="1700" b="1" dirty="0">
              <a:solidFill>
                <a:srgbClr val="000000"/>
              </a:solidFill>
            </a:endParaRPr>
          </a:p>
          <a:p>
            <a:pPr marL="0" indent="0">
              <a:lnSpc>
                <a:spcPct val="110000"/>
              </a:lnSpc>
              <a:spcBef>
                <a:spcPts val="0"/>
              </a:spcBef>
              <a:buNone/>
            </a:pPr>
            <a:r>
              <a:rPr lang="en-US" altLang="en-US" sz="3200" b="1" dirty="0" smtClean="0">
                <a:solidFill>
                  <a:srgbClr val="E68422"/>
                </a:solidFill>
                <a:effectLst>
                  <a:outerShdw blurRad="38100" dist="38100" dir="2700000" algn="tl">
                    <a:srgbClr val="000000">
                      <a:alpha val="43137"/>
                    </a:srgbClr>
                  </a:outerShdw>
                </a:effectLst>
                <a:latin typeface="+mj-lt"/>
              </a:rPr>
              <a:t>Pregnancy-Associated Mortality  </a:t>
            </a:r>
            <a:r>
              <a:rPr lang="en-US" altLang="en-US" sz="3200" b="1" dirty="0" smtClean="0">
                <a:solidFill>
                  <a:srgbClr val="009374"/>
                </a:solidFill>
                <a:effectLst>
                  <a:outerShdw blurRad="38100" dist="38100" dir="2700000" algn="tl">
                    <a:srgbClr val="000000">
                      <a:alpha val="43137"/>
                    </a:srgbClr>
                  </a:outerShdw>
                </a:effectLst>
                <a:latin typeface="+mj-lt"/>
              </a:rPr>
              <a:t>(Uses enhanced surveillance)</a:t>
            </a:r>
            <a:endParaRPr lang="en-US" altLang="en-US" sz="3200" dirty="0" smtClean="0">
              <a:solidFill>
                <a:srgbClr val="009374"/>
              </a:solidFill>
              <a:effectLst>
                <a:outerShdw blurRad="38100" dist="38100" dir="2700000" algn="tl">
                  <a:srgbClr val="000000">
                    <a:alpha val="43137"/>
                  </a:srgbClr>
                </a:outerShdw>
              </a:effectLst>
              <a:latin typeface="+mj-lt"/>
            </a:endParaRPr>
          </a:p>
          <a:p>
            <a:pPr marL="0" indent="0">
              <a:lnSpc>
                <a:spcPct val="110000"/>
              </a:lnSpc>
              <a:spcBef>
                <a:spcPts val="0"/>
              </a:spcBef>
              <a:buNone/>
              <a:tabLst>
                <a:tab pos="685800" algn="l"/>
              </a:tabLst>
            </a:pPr>
            <a:r>
              <a:rPr lang="en-US" altLang="en-US" sz="2600" dirty="0" smtClean="0">
                <a:solidFill>
                  <a:schemeClr val="tx2">
                    <a:lumMod val="75000"/>
                    <a:lumOff val="25000"/>
                  </a:schemeClr>
                </a:solidFill>
              </a:rPr>
              <a:t>Death </a:t>
            </a:r>
            <a:r>
              <a:rPr lang="en-US" altLang="en-US" sz="2600" dirty="0">
                <a:solidFill>
                  <a:schemeClr val="tx2">
                    <a:lumMod val="75000"/>
                    <a:lumOff val="25000"/>
                  </a:schemeClr>
                </a:solidFill>
              </a:rPr>
              <a:t>of a woman, from any cause, while she is </a:t>
            </a:r>
            <a:r>
              <a:rPr lang="en-US" altLang="en-US" sz="2600" b="1" u="sng" dirty="0" smtClean="0">
                <a:solidFill>
                  <a:schemeClr val="tx2">
                    <a:lumMod val="75000"/>
                    <a:lumOff val="25000"/>
                  </a:schemeClr>
                </a:solidFill>
              </a:rPr>
              <a:t>pregnant or within one year of pregnancy</a:t>
            </a:r>
            <a:r>
              <a:rPr lang="en-US" altLang="en-US" sz="2600" dirty="0">
                <a:solidFill>
                  <a:srgbClr val="000000"/>
                </a:solidFill>
              </a:rPr>
              <a:t>.</a:t>
            </a:r>
          </a:p>
          <a:p>
            <a:pPr marL="0" indent="0">
              <a:lnSpc>
                <a:spcPct val="110000"/>
              </a:lnSpc>
              <a:spcBef>
                <a:spcPts val="0"/>
              </a:spcBef>
              <a:buNone/>
            </a:pPr>
            <a:endParaRPr lang="en-US" altLang="en-US" sz="1700" dirty="0"/>
          </a:p>
          <a:p>
            <a:pPr marL="0" indent="0">
              <a:lnSpc>
                <a:spcPct val="110000"/>
              </a:lnSpc>
              <a:spcBef>
                <a:spcPts val="0"/>
              </a:spcBef>
              <a:buNone/>
            </a:pPr>
            <a:r>
              <a:rPr lang="en-US" altLang="en-US" sz="3200" b="1" dirty="0" smtClean="0">
                <a:solidFill>
                  <a:srgbClr val="E68422"/>
                </a:solidFill>
                <a:effectLst>
                  <a:outerShdw blurRad="38100" dist="38100" dir="2700000" algn="tl">
                    <a:srgbClr val="000000">
                      <a:alpha val="43137"/>
                    </a:srgbClr>
                  </a:outerShdw>
                </a:effectLst>
                <a:latin typeface="+mj-lt"/>
              </a:rPr>
              <a:t>Pregnancy-Related Mortality  </a:t>
            </a:r>
            <a:r>
              <a:rPr lang="en-US" altLang="en-US" sz="3200" b="1" dirty="0" smtClean="0">
                <a:solidFill>
                  <a:srgbClr val="009374"/>
                </a:solidFill>
                <a:effectLst>
                  <a:outerShdw blurRad="38100" dist="38100" dir="2700000" algn="tl">
                    <a:srgbClr val="000000">
                      <a:alpha val="43137"/>
                    </a:srgbClr>
                  </a:outerShdw>
                </a:effectLst>
                <a:latin typeface="+mj-lt"/>
              </a:rPr>
              <a:t>(Based on Maternal Mortality Review) </a:t>
            </a:r>
          </a:p>
          <a:p>
            <a:pPr marL="0" indent="0">
              <a:lnSpc>
                <a:spcPct val="110000"/>
              </a:lnSpc>
              <a:spcBef>
                <a:spcPts val="0"/>
              </a:spcBef>
              <a:buNone/>
              <a:tabLst>
                <a:tab pos="685800" algn="l"/>
              </a:tabLst>
            </a:pPr>
            <a:r>
              <a:rPr lang="en-US" altLang="en-US" sz="2600" dirty="0" smtClean="0">
                <a:solidFill>
                  <a:schemeClr val="tx2">
                    <a:lumMod val="75000"/>
                    <a:lumOff val="25000"/>
                  </a:schemeClr>
                </a:solidFill>
              </a:rPr>
              <a:t>Pregnancy-associated death that resulted </a:t>
            </a:r>
            <a:r>
              <a:rPr lang="en-US" altLang="en-US" sz="2600" dirty="0">
                <a:solidFill>
                  <a:schemeClr val="tx2">
                    <a:lumMod val="75000"/>
                    <a:lumOff val="25000"/>
                  </a:schemeClr>
                </a:solidFill>
              </a:rPr>
              <a:t>from:</a:t>
            </a:r>
          </a:p>
          <a:p>
            <a:pPr marL="0" lvl="4" indent="0">
              <a:lnSpc>
                <a:spcPct val="110000"/>
              </a:lnSpc>
              <a:spcBef>
                <a:spcPts val="0"/>
              </a:spcBef>
              <a:buFont typeface="+mj-lt"/>
              <a:buAutoNum type="arabicParenR"/>
              <a:tabLst>
                <a:tab pos="685800" algn="l"/>
              </a:tabLst>
            </a:pPr>
            <a:r>
              <a:rPr lang="en-US" altLang="en-US" sz="2600" dirty="0" smtClean="0">
                <a:solidFill>
                  <a:schemeClr val="tx2">
                    <a:lumMod val="75000"/>
                    <a:lumOff val="25000"/>
                  </a:schemeClr>
                </a:solidFill>
              </a:rPr>
              <a:t> Complications </a:t>
            </a:r>
            <a:r>
              <a:rPr lang="en-US" altLang="en-US" sz="2600" dirty="0">
                <a:solidFill>
                  <a:schemeClr val="tx2">
                    <a:lumMod val="75000"/>
                    <a:lumOff val="25000"/>
                  </a:schemeClr>
                </a:solidFill>
              </a:rPr>
              <a:t>of the pregnancy;</a:t>
            </a:r>
          </a:p>
          <a:p>
            <a:pPr marL="0" lvl="4" indent="0">
              <a:lnSpc>
                <a:spcPct val="110000"/>
              </a:lnSpc>
              <a:spcBef>
                <a:spcPts val="0"/>
              </a:spcBef>
              <a:buFont typeface="+mj-lt"/>
              <a:buAutoNum type="arabicParenR"/>
              <a:tabLst>
                <a:tab pos="685800" algn="l"/>
              </a:tabLst>
            </a:pPr>
            <a:r>
              <a:rPr lang="en-US" altLang="en-US" sz="2600" dirty="0" smtClean="0">
                <a:solidFill>
                  <a:schemeClr val="tx2">
                    <a:lumMod val="75000"/>
                    <a:lumOff val="25000"/>
                  </a:schemeClr>
                </a:solidFill>
              </a:rPr>
              <a:t> The </a:t>
            </a:r>
            <a:r>
              <a:rPr lang="en-US" altLang="en-US" sz="2600" dirty="0">
                <a:solidFill>
                  <a:schemeClr val="tx2">
                    <a:lumMod val="75000"/>
                    <a:lumOff val="25000"/>
                  </a:schemeClr>
                </a:solidFill>
              </a:rPr>
              <a:t>chain of events initiated by </a:t>
            </a:r>
            <a:r>
              <a:rPr lang="en-US" altLang="en-US" sz="2600" dirty="0" smtClean="0">
                <a:solidFill>
                  <a:schemeClr val="tx2">
                    <a:lumMod val="75000"/>
                    <a:lumOff val="25000"/>
                  </a:schemeClr>
                </a:solidFill>
              </a:rPr>
              <a:t>pregnancy; </a:t>
            </a:r>
            <a:r>
              <a:rPr lang="en-US" altLang="en-US" sz="2600" dirty="0">
                <a:solidFill>
                  <a:schemeClr val="tx2">
                    <a:lumMod val="75000"/>
                    <a:lumOff val="25000"/>
                  </a:schemeClr>
                </a:solidFill>
              </a:rPr>
              <a:t>or</a:t>
            </a:r>
          </a:p>
          <a:p>
            <a:pPr marL="0" lvl="4" indent="0">
              <a:lnSpc>
                <a:spcPct val="110000"/>
              </a:lnSpc>
              <a:spcBef>
                <a:spcPts val="0"/>
              </a:spcBef>
              <a:buFont typeface="+mj-lt"/>
              <a:buAutoNum type="arabicParenR"/>
              <a:tabLst>
                <a:tab pos="685800" algn="l"/>
              </a:tabLst>
            </a:pPr>
            <a:r>
              <a:rPr lang="en-US" altLang="en-US" sz="2600" dirty="0" smtClean="0">
                <a:solidFill>
                  <a:schemeClr val="tx2">
                    <a:lumMod val="75000"/>
                    <a:lumOff val="25000"/>
                  </a:schemeClr>
                </a:solidFill>
              </a:rPr>
              <a:t> Aggravation </a:t>
            </a:r>
            <a:r>
              <a:rPr lang="en-US" altLang="en-US" sz="2600" dirty="0">
                <a:solidFill>
                  <a:schemeClr val="tx2">
                    <a:lumMod val="75000"/>
                    <a:lumOff val="25000"/>
                  </a:schemeClr>
                </a:solidFill>
              </a:rPr>
              <a:t>of an unrelated condition by </a:t>
            </a:r>
            <a:r>
              <a:rPr lang="en-US" altLang="en-US" sz="2600" dirty="0" smtClean="0">
                <a:solidFill>
                  <a:schemeClr val="tx2">
                    <a:lumMod val="75000"/>
                    <a:lumOff val="25000"/>
                  </a:schemeClr>
                </a:solidFill>
              </a:rPr>
              <a:t>pregnancy effects resulting in death.</a:t>
            </a:r>
            <a:endParaRPr lang="en-US" altLang="en-US" sz="2600" dirty="0">
              <a:solidFill>
                <a:schemeClr val="tx2">
                  <a:lumMod val="75000"/>
                  <a:lumOff val="25000"/>
                </a:schemeClr>
              </a:solidFill>
            </a:endParaRPr>
          </a:p>
        </p:txBody>
      </p:sp>
      <p:sp>
        <p:nvSpPr>
          <p:cNvPr id="5" name="Slide Number Placeholder 3"/>
          <p:cNvSpPr>
            <a:spLocks noGrp="1"/>
          </p:cNvSpPr>
          <p:nvPr>
            <p:ph type="sldNum" sz="quarter" idx="12"/>
          </p:nvPr>
        </p:nvSpPr>
        <p:spPr/>
        <p:txBody>
          <a:bodyPr/>
          <a:lstStyle/>
          <a:p>
            <a:pPr>
              <a:defRPr/>
            </a:pPr>
            <a:fld id="{800332C6-A5C1-4D88-ADCE-6F3163D8595A}" type="slidenum">
              <a:rPr lang="en-US" b="1">
                <a:solidFill>
                  <a:prstClr val="white"/>
                </a:solidFill>
                <a:effectLst>
                  <a:outerShdw blurRad="38100" dist="38100" dir="2700000" algn="tl">
                    <a:srgbClr val="000000">
                      <a:alpha val="43137"/>
                    </a:srgbClr>
                  </a:outerShdw>
                </a:effectLst>
                <a:latin typeface="Calibri" panose="020F0502020204030204"/>
              </a:rPr>
              <a:pPr>
                <a:defRPr/>
              </a:pPr>
              <a:t>5</a:t>
            </a:fld>
            <a:endParaRPr lang="en-US" b="1" dirty="0">
              <a:solidFill>
                <a:prstClr val="white"/>
              </a:solidFill>
              <a:effectLst>
                <a:outerShdw blurRad="38100" dist="38100" dir="2700000" algn="tl">
                  <a:srgbClr val="000000">
                    <a:alpha val="43137"/>
                  </a:srgbClr>
                </a:outerShdw>
              </a:effectLst>
              <a:latin typeface="Calibri" panose="020F0502020204030204"/>
            </a:endParaRPr>
          </a:p>
        </p:txBody>
      </p:sp>
      <p:sp>
        <p:nvSpPr>
          <p:cNvPr id="2" name="Title 1"/>
          <p:cNvSpPr>
            <a:spLocks noGrp="1"/>
          </p:cNvSpPr>
          <p:nvPr>
            <p:ph type="title"/>
          </p:nvPr>
        </p:nvSpPr>
        <p:spPr>
          <a:xfrm>
            <a:off x="752787" y="298491"/>
            <a:ext cx="10601011" cy="642779"/>
          </a:xfrm>
        </p:spPr>
        <p:txBody>
          <a:bodyPr>
            <a:normAutofit/>
          </a:bodyPr>
          <a:lstStyle/>
          <a:p>
            <a:r>
              <a:rPr lang="en-US" altLang="en-US" b="1" dirty="0" smtClean="0">
                <a:effectLst>
                  <a:outerShdw blurRad="38100" dist="38100" dir="2700000" algn="tl">
                    <a:srgbClr val="000000">
                      <a:alpha val="43137"/>
                    </a:srgbClr>
                  </a:outerShdw>
                </a:effectLst>
              </a:rPr>
              <a:t>Maternal Mortality Definitions</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89785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EB4C7-A3DD-4AB0-AE25-952031E737BB}"/>
              </a:ext>
            </a:extLst>
          </p:cNvPr>
          <p:cNvSpPr>
            <a:spLocks noGrp="1"/>
          </p:cNvSpPr>
          <p:nvPr>
            <p:ph type="title"/>
          </p:nvPr>
        </p:nvSpPr>
        <p:spPr/>
        <p:txBody>
          <a:bodyPr vert="horz" lIns="91440" tIns="45720" rIns="91440" bIns="45720" rtlCol="0" anchor="ctr">
            <a:noAutofit/>
          </a:bodyPr>
          <a:lstStyle/>
          <a:p>
            <a:pPr algn="ctr"/>
            <a:r>
              <a:rPr lang="en-US" b="1" kern="1200" dirty="0">
                <a:solidFill>
                  <a:srgbClr val="009374"/>
                </a:solidFill>
              </a:rPr>
              <a:t>Pregnancy-Related Mortality Rates</a:t>
            </a:r>
            <a:br>
              <a:rPr lang="en-US" b="1" kern="1200" dirty="0">
                <a:solidFill>
                  <a:srgbClr val="009374"/>
                </a:solidFill>
              </a:rPr>
            </a:br>
            <a:r>
              <a:rPr lang="en-US" b="1" dirty="0">
                <a:solidFill>
                  <a:srgbClr val="009374"/>
                </a:solidFill>
              </a:rPr>
              <a:t>Florida, 2010 to 2019</a:t>
            </a:r>
            <a:endParaRPr lang="en-US" b="1" kern="1200" dirty="0">
              <a:solidFill>
                <a:srgbClr val="009374"/>
              </a:solidFill>
            </a:endParaRPr>
          </a:p>
        </p:txBody>
      </p:sp>
      <p:graphicFrame>
        <p:nvGraphicFramePr>
          <p:cNvPr id="6" name="Chart 5"/>
          <p:cNvGraphicFramePr/>
          <p:nvPr>
            <p:extLst>
              <p:ext uri="{D42A27DB-BD31-4B8C-83A1-F6EECF244321}">
                <p14:modId xmlns:p14="http://schemas.microsoft.com/office/powerpoint/2010/main" val="2720358046"/>
              </p:ext>
            </p:extLst>
          </p:nvPr>
        </p:nvGraphicFramePr>
        <p:xfrm>
          <a:off x="659422" y="1635314"/>
          <a:ext cx="11010501" cy="441742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6164673" y="5837299"/>
            <a:ext cx="799835" cy="430887"/>
          </a:xfrm>
          <a:prstGeom prst="rect">
            <a:avLst/>
          </a:prstGeom>
          <a:noFill/>
        </p:spPr>
        <p:txBody>
          <a:bodyPr wrap="none" rtlCol="0">
            <a:spAutoFit/>
          </a:bodyPr>
          <a:lstStyle/>
          <a:p>
            <a:pPr algn="ctr"/>
            <a:r>
              <a:rPr lang="en-US" sz="2200" b="1" dirty="0" smtClean="0">
                <a:solidFill>
                  <a:schemeClr val="tx2"/>
                </a:solidFill>
              </a:rPr>
              <a:t>Years</a:t>
            </a:r>
            <a:endParaRPr lang="en-US" sz="2200" b="1" dirty="0">
              <a:solidFill>
                <a:schemeClr val="tx2"/>
              </a:solidFill>
            </a:endParaRPr>
          </a:p>
        </p:txBody>
      </p:sp>
      <p:sp>
        <p:nvSpPr>
          <p:cNvPr id="9" name="Slide Number Placeholder 2"/>
          <p:cNvSpPr txBox="1">
            <a:spLocks/>
          </p:cNvSpPr>
          <p:nvPr/>
        </p:nvSpPr>
        <p:spPr>
          <a:xfrm>
            <a:off x="9448800" y="637435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2E7F25-5809-4642-B5BC-EDCCEB9D85FF}" type="slidenum">
              <a:rPr lang="en-US" sz="1400" b="1" smtClean="0">
                <a:effectLst>
                  <a:outerShdw blurRad="38100" dist="38100" dir="2700000" algn="tl">
                    <a:srgbClr val="000000">
                      <a:alpha val="43137"/>
                    </a:srgbClr>
                  </a:outerShdw>
                </a:effectLst>
              </a:rPr>
              <a:pPr/>
              <a:t>6</a:t>
            </a:fld>
            <a:endParaRPr lang="en-US" sz="1400" b="1" dirty="0">
              <a:effectLst>
                <a:outerShdw blurRad="38100" dist="38100" dir="2700000" algn="tl">
                  <a:srgbClr val="000000">
                    <a:alpha val="43137"/>
                  </a:srgbClr>
                </a:outerShdw>
              </a:effectLst>
            </a:endParaRPr>
          </a:p>
        </p:txBody>
      </p:sp>
      <p:sp>
        <p:nvSpPr>
          <p:cNvPr id="3" name="Up-Down Arrow 2"/>
          <p:cNvSpPr/>
          <p:nvPr/>
        </p:nvSpPr>
        <p:spPr>
          <a:xfrm>
            <a:off x="9391649" y="3467099"/>
            <a:ext cx="581023" cy="733425"/>
          </a:xfrm>
          <a:prstGeom prst="upDownArrow">
            <a:avLst>
              <a:gd name="adj1" fmla="val 69672"/>
              <a:gd name="adj2" fmla="val 30328"/>
            </a:avLst>
          </a:prstGeom>
          <a:solidFill>
            <a:srgbClr val="4C5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9389531" y="3648075"/>
            <a:ext cx="649817" cy="400110"/>
          </a:xfrm>
          <a:prstGeom prst="rect">
            <a:avLst/>
          </a:prstGeom>
          <a:noFill/>
        </p:spPr>
        <p:txBody>
          <a:bodyPr wrap="square" rtlCol="0">
            <a:spAutoFit/>
          </a:bodyPr>
          <a:lstStyle/>
          <a:p>
            <a:r>
              <a:rPr lang="en-US" sz="2000" b="1" dirty="0" smtClean="0">
                <a:solidFill>
                  <a:schemeClr val="bg1"/>
                </a:solidFill>
                <a:effectLst>
                  <a:outerShdw blurRad="38100" dist="38100" dir="2700000" algn="tl">
                    <a:srgbClr val="000000">
                      <a:alpha val="43137"/>
                    </a:srgbClr>
                  </a:outerShdw>
                </a:effectLst>
                <a:latin typeface="Arial Narrow" panose="020B0606020202030204" pitchFamily="34" charset="0"/>
              </a:rPr>
              <a:t>56%</a:t>
            </a:r>
            <a:endParaRPr lang="en-US" sz="20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
        <p:nvSpPr>
          <p:cNvPr id="12" name="Up-Down Arrow 11"/>
          <p:cNvSpPr/>
          <p:nvPr/>
        </p:nvSpPr>
        <p:spPr>
          <a:xfrm>
            <a:off x="10289116" y="3098800"/>
            <a:ext cx="581023" cy="1312333"/>
          </a:xfrm>
          <a:prstGeom prst="upDownArrow">
            <a:avLst>
              <a:gd name="adj1" fmla="val 69672"/>
              <a:gd name="adj2" fmla="val 30328"/>
            </a:avLst>
          </a:prstGeom>
          <a:solidFill>
            <a:srgbClr val="4C5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0289116" y="3643973"/>
            <a:ext cx="649817" cy="400110"/>
          </a:xfrm>
          <a:prstGeom prst="rect">
            <a:avLst/>
          </a:prstGeom>
          <a:noFill/>
        </p:spPr>
        <p:txBody>
          <a:bodyPr wrap="square" rtlCol="0">
            <a:spAutoFit/>
          </a:bodyPr>
          <a:lstStyle/>
          <a:p>
            <a:r>
              <a:rPr lang="en-US" sz="2000" b="1" dirty="0" smtClean="0">
                <a:solidFill>
                  <a:schemeClr val="bg1"/>
                </a:solidFill>
                <a:effectLst>
                  <a:outerShdw blurRad="38100" dist="38100" dir="2700000" algn="tl">
                    <a:srgbClr val="000000">
                      <a:alpha val="43137"/>
                    </a:srgbClr>
                  </a:outerShdw>
                </a:effectLst>
                <a:latin typeface="Arial Narrow" panose="020B0606020202030204" pitchFamily="34" charset="0"/>
              </a:rPr>
              <a:t>35%</a:t>
            </a:r>
            <a:endParaRPr lang="en-US" sz="20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
        <p:nvSpPr>
          <p:cNvPr id="14" name="TextBox 13"/>
          <p:cNvSpPr txBox="1"/>
          <p:nvPr/>
        </p:nvSpPr>
        <p:spPr>
          <a:xfrm>
            <a:off x="169563" y="6043166"/>
            <a:ext cx="4402437" cy="646331"/>
          </a:xfrm>
          <a:prstGeom prst="rect">
            <a:avLst/>
          </a:prstGeom>
          <a:noFill/>
        </p:spPr>
        <p:txBody>
          <a:bodyPr wrap="square" rtlCol="0">
            <a:spAutoFit/>
          </a:bodyPr>
          <a:lstStyle/>
          <a:p>
            <a:r>
              <a:rPr lang="en-US" dirty="0" smtClean="0">
                <a:solidFill>
                  <a:schemeClr val="tx2"/>
                </a:solidFill>
              </a:rPr>
              <a:t>Source:  FL Maternal Mortality Review data</a:t>
            </a:r>
          </a:p>
          <a:p>
            <a:endParaRPr lang="en-US" dirty="0">
              <a:solidFill>
                <a:schemeClr val="tx2"/>
              </a:solidFill>
            </a:endParaRPr>
          </a:p>
        </p:txBody>
      </p:sp>
    </p:spTree>
    <p:extLst>
      <p:ext uri="{BB962C8B-B14F-4D97-AF65-F5344CB8AC3E}">
        <p14:creationId xmlns:p14="http://schemas.microsoft.com/office/powerpoint/2010/main" val="88293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EB4C7-A3DD-4AB0-AE25-952031E737BB}"/>
              </a:ext>
            </a:extLst>
          </p:cNvPr>
          <p:cNvSpPr>
            <a:spLocks noGrp="1"/>
          </p:cNvSpPr>
          <p:nvPr>
            <p:ph type="title"/>
          </p:nvPr>
        </p:nvSpPr>
        <p:spPr>
          <a:xfrm>
            <a:off x="762000" y="479751"/>
            <a:ext cx="10601011" cy="948434"/>
          </a:xfrm>
        </p:spPr>
        <p:txBody>
          <a:bodyPr vert="horz" lIns="91440" tIns="45720" rIns="91440" bIns="45720" rtlCol="0" anchor="ctr">
            <a:noAutofit/>
          </a:bodyPr>
          <a:lstStyle/>
          <a:p>
            <a:pPr algn="ctr"/>
            <a:r>
              <a:rPr lang="en-US" sz="3600" b="1" kern="1200" dirty="0">
                <a:solidFill>
                  <a:srgbClr val="009374"/>
                </a:solidFill>
              </a:rPr>
              <a:t>Postpartum </a:t>
            </a:r>
            <a:r>
              <a:rPr lang="en-US" sz="3600" b="1" dirty="0">
                <a:solidFill>
                  <a:srgbClr val="009374"/>
                </a:solidFill>
              </a:rPr>
              <a:t>Discharge </a:t>
            </a:r>
            <a:r>
              <a:rPr lang="en-US" sz="3600" b="1" kern="1200" dirty="0">
                <a:solidFill>
                  <a:srgbClr val="009374"/>
                </a:solidFill>
              </a:rPr>
              <a:t>Pregnancy-Related Deaths</a:t>
            </a:r>
            <a:br>
              <a:rPr lang="en-US" sz="3600" b="1" kern="1200" dirty="0">
                <a:solidFill>
                  <a:srgbClr val="009374"/>
                </a:solidFill>
              </a:rPr>
            </a:br>
            <a:r>
              <a:rPr lang="en-US" sz="3600" b="1" kern="1200" dirty="0">
                <a:solidFill>
                  <a:srgbClr val="009374"/>
                </a:solidFill>
              </a:rPr>
              <a:t>By Time Period, </a:t>
            </a:r>
            <a:r>
              <a:rPr lang="en-US" sz="3600" b="1" dirty="0">
                <a:solidFill>
                  <a:srgbClr val="009374"/>
                </a:solidFill>
              </a:rPr>
              <a:t>Florida, 2015 to 2019</a:t>
            </a:r>
            <a:endParaRPr lang="en-US" sz="3600" b="1" kern="1200" dirty="0">
              <a:solidFill>
                <a:srgbClr val="009374"/>
              </a:solidFill>
            </a:endParaRPr>
          </a:p>
        </p:txBody>
      </p:sp>
      <p:graphicFrame>
        <p:nvGraphicFramePr>
          <p:cNvPr id="6" name="Chart 5"/>
          <p:cNvGraphicFramePr/>
          <p:nvPr>
            <p:extLst>
              <p:ext uri="{D42A27DB-BD31-4B8C-83A1-F6EECF244321}">
                <p14:modId xmlns:p14="http://schemas.microsoft.com/office/powerpoint/2010/main" val="938596553"/>
              </p:ext>
            </p:extLst>
          </p:nvPr>
        </p:nvGraphicFramePr>
        <p:xfrm>
          <a:off x="659422" y="1609435"/>
          <a:ext cx="11010501" cy="441742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5512383" y="5790166"/>
            <a:ext cx="2045047" cy="43088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smtClean="0">
                <a:ln>
                  <a:noFill/>
                </a:ln>
                <a:solidFill>
                  <a:srgbClr val="000000"/>
                </a:solidFill>
                <a:effectLst/>
                <a:uLnTx/>
                <a:uFillTx/>
                <a:latin typeface="Calibri" panose="020F0502020204030204"/>
                <a:ea typeface="+mn-ea"/>
                <a:cs typeface="+mn-cs"/>
              </a:rPr>
              <a:t>Days After Birth</a:t>
            </a:r>
            <a:endParaRPr kumimoji="0" lang="en-US" sz="22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7" name="TextBox 6"/>
          <p:cNvSpPr txBox="1"/>
          <p:nvPr/>
        </p:nvSpPr>
        <p:spPr>
          <a:xfrm>
            <a:off x="169563" y="6043166"/>
            <a:ext cx="440243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Source:  FL Maternal Mortality Review data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4321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EB4C7-A3DD-4AB0-AE25-952031E737BB}"/>
              </a:ext>
            </a:extLst>
          </p:cNvPr>
          <p:cNvSpPr>
            <a:spLocks noGrp="1"/>
          </p:cNvSpPr>
          <p:nvPr>
            <p:ph type="title"/>
          </p:nvPr>
        </p:nvSpPr>
        <p:spPr>
          <a:xfrm>
            <a:off x="771525" y="98750"/>
            <a:ext cx="10601011" cy="1625275"/>
          </a:xfrm>
        </p:spPr>
        <p:txBody>
          <a:bodyPr vert="horz" lIns="91440" tIns="45720" rIns="91440" bIns="45720" rtlCol="0" anchor="ctr">
            <a:noAutofit/>
          </a:bodyPr>
          <a:lstStyle/>
          <a:p>
            <a:pPr algn="ctr"/>
            <a:r>
              <a:rPr lang="en-US" sz="3600" b="1" kern="1200" dirty="0" smtClean="0">
                <a:solidFill>
                  <a:srgbClr val="009374"/>
                </a:solidFill>
              </a:rPr>
              <a:t>Underlying </a:t>
            </a:r>
            <a:r>
              <a:rPr lang="en-US" b="1" dirty="0" smtClean="0">
                <a:solidFill>
                  <a:srgbClr val="009374"/>
                </a:solidFill>
              </a:rPr>
              <a:t>Cause of Death </a:t>
            </a:r>
            <a:r>
              <a:rPr lang="en-US" b="1" u="sng" dirty="0" smtClean="0">
                <a:solidFill>
                  <a:srgbClr val="D67718"/>
                </a:solidFill>
              </a:rPr>
              <a:t>for Less Than the First 60 Days</a:t>
            </a:r>
            <a:r>
              <a:rPr lang="en-US" b="1" dirty="0" smtClean="0">
                <a:solidFill>
                  <a:srgbClr val="009374"/>
                </a:solidFill>
              </a:rPr>
              <a:t/>
            </a:r>
            <a:br>
              <a:rPr lang="en-US" b="1" dirty="0" smtClean="0">
                <a:solidFill>
                  <a:srgbClr val="009374"/>
                </a:solidFill>
              </a:rPr>
            </a:br>
            <a:r>
              <a:rPr lang="en-US" sz="3600" b="1" kern="1200" dirty="0" smtClean="0">
                <a:solidFill>
                  <a:srgbClr val="009374"/>
                </a:solidFill>
              </a:rPr>
              <a:t>Postpartum </a:t>
            </a:r>
            <a:r>
              <a:rPr lang="en-US" sz="3600" b="1" dirty="0">
                <a:solidFill>
                  <a:srgbClr val="009374"/>
                </a:solidFill>
              </a:rPr>
              <a:t>Discharge </a:t>
            </a:r>
            <a:r>
              <a:rPr lang="en-US" sz="3600" b="1" kern="1200" dirty="0">
                <a:solidFill>
                  <a:srgbClr val="009374"/>
                </a:solidFill>
              </a:rPr>
              <a:t>Pregnancy-Related Deaths</a:t>
            </a:r>
            <a:br>
              <a:rPr lang="en-US" sz="3600" b="1" kern="1200" dirty="0">
                <a:solidFill>
                  <a:srgbClr val="009374"/>
                </a:solidFill>
              </a:rPr>
            </a:br>
            <a:r>
              <a:rPr lang="en-US" sz="3600" b="1" kern="1200" dirty="0">
                <a:solidFill>
                  <a:srgbClr val="009374"/>
                </a:solidFill>
              </a:rPr>
              <a:t>By Time Period, </a:t>
            </a:r>
            <a:r>
              <a:rPr lang="en-US" sz="3600" b="1" dirty="0">
                <a:solidFill>
                  <a:srgbClr val="009374"/>
                </a:solidFill>
              </a:rPr>
              <a:t>Florida, 2015 to 2019</a:t>
            </a:r>
            <a:endParaRPr lang="en-US" sz="3600" b="1" kern="1200" dirty="0">
              <a:solidFill>
                <a:srgbClr val="009374"/>
              </a:solidFill>
            </a:endParaRPr>
          </a:p>
        </p:txBody>
      </p:sp>
      <p:graphicFrame>
        <p:nvGraphicFramePr>
          <p:cNvPr id="9" name="Chart 8"/>
          <p:cNvGraphicFramePr/>
          <p:nvPr>
            <p:extLst/>
          </p:nvPr>
        </p:nvGraphicFramePr>
        <p:xfrm>
          <a:off x="2162175" y="1724025"/>
          <a:ext cx="7991475" cy="4610229"/>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169563" y="6043166"/>
            <a:ext cx="440243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Source:  FL Maternal Mortality Review data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4470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p:nvPr>
            <p:extLst/>
          </p:nvPr>
        </p:nvGraphicFramePr>
        <p:xfrm>
          <a:off x="2480220" y="1648588"/>
          <a:ext cx="7378155" cy="4441441"/>
        </p:xfrm>
        <a:graphic>
          <a:graphicData uri="http://schemas.openxmlformats.org/drawingml/2006/chart">
            <c:chart xmlns:c="http://schemas.openxmlformats.org/drawingml/2006/chart" xmlns:r="http://schemas.openxmlformats.org/officeDocument/2006/relationships" r:id="rId2"/>
          </a:graphicData>
        </a:graphic>
      </p:graphicFrame>
      <p:sp>
        <p:nvSpPr>
          <p:cNvPr id="13" name="Title 1">
            <a:extLst>
              <a:ext uri="{FF2B5EF4-FFF2-40B4-BE49-F238E27FC236}">
                <a16:creationId xmlns:a16="http://schemas.microsoft.com/office/drawing/2014/main" id="{A69EB4C7-A3DD-4AB0-AE25-952031E737BB}"/>
              </a:ext>
            </a:extLst>
          </p:cNvPr>
          <p:cNvSpPr>
            <a:spLocks noGrp="1"/>
          </p:cNvSpPr>
          <p:nvPr>
            <p:ph type="title"/>
          </p:nvPr>
        </p:nvSpPr>
        <p:spPr>
          <a:xfrm>
            <a:off x="771525" y="98750"/>
            <a:ext cx="10601011" cy="1625275"/>
          </a:xfrm>
        </p:spPr>
        <p:txBody>
          <a:bodyPr vert="horz" lIns="91440" tIns="45720" rIns="91440" bIns="45720" rtlCol="0" anchor="ctr">
            <a:noAutofit/>
          </a:bodyPr>
          <a:lstStyle/>
          <a:p>
            <a:pPr algn="ctr"/>
            <a:r>
              <a:rPr lang="en-US" sz="3600" b="1" kern="1200" dirty="0" smtClean="0">
                <a:solidFill>
                  <a:srgbClr val="009374"/>
                </a:solidFill>
              </a:rPr>
              <a:t>Underlying </a:t>
            </a:r>
            <a:r>
              <a:rPr lang="en-US" b="1" dirty="0" smtClean="0">
                <a:solidFill>
                  <a:srgbClr val="009374"/>
                </a:solidFill>
              </a:rPr>
              <a:t>Cause of Death </a:t>
            </a:r>
            <a:r>
              <a:rPr lang="en-US" b="1" u="sng" dirty="0" smtClean="0">
                <a:solidFill>
                  <a:srgbClr val="D67718"/>
                </a:solidFill>
              </a:rPr>
              <a:t>for 60+ Days</a:t>
            </a:r>
            <a:r>
              <a:rPr lang="en-US" b="1" dirty="0" smtClean="0">
                <a:solidFill>
                  <a:srgbClr val="009374"/>
                </a:solidFill>
              </a:rPr>
              <a:t/>
            </a:r>
            <a:br>
              <a:rPr lang="en-US" b="1" dirty="0" smtClean="0">
                <a:solidFill>
                  <a:srgbClr val="009374"/>
                </a:solidFill>
              </a:rPr>
            </a:br>
            <a:r>
              <a:rPr lang="en-US" sz="3600" b="1" kern="1200" dirty="0" smtClean="0">
                <a:solidFill>
                  <a:srgbClr val="009374"/>
                </a:solidFill>
              </a:rPr>
              <a:t>Postpartum </a:t>
            </a:r>
            <a:r>
              <a:rPr lang="en-US" sz="3600" b="1" dirty="0">
                <a:solidFill>
                  <a:srgbClr val="009374"/>
                </a:solidFill>
              </a:rPr>
              <a:t>Discharge </a:t>
            </a:r>
            <a:r>
              <a:rPr lang="en-US" sz="3600" b="1" kern="1200" dirty="0">
                <a:solidFill>
                  <a:srgbClr val="009374"/>
                </a:solidFill>
              </a:rPr>
              <a:t>Pregnancy-Related Deaths</a:t>
            </a:r>
            <a:br>
              <a:rPr lang="en-US" sz="3600" b="1" kern="1200" dirty="0">
                <a:solidFill>
                  <a:srgbClr val="009374"/>
                </a:solidFill>
              </a:rPr>
            </a:br>
            <a:r>
              <a:rPr lang="en-US" sz="3600" b="1" kern="1200" dirty="0">
                <a:solidFill>
                  <a:srgbClr val="009374"/>
                </a:solidFill>
              </a:rPr>
              <a:t>By Time Period, </a:t>
            </a:r>
            <a:r>
              <a:rPr lang="en-US" sz="3600" b="1" dirty="0">
                <a:solidFill>
                  <a:srgbClr val="009374"/>
                </a:solidFill>
              </a:rPr>
              <a:t>Florida, 2015 to 2019</a:t>
            </a:r>
            <a:endParaRPr lang="en-US" sz="3600" b="1" kern="1200" dirty="0">
              <a:solidFill>
                <a:srgbClr val="009374"/>
              </a:solidFill>
            </a:endParaRPr>
          </a:p>
        </p:txBody>
      </p:sp>
      <p:sp>
        <p:nvSpPr>
          <p:cNvPr id="7" name="TextBox 6"/>
          <p:cNvSpPr txBox="1"/>
          <p:nvPr/>
        </p:nvSpPr>
        <p:spPr>
          <a:xfrm>
            <a:off x="169563" y="6014591"/>
            <a:ext cx="440243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Source:  FL Maternal Mortality Review data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8204037"/>
      </p:ext>
    </p:extLst>
  </p:cSld>
  <p:clrMapOvr>
    <a:masterClrMapping/>
  </p:clrMapOvr>
</p:sld>
</file>

<file path=ppt/theme/theme1.xml><?xml version="1.0" encoding="utf-8"?>
<a:theme xmlns:a="http://schemas.openxmlformats.org/drawingml/2006/main" name="Office Theme">
  <a:themeElements>
    <a:clrScheme name="FPQC">
      <a:dk1>
        <a:srgbClr val="009374"/>
      </a:dk1>
      <a:lt1>
        <a:srgbClr val="FFFFFF"/>
      </a:lt1>
      <a:dk2>
        <a:srgbClr val="000000"/>
      </a:dk2>
      <a:lt2>
        <a:srgbClr val="80B0A6"/>
      </a:lt2>
      <a:accent1>
        <a:srgbClr val="009374"/>
      </a:accent1>
      <a:accent2>
        <a:srgbClr val="80B0A6"/>
      </a:accent2>
      <a:accent3>
        <a:srgbClr val="EDA55D"/>
      </a:accent3>
      <a:accent4>
        <a:srgbClr val="006747"/>
      </a:accent4>
      <a:accent5>
        <a:srgbClr val="CFC493"/>
      </a:accent5>
      <a:accent6>
        <a:srgbClr val="70AD47"/>
      </a:accent6>
      <a:hlink>
        <a:srgbClr val="006484"/>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FPQC">
      <a:dk1>
        <a:srgbClr val="009374"/>
      </a:dk1>
      <a:lt1>
        <a:srgbClr val="FFFFFF"/>
      </a:lt1>
      <a:dk2>
        <a:srgbClr val="000000"/>
      </a:dk2>
      <a:lt2>
        <a:srgbClr val="80B0A6"/>
      </a:lt2>
      <a:accent1>
        <a:srgbClr val="009374"/>
      </a:accent1>
      <a:accent2>
        <a:srgbClr val="80B0A6"/>
      </a:accent2>
      <a:accent3>
        <a:srgbClr val="EDA55D"/>
      </a:accent3>
      <a:accent4>
        <a:srgbClr val="006747"/>
      </a:accent4>
      <a:accent5>
        <a:srgbClr val="CFC493"/>
      </a:accent5>
      <a:accent6>
        <a:srgbClr val="70AD47"/>
      </a:accent6>
      <a:hlink>
        <a:srgbClr val="006484"/>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FPQC">
      <a:dk1>
        <a:srgbClr val="009374"/>
      </a:dk1>
      <a:lt1>
        <a:srgbClr val="FFFFFF"/>
      </a:lt1>
      <a:dk2>
        <a:srgbClr val="000000"/>
      </a:dk2>
      <a:lt2>
        <a:srgbClr val="80B0A6"/>
      </a:lt2>
      <a:accent1>
        <a:srgbClr val="009374"/>
      </a:accent1>
      <a:accent2>
        <a:srgbClr val="80B0A6"/>
      </a:accent2>
      <a:accent3>
        <a:srgbClr val="EDA55D"/>
      </a:accent3>
      <a:accent4>
        <a:srgbClr val="006747"/>
      </a:accent4>
      <a:accent5>
        <a:srgbClr val="CFC493"/>
      </a:accent5>
      <a:accent6>
        <a:srgbClr val="70AD47"/>
      </a:accent6>
      <a:hlink>
        <a:srgbClr val="006484"/>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FPQC">
      <a:dk1>
        <a:srgbClr val="009374"/>
      </a:dk1>
      <a:lt1>
        <a:srgbClr val="FFFFFF"/>
      </a:lt1>
      <a:dk2>
        <a:srgbClr val="000000"/>
      </a:dk2>
      <a:lt2>
        <a:srgbClr val="80B0A6"/>
      </a:lt2>
      <a:accent1>
        <a:srgbClr val="009374"/>
      </a:accent1>
      <a:accent2>
        <a:srgbClr val="80B0A6"/>
      </a:accent2>
      <a:accent3>
        <a:srgbClr val="EDA55D"/>
      </a:accent3>
      <a:accent4>
        <a:srgbClr val="006747"/>
      </a:accent4>
      <a:accent5>
        <a:srgbClr val="CFC493"/>
      </a:accent5>
      <a:accent6>
        <a:srgbClr val="70AD47"/>
      </a:accent6>
      <a:hlink>
        <a:srgbClr val="006484"/>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529BB971D588D4B8CE0BDDEEF889F46" ma:contentTypeVersion="12" ma:contentTypeDescription="Create a new document." ma:contentTypeScope="" ma:versionID="c01af5b69ef534118429187cefe5766b">
  <xsd:schema xmlns:xsd="http://www.w3.org/2001/XMLSchema" xmlns:xs="http://www.w3.org/2001/XMLSchema" xmlns:p="http://schemas.microsoft.com/office/2006/metadata/properties" xmlns:ns3="737a845d-9ace-467f-a80c-b3da6727da4f" xmlns:ns4="03c97596-774e-4acd-a1aa-fc049a87f444" targetNamespace="http://schemas.microsoft.com/office/2006/metadata/properties" ma:root="true" ma:fieldsID="836429b812f86b378454602ccfa3dc17" ns3:_="" ns4:_="">
    <xsd:import namespace="737a845d-9ace-467f-a80c-b3da6727da4f"/>
    <xsd:import namespace="03c97596-774e-4acd-a1aa-fc049a87f44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7a845d-9ace-467f-a80c-b3da6727da4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3c97596-774e-4acd-a1aa-fc049a87f44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E5D2538-9598-46F0-B605-0D1F358549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7a845d-9ace-467f-a80c-b3da6727da4f"/>
    <ds:schemaRef ds:uri="03c97596-774e-4acd-a1aa-fc049a87f4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824EF05-9987-4364-9BEE-C1DCB245DFD2}">
  <ds:schemaRefs>
    <ds:schemaRef ds:uri="http://schemas.microsoft.com/sharepoint/v3/contenttype/forms"/>
  </ds:schemaRefs>
</ds:datastoreItem>
</file>

<file path=customXml/itemProps3.xml><?xml version="1.0" encoding="utf-8"?>
<ds:datastoreItem xmlns:ds="http://schemas.openxmlformats.org/officeDocument/2006/customXml" ds:itemID="{49406042-5532-4221-8477-D6095E2A20A3}">
  <ds:schemaRefs>
    <ds:schemaRef ds:uri="http://schemas.microsoft.com/office/2006/metadata/properties"/>
    <ds:schemaRef ds:uri="http://purl.org/dc/elements/1.1/"/>
    <ds:schemaRef ds:uri="http://schemas.microsoft.com/office/2006/documentManagement/types"/>
    <ds:schemaRef ds:uri="http://purl.org/dc/terms/"/>
    <ds:schemaRef ds:uri="http://purl.org/dc/dcmitype/"/>
    <ds:schemaRef ds:uri="http://schemas.microsoft.com/office/infopath/2007/PartnerControls"/>
    <ds:schemaRef ds:uri="737a845d-9ace-467f-a80c-b3da6727da4f"/>
    <ds:schemaRef ds:uri="http://schemas.openxmlformats.org/package/2006/metadata/core-properties"/>
    <ds:schemaRef ds:uri="03c97596-774e-4acd-a1aa-fc049a87f44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FPQC Theme</Template>
  <TotalTime>6554</TotalTime>
  <Words>2568</Words>
  <Application>Microsoft Office PowerPoint</Application>
  <PresentationFormat>Widescreen</PresentationFormat>
  <Paragraphs>341</Paragraphs>
  <Slides>33</Slides>
  <Notes>3</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33</vt:i4>
      </vt:variant>
    </vt:vector>
  </HeadingPairs>
  <TitlesOfParts>
    <vt:vector size="47" baseType="lpstr">
      <vt:lpstr>Arial</vt:lpstr>
      <vt:lpstr>Arial Black</vt:lpstr>
      <vt:lpstr>Arial Narrow</vt:lpstr>
      <vt:lpstr>Calibri</vt:lpstr>
      <vt:lpstr>Calibri Light</vt:lpstr>
      <vt:lpstr>Gill Sans MT</vt:lpstr>
      <vt:lpstr>Times New Roman</vt:lpstr>
      <vt:lpstr>Wingdings</vt:lpstr>
      <vt:lpstr>Office Theme</vt:lpstr>
      <vt:lpstr>1_Office Theme</vt:lpstr>
      <vt:lpstr>2_Office Theme</vt:lpstr>
      <vt:lpstr>4_Office Theme</vt:lpstr>
      <vt:lpstr>3_Office Theme</vt:lpstr>
      <vt:lpstr>5_Office Theme</vt:lpstr>
      <vt:lpstr>PowerPoint Presentation</vt:lpstr>
      <vt:lpstr>Disclosures</vt:lpstr>
      <vt:lpstr>Objectives</vt:lpstr>
      <vt:lpstr>PowerPoint Presentation</vt:lpstr>
      <vt:lpstr>Maternal Mortality Definitions</vt:lpstr>
      <vt:lpstr>Pregnancy-Related Mortality Rates Florida, 2010 to 2019</vt:lpstr>
      <vt:lpstr>Postpartum Discharge Pregnancy-Related Deaths By Time Period, Florida, 2015 to 2019</vt:lpstr>
      <vt:lpstr>Underlying Cause of Death for Less Than the First 60 Days Postpartum Discharge Pregnancy-Related Deaths By Time Period, Florida, 2015 to 2019</vt:lpstr>
      <vt:lpstr>Underlying Cause of Death for 60+ Days Postpartum Discharge Pregnancy-Related Deaths By Time Period, Florida, 2015 to 2019</vt:lpstr>
      <vt:lpstr>Postpartum Discharge Pregnancy-Related Deaths with a Stand-Alone Postpartum ER Visit, Florida, 2015 to 2019</vt:lpstr>
      <vt:lpstr>Postpartum Discharge Pregnancy-Related Mortality Rates, Women at Risk, Florida, 2015 to 2019</vt:lpstr>
      <vt:lpstr>Postpartum Discharge Pregnancy-Related Deaths By Cause and Preventability, Florida, 2015 to 2019</vt:lpstr>
      <vt:lpstr>Topic MMRC Recommendation Themes</vt:lpstr>
      <vt:lpstr>PowerPoint Presentation</vt:lpstr>
      <vt:lpstr>Postpartum ER Care—Mortality Prevention </vt:lpstr>
      <vt:lpstr>Postpartum ER Care—Mortality Prevention </vt:lpstr>
      <vt:lpstr>Postpartum ER Care—Mortality Prevention </vt:lpstr>
      <vt:lpstr>Ask if the Mother has any Discharge Information</vt:lpstr>
      <vt:lpstr>Post-Birth Warning Signs</vt:lpstr>
      <vt:lpstr>Patient—Postpartum Early Warning Signs</vt:lpstr>
      <vt:lpstr>Clinical—Maternal Early Warning System</vt:lpstr>
      <vt:lpstr>Clinical—Maternal Early Warning System</vt:lpstr>
      <vt:lpstr>Cardiomyopathy / Short of Breath</vt:lpstr>
      <vt:lpstr>Fever / Sepsis</vt:lpstr>
      <vt:lpstr>Thromboembolism</vt:lpstr>
      <vt:lpstr>Hypertension / Preeclampsia</vt:lpstr>
      <vt:lpstr>Hemorrhage / Anemia</vt:lpstr>
      <vt:lpstr>Depression / Anxiety Disorder / Mental Health</vt:lpstr>
      <vt:lpstr>Drug Use / Opioid Use</vt:lpstr>
      <vt:lpstr>Postpartum Reminder—Educational QR Codes</vt:lpstr>
      <vt:lpstr>Postpartum ER Care—Mortality Prevention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Coughlin, Emily</dc:creator>
  <cp:lastModifiedBy>William Sappenfield</cp:lastModifiedBy>
  <cp:revision>307</cp:revision>
  <cp:lastPrinted>2022-10-07T02:28:47Z</cp:lastPrinted>
  <dcterms:created xsi:type="dcterms:W3CDTF">2020-02-20T14:59:58Z</dcterms:created>
  <dcterms:modified xsi:type="dcterms:W3CDTF">2022-11-09T15:32:42Z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0x0101000529BB971D588D4B8CE0BDDEEF889F46</vt:lpwstr>
  </property>
</Properties>
</file>