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32"/>
  </p:notesMasterIdLst>
  <p:sldIdLst>
    <p:sldId id="282" r:id="rId5"/>
    <p:sldId id="297" r:id="rId6"/>
    <p:sldId id="1423" r:id="rId7"/>
    <p:sldId id="1427" r:id="rId8"/>
    <p:sldId id="1422" r:id="rId9"/>
    <p:sldId id="1428" r:id="rId10"/>
    <p:sldId id="1424" r:id="rId11"/>
    <p:sldId id="293" r:id="rId12"/>
    <p:sldId id="294" r:id="rId13"/>
    <p:sldId id="265" r:id="rId14"/>
    <p:sldId id="1425" r:id="rId15"/>
    <p:sldId id="1132" r:id="rId16"/>
    <p:sldId id="1133" r:id="rId17"/>
    <p:sldId id="1134" r:id="rId18"/>
    <p:sldId id="1426" r:id="rId19"/>
    <p:sldId id="1081" r:id="rId20"/>
    <p:sldId id="1082" r:id="rId21"/>
    <p:sldId id="1128" r:id="rId22"/>
    <p:sldId id="1129" r:id="rId23"/>
    <p:sldId id="1121" r:id="rId24"/>
    <p:sldId id="714" r:id="rId25"/>
    <p:sldId id="1107" r:id="rId26"/>
    <p:sldId id="1110" r:id="rId27"/>
    <p:sldId id="1430" r:id="rId28"/>
    <p:sldId id="1432" r:id="rId29"/>
    <p:sldId id="1431" r:id="rId30"/>
    <p:sldId id="76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FA5"/>
    <a:srgbClr val="EDA55D"/>
    <a:srgbClr val="009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89521" autoAdjust="0"/>
  </p:normalViewPr>
  <p:slideViewPr>
    <p:cSldViewPr snapToGrid="0">
      <p:cViewPr varScale="1">
        <p:scale>
          <a:sx n="77" d="100"/>
          <a:sy n="77" d="100"/>
        </p:scale>
        <p:origin x="1675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48711-D69E-499B-8B05-BABBD0A87B4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DDFD58-03AB-4ED3-A6F2-8ACF4859F8D3}">
      <dgm:prSet/>
      <dgm:spPr/>
      <dgm:t>
        <a:bodyPr/>
        <a:lstStyle/>
        <a:p>
          <a:pPr>
            <a:defRPr cap="all"/>
          </a:pPr>
          <a:r>
            <a:rPr lang="en-US" dirty="0"/>
            <a:t>Engage key stakeholders FROM THE START</a:t>
          </a:r>
        </a:p>
      </dgm:t>
    </dgm:pt>
    <dgm:pt modelId="{FDB23C90-B03D-450F-82B2-FC387C9C33BE}" type="parTrans" cxnId="{B001CD48-A5DD-4A0B-9511-1C4B1A5D22BA}">
      <dgm:prSet/>
      <dgm:spPr/>
      <dgm:t>
        <a:bodyPr/>
        <a:lstStyle/>
        <a:p>
          <a:endParaRPr lang="en-US"/>
        </a:p>
      </dgm:t>
    </dgm:pt>
    <dgm:pt modelId="{99122537-1DE1-47EB-B50F-756112CB8C6D}" type="sibTrans" cxnId="{B001CD48-A5DD-4A0B-9511-1C4B1A5D22BA}">
      <dgm:prSet/>
      <dgm:spPr/>
      <dgm:t>
        <a:bodyPr/>
        <a:lstStyle/>
        <a:p>
          <a:endParaRPr lang="en-US"/>
        </a:p>
      </dgm:t>
    </dgm:pt>
    <dgm:pt modelId="{F9F67D7F-D148-4491-92BB-DF0814B6B2DE}">
      <dgm:prSet/>
      <dgm:spPr/>
      <dgm:t>
        <a:bodyPr/>
        <a:lstStyle/>
        <a:p>
          <a:pPr>
            <a:defRPr cap="all"/>
          </a:pPr>
          <a:r>
            <a:rPr lang="en-US" dirty="0"/>
            <a:t>Multidisciplinary planning and implementation</a:t>
          </a:r>
        </a:p>
      </dgm:t>
    </dgm:pt>
    <dgm:pt modelId="{45619EBB-F378-47C7-94ED-F18A1C355EB3}" type="parTrans" cxnId="{B2DA6171-C1D7-4157-8E7A-A1A2EC31E572}">
      <dgm:prSet/>
      <dgm:spPr/>
      <dgm:t>
        <a:bodyPr/>
        <a:lstStyle/>
        <a:p>
          <a:endParaRPr lang="en-US"/>
        </a:p>
      </dgm:t>
    </dgm:pt>
    <dgm:pt modelId="{CFF5B09C-C54A-4AFE-B95F-80030C13EDC4}" type="sibTrans" cxnId="{B2DA6171-C1D7-4157-8E7A-A1A2EC31E572}">
      <dgm:prSet/>
      <dgm:spPr/>
      <dgm:t>
        <a:bodyPr/>
        <a:lstStyle/>
        <a:p>
          <a:endParaRPr lang="en-US"/>
        </a:p>
      </dgm:t>
    </dgm:pt>
    <dgm:pt modelId="{DBD7E5B8-6299-400E-A35A-6103C48D5CE3}">
      <dgm:prSet/>
      <dgm:spPr/>
      <dgm:t>
        <a:bodyPr/>
        <a:lstStyle/>
        <a:p>
          <a:pPr>
            <a:defRPr cap="all"/>
          </a:pPr>
          <a:r>
            <a:rPr lang="en-US" dirty="0"/>
            <a:t>C- Suite Support</a:t>
          </a:r>
        </a:p>
      </dgm:t>
    </dgm:pt>
    <dgm:pt modelId="{F43D505F-5342-4B60-9897-6666448659A2}" type="parTrans" cxnId="{8A8A1018-0655-4768-8222-74EA3A4E2442}">
      <dgm:prSet/>
      <dgm:spPr/>
      <dgm:t>
        <a:bodyPr/>
        <a:lstStyle/>
        <a:p>
          <a:endParaRPr lang="en-US"/>
        </a:p>
      </dgm:t>
    </dgm:pt>
    <dgm:pt modelId="{FC6E36DB-BE36-44EC-964C-6D77FC441E2C}" type="sibTrans" cxnId="{8A8A1018-0655-4768-8222-74EA3A4E2442}">
      <dgm:prSet/>
      <dgm:spPr/>
      <dgm:t>
        <a:bodyPr/>
        <a:lstStyle/>
        <a:p>
          <a:endParaRPr lang="en-US"/>
        </a:p>
      </dgm:t>
    </dgm:pt>
    <dgm:pt modelId="{B0D5A01A-CDF1-495E-86DD-33981CA9EF08}">
      <dgm:prSet/>
      <dgm:spPr/>
      <dgm:t>
        <a:bodyPr/>
        <a:lstStyle/>
        <a:p>
          <a:pPr>
            <a:defRPr cap="all"/>
          </a:pPr>
          <a:r>
            <a:rPr lang="en-US" dirty="0"/>
            <a:t>Consistent commitment By all team members</a:t>
          </a:r>
        </a:p>
      </dgm:t>
    </dgm:pt>
    <dgm:pt modelId="{9E4FC073-8937-4900-9308-FF8DC0429B6A}" type="parTrans" cxnId="{1B10314E-A324-4FD6-8D04-14D06DAB0B28}">
      <dgm:prSet/>
      <dgm:spPr/>
      <dgm:t>
        <a:bodyPr/>
        <a:lstStyle/>
        <a:p>
          <a:endParaRPr lang="en-US"/>
        </a:p>
      </dgm:t>
    </dgm:pt>
    <dgm:pt modelId="{EE57C142-8599-4C77-AE70-219B8EA99DE3}" type="sibTrans" cxnId="{1B10314E-A324-4FD6-8D04-14D06DAB0B28}">
      <dgm:prSet/>
      <dgm:spPr/>
      <dgm:t>
        <a:bodyPr/>
        <a:lstStyle/>
        <a:p>
          <a:endParaRPr lang="en-US"/>
        </a:p>
      </dgm:t>
    </dgm:pt>
    <dgm:pt modelId="{59182B13-2040-4068-BA3B-2DEF8CC1F77E}" type="pres">
      <dgm:prSet presAssocID="{31A48711-D69E-499B-8B05-BABBD0A87B44}" presName="vert0" presStyleCnt="0">
        <dgm:presLayoutVars>
          <dgm:dir/>
          <dgm:animOne val="branch"/>
          <dgm:animLvl val="lvl"/>
        </dgm:presLayoutVars>
      </dgm:prSet>
      <dgm:spPr/>
    </dgm:pt>
    <dgm:pt modelId="{6183BE24-292B-45A9-948D-4E9FD57F4A8D}" type="pres">
      <dgm:prSet presAssocID="{24DDFD58-03AB-4ED3-A6F2-8ACF4859F8D3}" presName="thickLine" presStyleLbl="alignNode1" presStyleIdx="0" presStyleCnt="4"/>
      <dgm:spPr/>
    </dgm:pt>
    <dgm:pt modelId="{3E311FA0-9291-4A39-B785-D23BC36B17D0}" type="pres">
      <dgm:prSet presAssocID="{24DDFD58-03AB-4ED3-A6F2-8ACF4859F8D3}" presName="horz1" presStyleCnt="0"/>
      <dgm:spPr/>
    </dgm:pt>
    <dgm:pt modelId="{3DE0ABE7-F547-4529-8D55-DA1CB99180B8}" type="pres">
      <dgm:prSet presAssocID="{24DDFD58-03AB-4ED3-A6F2-8ACF4859F8D3}" presName="tx1" presStyleLbl="revTx" presStyleIdx="0" presStyleCnt="4"/>
      <dgm:spPr/>
    </dgm:pt>
    <dgm:pt modelId="{319EBF6F-A5B2-4FA3-99A9-9205F9D4CCE5}" type="pres">
      <dgm:prSet presAssocID="{24DDFD58-03AB-4ED3-A6F2-8ACF4859F8D3}" presName="vert1" presStyleCnt="0"/>
      <dgm:spPr/>
    </dgm:pt>
    <dgm:pt modelId="{727BF4DA-1512-41AA-9EF3-9BD9210F08C1}" type="pres">
      <dgm:prSet presAssocID="{F9F67D7F-D148-4491-92BB-DF0814B6B2DE}" presName="thickLine" presStyleLbl="alignNode1" presStyleIdx="1" presStyleCnt="4"/>
      <dgm:spPr/>
    </dgm:pt>
    <dgm:pt modelId="{ED307FDC-CE43-4B90-A0DF-414724A32451}" type="pres">
      <dgm:prSet presAssocID="{F9F67D7F-D148-4491-92BB-DF0814B6B2DE}" presName="horz1" presStyleCnt="0"/>
      <dgm:spPr/>
    </dgm:pt>
    <dgm:pt modelId="{5F9EDA11-E5DF-4E03-B89A-3E09B1A214B0}" type="pres">
      <dgm:prSet presAssocID="{F9F67D7F-D148-4491-92BB-DF0814B6B2DE}" presName="tx1" presStyleLbl="revTx" presStyleIdx="1" presStyleCnt="4"/>
      <dgm:spPr/>
    </dgm:pt>
    <dgm:pt modelId="{F167ABE8-11C3-44EB-8588-6225D73B4635}" type="pres">
      <dgm:prSet presAssocID="{F9F67D7F-D148-4491-92BB-DF0814B6B2DE}" presName="vert1" presStyleCnt="0"/>
      <dgm:spPr/>
    </dgm:pt>
    <dgm:pt modelId="{BC93B468-C369-4AAE-9C2F-4046F2B79F7F}" type="pres">
      <dgm:prSet presAssocID="{DBD7E5B8-6299-400E-A35A-6103C48D5CE3}" presName="thickLine" presStyleLbl="alignNode1" presStyleIdx="2" presStyleCnt="4"/>
      <dgm:spPr/>
    </dgm:pt>
    <dgm:pt modelId="{99C2C4B2-D4B5-42E9-87A6-0D2377D56FEE}" type="pres">
      <dgm:prSet presAssocID="{DBD7E5B8-6299-400E-A35A-6103C48D5CE3}" presName="horz1" presStyleCnt="0"/>
      <dgm:spPr/>
    </dgm:pt>
    <dgm:pt modelId="{1439DC71-FE42-491F-94F3-84F673EA1976}" type="pres">
      <dgm:prSet presAssocID="{DBD7E5B8-6299-400E-A35A-6103C48D5CE3}" presName="tx1" presStyleLbl="revTx" presStyleIdx="2" presStyleCnt="4"/>
      <dgm:spPr/>
    </dgm:pt>
    <dgm:pt modelId="{DC92D9F2-D172-4EC2-B0FA-7F6E32491999}" type="pres">
      <dgm:prSet presAssocID="{DBD7E5B8-6299-400E-A35A-6103C48D5CE3}" presName="vert1" presStyleCnt="0"/>
      <dgm:spPr/>
    </dgm:pt>
    <dgm:pt modelId="{84D5ACEE-43F7-434B-8AC9-6FDDEBC212D9}" type="pres">
      <dgm:prSet presAssocID="{B0D5A01A-CDF1-495E-86DD-33981CA9EF08}" presName="thickLine" presStyleLbl="alignNode1" presStyleIdx="3" presStyleCnt="4"/>
      <dgm:spPr/>
    </dgm:pt>
    <dgm:pt modelId="{E6956772-AF68-4CFF-A86A-13BC380C888E}" type="pres">
      <dgm:prSet presAssocID="{B0D5A01A-CDF1-495E-86DD-33981CA9EF08}" presName="horz1" presStyleCnt="0"/>
      <dgm:spPr/>
    </dgm:pt>
    <dgm:pt modelId="{31991FF2-078F-4837-9B5F-7EAEC0C90273}" type="pres">
      <dgm:prSet presAssocID="{B0D5A01A-CDF1-495E-86DD-33981CA9EF08}" presName="tx1" presStyleLbl="revTx" presStyleIdx="3" presStyleCnt="4"/>
      <dgm:spPr/>
    </dgm:pt>
    <dgm:pt modelId="{8F61FE96-B766-4A26-BD79-ECEF52938F49}" type="pres">
      <dgm:prSet presAssocID="{B0D5A01A-CDF1-495E-86DD-33981CA9EF08}" presName="vert1" presStyleCnt="0"/>
      <dgm:spPr/>
    </dgm:pt>
  </dgm:ptLst>
  <dgm:cxnLst>
    <dgm:cxn modelId="{8A8A1018-0655-4768-8222-74EA3A4E2442}" srcId="{31A48711-D69E-499B-8B05-BABBD0A87B44}" destId="{DBD7E5B8-6299-400E-A35A-6103C48D5CE3}" srcOrd="2" destOrd="0" parTransId="{F43D505F-5342-4B60-9897-6666448659A2}" sibTransId="{FC6E36DB-BE36-44EC-964C-6D77FC441E2C}"/>
    <dgm:cxn modelId="{1D191D3D-A9E0-47A3-8008-C66DAFEDDDBB}" type="presOf" srcId="{B0D5A01A-CDF1-495E-86DD-33981CA9EF08}" destId="{31991FF2-078F-4837-9B5F-7EAEC0C90273}" srcOrd="0" destOrd="0" presId="urn:microsoft.com/office/officeart/2008/layout/LinedList"/>
    <dgm:cxn modelId="{1D103545-32E8-46E1-8074-1BABCFDD65EA}" type="presOf" srcId="{DBD7E5B8-6299-400E-A35A-6103C48D5CE3}" destId="{1439DC71-FE42-491F-94F3-84F673EA1976}" srcOrd="0" destOrd="0" presId="urn:microsoft.com/office/officeart/2008/layout/LinedList"/>
    <dgm:cxn modelId="{B001CD48-A5DD-4A0B-9511-1C4B1A5D22BA}" srcId="{31A48711-D69E-499B-8B05-BABBD0A87B44}" destId="{24DDFD58-03AB-4ED3-A6F2-8ACF4859F8D3}" srcOrd="0" destOrd="0" parTransId="{FDB23C90-B03D-450F-82B2-FC387C9C33BE}" sibTransId="{99122537-1DE1-47EB-B50F-756112CB8C6D}"/>
    <dgm:cxn modelId="{1B10314E-A324-4FD6-8D04-14D06DAB0B28}" srcId="{31A48711-D69E-499B-8B05-BABBD0A87B44}" destId="{B0D5A01A-CDF1-495E-86DD-33981CA9EF08}" srcOrd="3" destOrd="0" parTransId="{9E4FC073-8937-4900-9308-FF8DC0429B6A}" sibTransId="{EE57C142-8599-4C77-AE70-219B8EA99DE3}"/>
    <dgm:cxn modelId="{B2DA6171-C1D7-4157-8E7A-A1A2EC31E572}" srcId="{31A48711-D69E-499B-8B05-BABBD0A87B44}" destId="{F9F67D7F-D148-4491-92BB-DF0814B6B2DE}" srcOrd="1" destOrd="0" parTransId="{45619EBB-F378-47C7-94ED-F18A1C355EB3}" sibTransId="{CFF5B09C-C54A-4AFE-B95F-80030C13EDC4}"/>
    <dgm:cxn modelId="{04201582-B911-4F6D-B6F1-AE8F85FF7EFD}" type="presOf" srcId="{24DDFD58-03AB-4ED3-A6F2-8ACF4859F8D3}" destId="{3DE0ABE7-F547-4529-8D55-DA1CB99180B8}" srcOrd="0" destOrd="0" presId="urn:microsoft.com/office/officeart/2008/layout/LinedList"/>
    <dgm:cxn modelId="{0E2F34A6-78B0-4F50-B4AE-1E892DD44926}" type="presOf" srcId="{F9F67D7F-D148-4491-92BB-DF0814B6B2DE}" destId="{5F9EDA11-E5DF-4E03-B89A-3E09B1A214B0}" srcOrd="0" destOrd="0" presId="urn:microsoft.com/office/officeart/2008/layout/LinedList"/>
    <dgm:cxn modelId="{FAC13DDE-3FAD-41D0-BA9F-C598AE493550}" type="presOf" srcId="{31A48711-D69E-499B-8B05-BABBD0A87B44}" destId="{59182B13-2040-4068-BA3B-2DEF8CC1F77E}" srcOrd="0" destOrd="0" presId="urn:microsoft.com/office/officeart/2008/layout/LinedList"/>
    <dgm:cxn modelId="{EFEE1D71-A48B-49BC-AC85-9418616DB79E}" type="presParOf" srcId="{59182B13-2040-4068-BA3B-2DEF8CC1F77E}" destId="{6183BE24-292B-45A9-948D-4E9FD57F4A8D}" srcOrd="0" destOrd="0" presId="urn:microsoft.com/office/officeart/2008/layout/LinedList"/>
    <dgm:cxn modelId="{B5AC82DF-9AE7-4C1A-B1FC-8D5039D47FAC}" type="presParOf" srcId="{59182B13-2040-4068-BA3B-2DEF8CC1F77E}" destId="{3E311FA0-9291-4A39-B785-D23BC36B17D0}" srcOrd="1" destOrd="0" presId="urn:microsoft.com/office/officeart/2008/layout/LinedList"/>
    <dgm:cxn modelId="{B0D59794-7D1A-4F59-8CF6-9D726DC8B260}" type="presParOf" srcId="{3E311FA0-9291-4A39-B785-D23BC36B17D0}" destId="{3DE0ABE7-F547-4529-8D55-DA1CB99180B8}" srcOrd="0" destOrd="0" presId="urn:microsoft.com/office/officeart/2008/layout/LinedList"/>
    <dgm:cxn modelId="{C6BED308-73A9-4CC0-8A47-C8C4D68A6395}" type="presParOf" srcId="{3E311FA0-9291-4A39-B785-D23BC36B17D0}" destId="{319EBF6F-A5B2-4FA3-99A9-9205F9D4CCE5}" srcOrd="1" destOrd="0" presId="urn:microsoft.com/office/officeart/2008/layout/LinedList"/>
    <dgm:cxn modelId="{80E576FA-5BE2-4647-ABD9-FC9CAE888A1B}" type="presParOf" srcId="{59182B13-2040-4068-BA3B-2DEF8CC1F77E}" destId="{727BF4DA-1512-41AA-9EF3-9BD9210F08C1}" srcOrd="2" destOrd="0" presId="urn:microsoft.com/office/officeart/2008/layout/LinedList"/>
    <dgm:cxn modelId="{88FFBBA6-F041-44DD-8EE1-6D1E0526F225}" type="presParOf" srcId="{59182B13-2040-4068-BA3B-2DEF8CC1F77E}" destId="{ED307FDC-CE43-4B90-A0DF-414724A32451}" srcOrd="3" destOrd="0" presId="urn:microsoft.com/office/officeart/2008/layout/LinedList"/>
    <dgm:cxn modelId="{1D0AE55A-6CCE-4C40-9C08-DEF408B77F12}" type="presParOf" srcId="{ED307FDC-CE43-4B90-A0DF-414724A32451}" destId="{5F9EDA11-E5DF-4E03-B89A-3E09B1A214B0}" srcOrd="0" destOrd="0" presId="urn:microsoft.com/office/officeart/2008/layout/LinedList"/>
    <dgm:cxn modelId="{F711C07F-1A81-4143-97B3-9695E7D73EDE}" type="presParOf" srcId="{ED307FDC-CE43-4B90-A0DF-414724A32451}" destId="{F167ABE8-11C3-44EB-8588-6225D73B4635}" srcOrd="1" destOrd="0" presId="urn:microsoft.com/office/officeart/2008/layout/LinedList"/>
    <dgm:cxn modelId="{F9AE5060-3F44-470E-AFAF-EC0E02F7A3FA}" type="presParOf" srcId="{59182B13-2040-4068-BA3B-2DEF8CC1F77E}" destId="{BC93B468-C369-4AAE-9C2F-4046F2B79F7F}" srcOrd="4" destOrd="0" presId="urn:microsoft.com/office/officeart/2008/layout/LinedList"/>
    <dgm:cxn modelId="{BFE65635-147D-4346-BB2A-CAB11FE0D9C7}" type="presParOf" srcId="{59182B13-2040-4068-BA3B-2DEF8CC1F77E}" destId="{99C2C4B2-D4B5-42E9-87A6-0D2377D56FEE}" srcOrd="5" destOrd="0" presId="urn:microsoft.com/office/officeart/2008/layout/LinedList"/>
    <dgm:cxn modelId="{F1C868E4-2BC4-4234-B4B7-5CBE3645BB95}" type="presParOf" srcId="{99C2C4B2-D4B5-42E9-87A6-0D2377D56FEE}" destId="{1439DC71-FE42-491F-94F3-84F673EA1976}" srcOrd="0" destOrd="0" presId="urn:microsoft.com/office/officeart/2008/layout/LinedList"/>
    <dgm:cxn modelId="{AC994BB2-E702-494C-9E54-F64048B28A8B}" type="presParOf" srcId="{99C2C4B2-D4B5-42E9-87A6-0D2377D56FEE}" destId="{DC92D9F2-D172-4EC2-B0FA-7F6E32491999}" srcOrd="1" destOrd="0" presId="urn:microsoft.com/office/officeart/2008/layout/LinedList"/>
    <dgm:cxn modelId="{53B55E46-CAEE-4130-A2E7-7A932CDFB31A}" type="presParOf" srcId="{59182B13-2040-4068-BA3B-2DEF8CC1F77E}" destId="{84D5ACEE-43F7-434B-8AC9-6FDDEBC212D9}" srcOrd="6" destOrd="0" presId="urn:microsoft.com/office/officeart/2008/layout/LinedList"/>
    <dgm:cxn modelId="{662B5312-3146-4EFA-B556-56130B28B411}" type="presParOf" srcId="{59182B13-2040-4068-BA3B-2DEF8CC1F77E}" destId="{E6956772-AF68-4CFF-A86A-13BC380C888E}" srcOrd="7" destOrd="0" presId="urn:microsoft.com/office/officeart/2008/layout/LinedList"/>
    <dgm:cxn modelId="{1775775F-3680-4DDD-9C07-11A29A3E0AFD}" type="presParOf" srcId="{E6956772-AF68-4CFF-A86A-13BC380C888E}" destId="{31991FF2-078F-4837-9B5F-7EAEC0C90273}" srcOrd="0" destOrd="0" presId="urn:microsoft.com/office/officeart/2008/layout/LinedList"/>
    <dgm:cxn modelId="{D4279C3B-7E92-4D2C-A7D2-4A940CE27934}" type="presParOf" srcId="{E6956772-AF68-4CFF-A86A-13BC380C888E}" destId="{8F61FE96-B766-4A26-BD79-ECEF52938F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8A62F-8FAD-446E-9460-1776E74EC991}" type="doc">
      <dgm:prSet loTypeId="urn:microsoft.com/office/officeart/2005/8/layout/pyramid4" loCatId="pyramid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59B6872-3209-408F-98D4-4B52336710EE}">
      <dgm:prSet phldrT="[Text]"/>
      <dgm:spPr/>
      <dgm:t>
        <a:bodyPr/>
        <a:lstStyle/>
        <a:p>
          <a:r>
            <a:rPr lang="en-US" dirty="0"/>
            <a:t>Quick Start Checklist</a:t>
          </a:r>
        </a:p>
      </dgm:t>
    </dgm:pt>
    <dgm:pt modelId="{1D0EA82F-520F-45AF-AD80-A030F4B15A13}" type="parTrans" cxnId="{F015A56A-B8B7-4285-B45E-B42FF1BED1F3}">
      <dgm:prSet/>
      <dgm:spPr/>
      <dgm:t>
        <a:bodyPr/>
        <a:lstStyle/>
        <a:p>
          <a:endParaRPr lang="en-US"/>
        </a:p>
      </dgm:t>
    </dgm:pt>
    <dgm:pt modelId="{39030A5C-191F-4C4E-9477-6196B87EEC99}" type="sibTrans" cxnId="{F015A56A-B8B7-4285-B45E-B42FF1BED1F3}">
      <dgm:prSet/>
      <dgm:spPr/>
      <dgm:t>
        <a:bodyPr/>
        <a:lstStyle/>
        <a:p>
          <a:endParaRPr lang="en-US"/>
        </a:p>
      </dgm:t>
    </dgm:pt>
    <dgm:pt modelId="{72ACF984-EBA2-4CB6-A211-F2EC97FF8FEA}">
      <dgm:prSet phldrT="[Text]"/>
      <dgm:spPr/>
      <dgm:t>
        <a:bodyPr/>
        <a:lstStyle/>
        <a:p>
          <a:r>
            <a:rPr lang="en-US" dirty="0"/>
            <a:t>30-60-90 Day Plan</a:t>
          </a:r>
        </a:p>
      </dgm:t>
    </dgm:pt>
    <dgm:pt modelId="{B25B53D9-FD26-4896-BDB4-D0452D5EAD90}" type="parTrans" cxnId="{9ADEE386-8187-4139-B597-A28DC43AA2C0}">
      <dgm:prSet/>
      <dgm:spPr/>
      <dgm:t>
        <a:bodyPr/>
        <a:lstStyle/>
        <a:p>
          <a:endParaRPr lang="en-US"/>
        </a:p>
      </dgm:t>
    </dgm:pt>
    <dgm:pt modelId="{A0FF9482-3914-4EC1-8607-4C10EFE86A77}" type="sibTrans" cxnId="{9ADEE386-8187-4139-B597-A28DC43AA2C0}">
      <dgm:prSet/>
      <dgm:spPr/>
      <dgm:t>
        <a:bodyPr/>
        <a:lstStyle/>
        <a:p>
          <a:endParaRPr lang="en-US"/>
        </a:p>
      </dgm:t>
    </dgm:pt>
    <dgm:pt modelId="{A0E34456-F539-4218-A1F7-F3B9A7AF9D20}">
      <dgm:prSet phldrT="[Text]"/>
      <dgm:spPr/>
      <dgm:t>
        <a:bodyPr/>
        <a:lstStyle/>
        <a:p>
          <a:r>
            <a:rPr lang="en-US" dirty="0"/>
            <a:t>Key Driver Diagram</a:t>
          </a:r>
        </a:p>
      </dgm:t>
    </dgm:pt>
    <dgm:pt modelId="{27D97C3B-B224-4472-B6C5-746148B6C25E}" type="parTrans" cxnId="{06945386-C8FA-4702-8FAD-B5EDE4FCBCD3}">
      <dgm:prSet/>
      <dgm:spPr/>
      <dgm:t>
        <a:bodyPr/>
        <a:lstStyle/>
        <a:p>
          <a:endParaRPr lang="en-US"/>
        </a:p>
      </dgm:t>
    </dgm:pt>
    <dgm:pt modelId="{69075A8F-7ECD-4892-AD24-AB784A81B257}" type="sibTrans" cxnId="{06945386-C8FA-4702-8FAD-B5EDE4FCBCD3}">
      <dgm:prSet/>
      <dgm:spPr/>
      <dgm:t>
        <a:bodyPr/>
        <a:lstStyle/>
        <a:p>
          <a:endParaRPr lang="en-US"/>
        </a:p>
      </dgm:t>
    </dgm:pt>
    <dgm:pt modelId="{0197A37B-583B-4D41-AA95-BC6FCBCED21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PDSA Cycle</a:t>
          </a:r>
        </a:p>
      </dgm:t>
    </dgm:pt>
    <dgm:pt modelId="{AE7E6035-A95E-4F78-9C3D-5CB8D16081E2}" type="parTrans" cxnId="{C3584A69-7E2C-4E32-9166-82E021D4E2AC}">
      <dgm:prSet/>
      <dgm:spPr/>
      <dgm:t>
        <a:bodyPr/>
        <a:lstStyle/>
        <a:p>
          <a:endParaRPr lang="en-US"/>
        </a:p>
      </dgm:t>
    </dgm:pt>
    <dgm:pt modelId="{2C20A533-B2F9-4684-863A-8543D019D7B9}" type="sibTrans" cxnId="{C3584A69-7E2C-4E32-9166-82E021D4E2AC}">
      <dgm:prSet/>
      <dgm:spPr/>
      <dgm:t>
        <a:bodyPr/>
        <a:lstStyle/>
        <a:p>
          <a:endParaRPr lang="en-US"/>
        </a:p>
      </dgm:t>
    </dgm:pt>
    <dgm:pt modelId="{F34F9C5A-AA8B-4607-92A0-B1B4B74FD75A}" type="pres">
      <dgm:prSet presAssocID="{6718A62F-8FAD-446E-9460-1776E74EC991}" presName="compositeShape" presStyleCnt="0">
        <dgm:presLayoutVars>
          <dgm:chMax val="9"/>
          <dgm:dir/>
          <dgm:resizeHandles val="exact"/>
        </dgm:presLayoutVars>
      </dgm:prSet>
      <dgm:spPr/>
    </dgm:pt>
    <dgm:pt modelId="{8032D39A-D538-479F-A119-80B0DC636A23}" type="pres">
      <dgm:prSet presAssocID="{6718A62F-8FAD-446E-9460-1776E74EC991}" presName="triangle1" presStyleLbl="node1" presStyleIdx="0" presStyleCnt="4">
        <dgm:presLayoutVars>
          <dgm:bulletEnabled val="1"/>
        </dgm:presLayoutVars>
      </dgm:prSet>
      <dgm:spPr/>
    </dgm:pt>
    <dgm:pt modelId="{FC23348F-20FB-4907-A8B4-3C0DC2339883}" type="pres">
      <dgm:prSet presAssocID="{6718A62F-8FAD-446E-9460-1776E74EC991}" presName="triangle2" presStyleLbl="node1" presStyleIdx="1" presStyleCnt="4">
        <dgm:presLayoutVars>
          <dgm:bulletEnabled val="1"/>
        </dgm:presLayoutVars>
      </dgm:prSet>
      <dgm:spPr/>
    </dgm:pt>
    <dgm:pt modelId="{D45A8379-DCB9-452A-8D3E-6F787B55D223}" type="pres">
      <dgm:prSet presAssocID="{6718A62F-8FAD-446E-9460-1776E74EC991}" presName="triangle3" presStyleLbl="node1" presStyleIdx="2" presStyleCnt="4">
        <dgm:presLayoutVars>
          <dgm:bulletEnabled val="1"/>
        </dgm:presLayoutVars>
      </dgm:prSet>
      <dgm:spPr/>
    </dgm:pt>
    <dgm:pt modelId="{54107E2A-DF42-4B81-BEF6-5C3B62A9CBD5}" type="pres">
      <dgm:prSet presAssocID="{6718A62F-8FAD-446E-9460-1776E74EC991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3584A69-7E2C-4E32-9166-82E021D4E2AC}" srcId="{6718A62F-8FAD-446E-9460-1776E74EC991}" destId="{0197A37B-583B-4D41-AA95-BC6FCBCED21F}" srcOrd="3" destOrd="0" parTransId="{AE7E6035-A95E-4F78-9C3D-5CB8D16081E2}" sibTransId="{2C20A533-B2F9-4684-863A-8543D019D7B9}"/>
    <dgm:cxn modelId="{F015A56A-B8B7-4285-B45E-B42FF1BED1F3}" srcId="{6718A62F-8FAD-446E-9460-1776E74EC991}" destId="{159B6872-3209-408F-98D4-4B52336710EE}" srcOrd="0" destOrd="0" parTransId="{1D0EA82F-520F-45AF-AD80-A030F4B15A13}" sibTransId="{39030A5C-191F-4C4E-9477-6196B87EEC99}"/>
    <dgm:cxn modelId="{06945386-C8FA-4702-8FAD-B5EDE4FCBCD3}" srcId="{6718A62F-8FAD-446E-9460-1776E74EC991}" destId="{A0E34456-F539-4218-A1F7-F3B9A7AF9D20}" srcOrd="2" destOrd="0" parTransId="{27D97C3B-B224-4472-B6C5-746148B6C25E}" sibTransId="{69075A8F-7ECD-4892-AD24-AB784A81B257}"/>
    <dgm:cxn modelId="{9ADEE386-8187-4139-B597-A28DC43AA2C0}" srcId="{6718A62F-8FAD-446E-9460-1776E74EC991}" destId="{72ACF984-EBA2-4CB6-A211-F2EC97FF8FEA}" srcOrd="1" destOrd="0" parTransId="{B25B53D9-FD26-4896-BDB4-D0452D5EAD90}" sibTransId="{A0FF9482-3914-4EC1-8607-4C10EFE86A77}"/>
    <dgm:cxn modelId="{174B1C93-DFD9-4799-9A20-F3927D971121}" type="presOf" srcId="{159B6872-3209-408F-98D4-4B52336710EE}" destId="{8032D39A-D538-479F-A119-80B0DC636A23}" srcOrd="0" destOrd="0" presId="urn:microsoft.com/office/officeart/2005/8/layout/pyramid4"/>
    <dgm:cxn modelId="{C20ED99D-01D1-4418-9258-B4C9A862FACF}" type="presOf" srcId="{0197A37B-583B-4D41-AA95-BC6FCBCED21F}" destId="{54107E2A-DF42-4B81-BEF6-5C3B62A9CBD5}" srcOrd="0" destOrd="0" presId="urn:microsoft.com/office/officeart/2005/8/layout/pyramid4"/>
    <dgm:cxn modelId="{2C31DBAA-E426-4867-81A0-2FB1C1884CAB}" type="presOf" srcId="{72ACF984-EBA2-4CB6-A211-F2EC97FF8FEA}" destId="{FC23348F-20FB-4907-A8B4-3C0DC2339883}" srcOrd="0" destOrd="0" presId="urn:microsoft.com/office/officeart/2005/8/layout/pyramid4"/>
    <dgm:cxn modelId="{F2747CB2-3C86-421E-9A51-AE317703618D}" type="presOf" srcId="{A0E34456-F539-4218-A1F7-F3B9A7AF9D20}" destId="{D45A8379-DCB9-452A-8D3E-6F787B55D223}" srcOrd="0" destOrd="0" presId="urn:microsoft.com/office/officeart/2005/8/layout/pyramid4"/>
    <dgm:cxn modelId="{24D8E3F8-E5ED-4BE4-8A7A-93B0F7863B8B}" type="presOf" srcId="{6718A62F-8FAD-446E-9460-1776E74EC991}" destId="{F34F9C5A-AA8B-4607-92A0-B1B4B74FD75A}" srcOrd="0" destOrd="0" presId="urn:microsoft.com/office/officeart/2005/8/layout/pyramid4"/>
    <dgm:cxn modelId="{84EEC748-538C-4A4E-B4B2-F7001F793204}" type="presParOf" srcId="{F34F9C5A-AA8B-4607-92A0-B1B4B74FD75A}" destId="{8032D39A-D538-479F-A119-80B0DC636A23}" srcOrd="0" destOrd="0" presId="urn:microsoft.com/office/officeart/2005/8/layout/pyramid4"/>
    <dgm:cxn modelId="{B155CB9D-B8AC-4DF8-9D40-1F75B0D5F4CA}" type="presParOf" srcId="{F34F9C5A-AA8B-4607-92A0-B1B4B74FD75A}" destId="{FC23348F-20FB-4907-A8B4-3C0DC2339883}" srcOrd="1" destOrd="0" presId="urn:microsoft.com/office/officeart/2005/8/layout/pyramid4"/>
    <dgm:cxn modelId="{0270A053-94BF-4181-AD99-10FFD3C423B7}" type="presParOf" srcId="{F34F9C5A-AA8B-4607-92A0-B1B4B74FD75A}" destId="{D45A8379-DCB9-452A-8D3E-6F787B55D223}" srcOrd="2" destOrd="0" presId="urn:microsoft.com/office/officeart/2005/8/layout/pyramid4"/>
    <dgm:cxn modelId="{11A4A03F-1E63-4EE3-A1D4-63E150CA8417}" type="presParOf" srcId="{F34F9C5A-AA8B-4607-92A0-B1B4B74FD75A}" destId="{54107E2A-DF42-4B81-BEF6-5C3B62A9CBD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8A62F-8FAD-446E-9460-1776E74EC991}" type="doc">
      <dgm:prSet loTypeId="urn:microsoft.com/office/officeart/2005/8/layout/pyramid4" loCatId="pyramid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9B6872-3209-408F-98D4-4B52336710EE}">
      <dgm:prSet phldrT="[Text]"/>
      <dgm:spPr/>
      <dgm:t>
        <a:bodyPr/>
        <a:lstStyle/>
        <a:p>
          <a:r>
            <a:rPr lang="en-US" dirty="0"/>
            <a:t>Quick Start Checklist</a:t>
          </a:r>
        </a:p>
      </dgm:t>
    </dgm:pt>
    <dgm:pt modelId="{1D0EA82F-520F-45AF-AD80-A030F4B15A13}" type="parTrans" cxnId="{F015A56A-B8B7-4285-B45E-B42FF1BED1F3}">
      <dgm:prSet/>
      <dgm:spPr/>
      <dgm:t>
        <a:bodyPr/>
        <a:lstStyle/>
        <a:p>
          <a:endParaRPr lang="en-US"/>
        </a:p>
      </dgm:t>
    </dgm:pt>
    <dgm:pt modelId="{39030A5C-191F-4C4E-9477-6196B87EEC99}" type="sibTrans" cxnId="{F015A56A-B8B7-4285-B45E-B42FF1BED1F3}">
      <dgm:prSet/>
      <dgm:spPr/>
      <dgm:t>
        <a:bodyPr/>
        <a:lstStyle/>
        <a:p>
          <a:endParaRPr lang="en-US"/>
        </a:p>
      </dgm:t>
    </dgm:pt>
    <dgm:pt modelId="{72ACF984-EBA2-4CB6-A211-F2EC97FF8FEA}">
      <dgm:prSet phldrT="[Text]"/>
      <dgm:spPr/>
      <dgm:t>
        <a:bodyPr/>
        <a:lstStyle/>
        <a:p>
          <a:r>
            <a:rPr lang="en-US" dirty="0"/>
            <a:t>30-60-90 Day Plan</a:t>
          </a:r>
        </a:p>
      </dgm:t>
    </dgm:pt>
    <dgm:pt modelId="{B25B53D9-FD26-4896-BDB4-D0452D5EAD90}" type="parTrans" cxnId="{9ADEE386-8187-4139-B597-A28DC43AA2C0}">
      <dgm:prSet/>
      <dgm:spPr/>
      <dgm:t>
        <a:bodyPr/>
        <a:lstStyle/>
        <a:p>
          <a:endParaRPr lang="en-US"/>
        </a:p>
      </dgm:t>
    </dgm:pt>
    <dgm:pt modelId="{A0FF9482-3914-4EC1-8607-4C10EFE86A77}" type="sibTrans" cxnId="{9ADEE386-8187-4139-B597-A28DC43AA2C0}">
      <dgm:prSet/>
      <dgm:spPr/>
      <dgm:t>
        <a:bodyPr/>
        <a:lstStyle/>
        <a:p>
          <a:endParaRPr lang="en-US"/>
        </a:p>
      </dgm:t>
    </dgm:pt>
    <dgm:pt modelId="{A0E34456-F539-4218-A1F7-F3B9A7AF9D20}">
      <dgm:prSet phldrT="[Text]"/>
      <dgm:spPr/>
      <dgm:t>
        <a:bodyPr/>
        <a:lstStyle/>
        <a:p>
          <a:r>
            <a:rPr lang="en-US" dirty="0"/>
            <a:t>Key Driver Diagram</a:t>
          </a:r>
        </a:p>
      </dgm:t>
    </dgm:pt>
    <dgm:pt modelId="{27D97C3B-B224-4472-B6C5-746148B6C25E}" type="parTrans" cxnId="{06945386-C8FA-4702-8FAD-B5EDE4FCBCD3}">
      <dgm:prSet/>
      <dgm:spPr/>
      <dgm:t>
        <a:bodyPr/>
        <a:lstStyle/>
        <a:p>
          <a:endParaRPr lang="en-US"/>
        </a:p>
      </dgm:t>
    </dgm:pt>
    <dgm:pt modelId="{69075A8F-7ECD-4892-AD24-AB784A81B257}" type="sibTrans" cxnId="{06945386-C8FA-4702-8FAD-B5EDE4FCBCD3}">
      <dgm:prSet/>
      <dgm:spPr/>
      <dgm:t>
        <a:bodyPr/>
        <a:lstStyle/>
        <a:p>
          <a:endParaRPr lang="en-US"/>
        </a:p>
      </dgm:t>
    </dgm:pt>
    <dgm:pt modelId="{0197A37B-583B-4D41-AA95-BC6FCBCED21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PDSA Cycle</a:t>
          </a:r>
        </a:p>
      </dgm:t>
    </dgm:pt>
    <dgm:pt modelId="{AE7E6035-A95E-4F78-9C3D-5CB8D16081E2}" type="parTrans" cxnId="{C3584A69-7E2C-4E32-9166-82E021D4E2AC}">
      <dgm:prSet/>
      <dgm:spPr/>
      <dgm:t>
        <a:bodyPr/>
        <a:lstStyle/>
        <a:p>
          <a:endParaRPr lang="en-US"/>
        </a:p>
      </dgm:t>
    </dgm:pt>
    <dgm:pt modelId="{2C20A533-B2F9-4684-863A-8543D019D7B9}" type="sibTrans" cxnId="{C3584A69-7E2C-4E32-9166-82E021D4E2AC}">
      <dgm:prSet/>
      <dgm:spPr/>
      <dgm:t>
        <a:bodyPr/>
        <a:lstStyle/>
        <a:p>
          <a:endParaRPr lang="en-US"/>
        </a:p>
      </dgm:t>
    </dgm:pt>
    <dgm:pt modelId="{F34F9C5A-AA8B-4607-92A0-B1B4B74FD75A}" type="pres">
      <dgm:prSet presAssocID="{6718A62F-8FAD-446E-9460-1776E74EC991}" presName="compositeShape" presStyleCnt="0">
        <dgm:presLayoutVars>
          <dgm:chMax val="9"/>
          <dgm:dir/>
          <dgm:resizeHandles val="exact"/>
        </dgm:presLayoutVars>
      </dgm:prSet>
      <dgm:spPr/>
    </dgm:pt>
    <dgm:pt modelId="{8032D39A-D538-479F-A119-80B0DC636A23}" type="pres">
      <dgm:prSet presAssocID="{6718A62F-8FAD-446E-9460-1776E74EC991}" presName="triangle1" presStyleLbl="node1" presStyleIdx="0" presStyleCnt="4">
        <dgm:presLayoutVars>
          <dgm:bulletEnabled val="1"/>
        </dgm:presLayoutVars>
      </dgm:prSet>
      <dgm:spPr/>
    </dgm:pt>
    <dgm:pt modelId="{FC23348F-20FB-4907-A8B4-3C0DC2339883}" type="pres">
      <dgm:prSet presAssocID="{6718A62F-8FAD-446E-9460-1776E74EC991}" presName="triangle2" presStyleLbl="node1" presStyleIdx="1" presStyleCnt="4">
        <dgm:presLayoutVars>
          <dgm:bulletEnabled val="1"/>
        </dgm:presLayoutVars>
      </dgm:prSet>
      <dgm:spPr/>
    </dgm:pt>
    <dgm:pt modelId="{D45A8379-DCB9-452A-8D3E-6F787B55D223}" type="pres">
      <dgm:prSet presAssocID="{6718A62F-8FAD-446E-9460-1776E74EC991}" presName="triangle3" presStyleLbl="node1" presStyleIdx="2" presStyleCnt="4">
        <dgm:presLayoutVars>
          <dgm:bulletEnabled val="1"/>
        </dgm:presLayoutVars>
      </dgm:prSet>
      <dgm:spPr/>
    </dgm:pt>
    <dgm:pt modelId="{54107E2A-DF42-4B81-BEF6-5C3B62A9CBD5}" type="pres">
      <dgm:prSet presAssocID="{6718A62F-8FAD-446E-9460-1776E74EC991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3584A69-7E2C-4E32-9166-82E021D4E2AC}" srcId="{6718A62F-8FAD-446E-9460-1776E74EC991}" destId="{0197A37B-583B-4D41-AA95-BC6FCBCED21F}" srcOrd="3" destOrd="0" parTransId="{AE7E6035-A95E-4F78-9C3D-5CB8D16081E2}" sibTransId="{2C20A533-B2F9-4684-863A-8543D019D7B9}"/>
    <dgm:cxn modelId="{F015A56A-B8B7-4285-B45E-B42FF1BED1F3}" srcId="{6718A62F-8FAD-446E-9460-1776E74EC991}" destId="{159B6872-3209-408F-98D4-4B52336710EE}" srcOrd="0" destOrd="0" parTransId="{1D0EA82F-520F-45AF-AD80-A030F4B15A13}" sibTransId="{39030A5C-191F-4C4E-9477-6196B87EEC99}"/>
    <dgm:cxn modelId="{06945386-C8FA-4702-8FAD-B5EDE4FCBCD3}" srcId="{6718A62F-8FAD-446E-9460-1776E74EC991}" destId="{A0E34456-F539-4218-A1F7-F3B9A7AF9D20}" srcOrd="2" destOrd="0" parTransId="{27D97C3B-B224-4472-B6C5-746148B6C25E}" sibTransId="{69075A8F-7ECD-4892-AD24-AB784A81B257}"/>
    <dgm:cxn modelId="{9ADEE386-8187-4139-B597-A28DC43AA2C0}" srcId="{6718A62F-8FAD-446E-9460-1776E74EC991}" destId="{72ACF984-EBA2-4CB6-A211-F2EC97FF8FEA}" srcOrd="1" destOrd="0" parTransId="{B25B53D9-FD26-4896-BDB4-D0452D5EAD90}" sibTransId="{A0FF9482-3914-4EC1-8607-4C10EFE86A77}"/>
    <dgm:cxn modelId="{174B1C93-DFD9-4799-9A20-F3927D971121}" type="presOf" srcId="{159B6872-3209-408F-98D4-4B52336710EE}" destId="{8032D39A-D538-479F-A119-80B0DC636A23}" srcOrd="0" destOrd="0" presId="urn:microsoft.com/office/officeart/2005/8/layout/pyramid4"/>
    <dgm:cxn modelId="{C20ED99D-01D1-4418-9258-B4C9A862FACF}" type="presOf" srcId="{0197A37B-583B-4D41-AA95-BC6FCBCED21F}" destId="{54107E2A-DF42-4B81-BEF6-5C3B62A9CBD5}" srcOrd="0" destOrd="0" presId="urn:microsoft.com/office/officeart/2005/8/layout/pyramid4"/>
    <dgm:cxn modelId="{2C31DBAA-E426-4867-81A0-2FB1C1884CAB}" type="presOf" srcId="{72ACF984-EBA2-4CB6-A211-F2EC97FF8FEA}" destId="{FC23348F-20FB-4907-A8B4-3C0DC2339883}" srcOrd="0" destOrd="0" presId="urn:microsoft.com/office/officeart/2005/8/layout/pyramid4"/>
    <dgm:cxn modelId="{F2747CB2-3C86-421E-9A51-AE317703618D}" type="presOf" srcId="{A0E34456-F539-4218-A1F7-F3B9A7AF9D20}" destId="{D45A8379-DCB9-452A-8D3E-6F787B55D223}" srcOrd="0" destOrd="0" presId="urn:microsoft.com/office/officeart/2005/8/layout/pyramid4"/>
    <dgm:cxn modelId="{24D8E3F8-E5ED-4BE4-8A7A-93B0F7863B8B}" type="presOf" srcId="{6718A62F-8FAD-446E-9460-1776E74EC991}" destId="{F34F9C5A-AA8B-4607-92A0-B1B4B74FD75A}" srcOrd="0" destOrd="0" presId="urn:microsoft.com/office/officeart/2005/8/layout/pyramid4"/>
    <dgm:cxn modelId="{84EEC748-538C-4A4E-B4B2-F7001F793204}" type="presParOf" srcId="{F34F9C5A-AA8B-4607-92A0-B1B4B74FD75A}" destId="{8032D39A-D538-479F-A119-80B0DC636A23}" srcOrd="0" destOrd="0" presId="urn:microsoft.com/office/officeart/2005/8/layout/pyramid4"/>
    <dgm:cxn modelId="{B155CB9D-B8AC-4DF8-9D40-1F75B0D5F4CA}" type="presParOf" srcId="{F34F9C5A-AA8B-4607-92A0-B1B4B74FD75A}" destId="{FC23348F-20FB-4907-A8B4-3C0DC2339883}" srcOrd="1" destOrd="0" presId="urn:microsoft.com/office/officeart/2005/8/layout/pyramid4"/>
    <dgm:cxn modelId="{0270A053-94BF-4181-AD99-10FFD3C423B7}" type="presParOf" srcId="{F34F9C5A-AA8B-4607-92A0-B1B4B74FD75A}" destId="{D45A8379-DCB9-452A-8D3E-6F787B55D223}" srcOrd="2" destOrd="0" presId="urn:microsoft.com/office/officeart/2005/8/layout/pyramid4"/>
    <dgm:cxn modelId="{11A4A03F-1E63-4EE3-A1D4-63E150CA8417}" type="presParOf" srcId="{F34F9C5A-AA8B-4607-92A0-B1B4B74FD75A}" destId="{54107E2A-DF42-4B81-BEF6-5C3B62A9CBD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8A62F-8FAD-446E-9460-1776E74EC991}" type="doc">
      <dgm:prSet loTypeId="urn:microsoft.com/office/officeart/2005/8/layout/pyramid4" loCatId="pyramid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9B6872-3209-408F-98D4-4B52336710EE}">
      <dgm:prSet phldrT="[Text]"/>
      <dgm:spPr/>
      <dgm:t>
        <a:bodyPr/>
        <a:lstStyle/>
        <a:p>
          <a:r>
            <a:rPr lang="en-US" dirty="0"/>
            <a:t>Quick Start Checklist</a:t>
          </a:r>
        </a:p>
      </dgm:t>
    </dgm:pt>
    <dgm:pt modelId="{1D0EA82F-520F-45AF-AD80-A030F4B15A13}" type="parTrans" cxnId="{F015A56A-B8B7-4285-B45E-B42FF1BED1F3}">
      <dgm:prSet/>
      <dgm:spPr/>
      <dgm:t>
        <a:bodyPr/>
        <a:lstStyle/>
        <a:p>
          <a:endParaRPr lang="en-US"/>
        </a:p>
      </dgm:t>
    </dgm:pt>
    <dgm:pt modelId="{39030A5C-191F-4C4E-9477-6196B87EEC99}" type="sibTrans" cxnId="{F015A56A-B8B7-4285-B45E-B42FF1BED1F3}">
      <dgm:prSet/>
      <dgm:spPr/>
      <dgm:t>
        <a:bodyPr/>
        <a:lstStyle/>
        <a:p>
          <a:endParaRPr lang="en-US"/>
        </a:p>
      </dgm:t>
    </dgm:pt>
    <dgm:pt modelId="{72ACF984-EBA2-4CB6-A211-F2EC97FF8FEA}">
      <dgm:prSet phldrT="[Text]"/>
      <dgm:spPr/>
      <dgm:t>
        <a:bodyPr/>
        <a:lstStyle/>
        <a:p>
          <a:r>
            <a:rPr lang="en-US" dirty="0"/>
            <a:t>30-60-90 Day Plan</a:t>
          </a:r>
        </a:p>
      </dgm:t>
    </dgm:pt>
    <dgm:pt modelId="{B25B53D9-FD26-4896-BDB4-D0452D5EAD90}" type="parTrans" cxnId="{9ADEE386-8187-4139-B597-A28DC43AA2C0}">
      <dgm:prSet/>
      <dgm:spPr/>
      <dgm:t>
        <a:bodyPr/>
        <a:lstStyle/>
        <a:p>
          <a:endParaRPr lang="en-US"/>
        </a:p>
      </dgm:t>
    </dgm:pt>
    <dgm:pt modelId="{A0FF9482-3914-4EC1-8607-4C10EFE86A77}" type="sibTrans" cxnId="{9ADEE386-8187-4139-B597-A28DC43AA2C0}">
      <dgm:prSet/>
      <dgm:spPr/>
      <dgm:t>
        <a:bodyPr/>
        <a:lstStyle/>
        <a:p>
          <a:endParaRPr lang="en-US"/>
        </a:p>
      </dgm:t>
    </dgm:pt>
    <dgm:pt modelId="{A0E34456-F539-4218-A1F7-F3B9A7AF9D20}">
      <dgm:prSet phldrT="[Text]"/>
      <dgm:spPr/>
      <dgm:t>
        <a:bodyPr/>
        <a:lstStyle/>
        <a:p>
          <a:r>
            <a:rPr lang="en-US" dirty="0"/>
            <a:t>Key Driver Diagram</a:t>
          </a:r>
        </a:p>
      </dgm:t>
    </dgm:pt>
    <dgm:pt modelId="{27D97C3B-B224-4472-B6C5-746148B6C25E}" type="parTrans" cxnId="{06945386-C8FA-4702-8FAD-B5EDE4FCBCD3}">
      <dgm:prSet/>
      <dgm:spPr/>
      <dgm:t>
        <a:bodyPr/>
        <a:lstStyle/>
        <a:p>
          <a:endParaRPr lang="en-US"/>
        </a:p>
      </dgm:t>
    </dgm:pt>
    <dgm:pt modelId="{69075A8F-7ECD-4892-AD24-AB784A81B257}" type="sibTrans" cxnId="{06945386-C8FA-4702-8FAD-B5EDE4FCBCD3}">
      <dgm:prSet/>
      <dgm:spPr/>
      <dgm:t>
        <a:bodyPr/>
        <a:lstStyle/>
        <a:p>
          <a:endParaRPr lang="en-US"/>
        </a:p>
      </dgm:t>
    </dgm:pt>
    <dgm:pt modelId="{0197A37B-583B-4D41-AA95-BC6FCBCED21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PDSA Cycle</a:t>
          </a:r>
        </a:p>
      </dgm:t>
    </dgm:pt>
    <dgm:pt modelId="{AE7E6035-A95E-4F78-9C3D-5CB8D16081E2}" type="parTrans" cxnId="{C3584A69-7E2C-4E32-9166-82E021D4E2AC}">
      <dgm:prSet/>
      <dgm:spPr/>
      <dgm:t>
        <a:bodyPr/>
        <a:lstStyle/>
        <a:p>
          <a:endParaRPr lang="en-US"/>
        </a:p>
      </dgm:t>
    </dgm:pt>
    <dgm:pt modelId="{2C20A533-B2F9-4684-863A-8543D019D7B9}" type="sibTrans" cxnId="{C3584A69-7E2C-4E32-9166-82E021D4E2AC}">
      <dgm:prSet/>
      <dgm:spPr/>
      <dgm:t>
        <a:bodyPr/>
        <a:lstStyle/>
        <a:p>
          <a:endParaRPr lang="en-US"/>
        </a:p>
      </dgm:t>
    </dgm:pt>
    <dgm:pt modelId="{F34F9C5A-AA8B-4607-92A0-B1B4B74FD75A}" type="pres">
      <dgm:prSet presAssocID="{6718A62F-8FAD-446E-9460-1776E74EC991}" presName="compositeShape" presStyleCnt="0">
        <dgm:presLayoutVars>
          <dgm:chMax val="9"/>
          <dgm:dir/>
          <dgm:resizeHandles val="exact"/>
        </dgm:presLayoutVars>
      </dgm:prSet>
      <dgm:spPr/>
    </dgm:pt>
    <dgm:pt modelId="{8032D39A-D538-479F-A119-80B0DC636A23}" type="pres">
      <dgm:prSet presAssocID="{6718A62F-8FAD-446E-9460-1776E74EC991}" presName="triangle1" presStyleLbl="node1" presStyleIdx="0" presStyleCnt="4">
        <dgm:presLayoutVars>
          <dgm:bulletEnabled val="1"/>
        </dgm:presLayoutVars>
      </dgm:prSet>
      <dgm:spPr/>
    </dgm:pt>
    <dgm:pt modelId="{FC23348F-20FB-4907-A8B4-3C0DC2339883}" type="pres">
      <dgm:prSet presAssocID="{6718A62F-8FAD-446E-9460-1776E74EC991}" presName="triangle2" presStyleLbl="node1" presStyleIdx="1" presStyleCnt="4">
        <dgm:presLayoutVars>
          <dgm:bulletEnabled val="1"/>
        </dgm:presLayoutVars>
      </dgm:prSet>
      <dgm:spPr/>
    </dgm:pt>
    <dgm:pt modelId="{D45A8379-DCB9-452A-8D3E-6F787B55D223}" type="pres">
      <dgm:prSet presAssocID="{6718A62F-8FAD-446E-9460-1776E74EC991}" presName="triangle3" presStyleLbl="node1" presStyleIdx="2" presStyleCnt="4">
        <dgm:presLayoutVars>
          <dgm:bulletEnabled val="1"/>
        </dgm:presLayoutVars>
      </dgm:prSet>
      <dgm:spPr/>
    </dgm:pt>
    <dgm:pt modelId="{54107E2A-DF42-4B81-BEF6-5C3B62A9CBD5}" type="pres">
      <dgm:prSet presAssocID="{6718A62F-8FAD-446E-9460-1776E74EC991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3584A69-7E2C-4E32-9166-82E021D4E2AC}" srcId="{6718A62F-8FAD-446E-9460-1776E74EC991}" destId="{0197A37B-583B-4D41-AA95-BC6FCBCED21F}" srcOrd="3" destOrd="0" parTransId="{AE7E6035-A95E-4F78-9C3D-5CB8D16081E2}" sibTransId="{2C20A533-B2F9-4684-863A-8543D019D7B9}"/>
    <dgm:cxn modelId="{F015A56A-B8B7-4285-B45E-B42FF1BED1F3}" srcId="{6718A62F-8FAD-446E-9460-1776E74EC991}" destId="{159B6872-3209-408F-98D4-4B52336710EE}" srcOrd="0" destOrd="0" parTransId="{1D0EA82F-520F-45AF-AD80-A030F4B15A13}" sibTransId="{39030A5C-191F-4C4E-9477-6196B87EEC99}"/>
    <dgm:cxn modelId="{06945386-C8FA-4702-8FAD-B5EDE4FCBCD3}" srcId="{6718A62F-8FAD-446E-9460-1776E74EC991}" destId="{A0E34456-F539-4218-A1F7-F3B9A7AF9D20}" srcOrd="2" destOrd="0" parTransId="{27D97C3B-B224-4472-B6C5-746148B6C25E}" sibTransId="{69075A8F-7ECD-4892-AD24-AB784A81B257}"/>
    <dgm:cxn modelId="{9ADEE386-8187-4139-B597-A28DC43AA2C0}" srcId="{6718A62F-8FAD-446E-9460-1776E74EC991}" destId="{72ACF984-EBA2-4CB6-A211-F2EC97FF8FEA}" srcOrd="1" destOrd="0" parTransId="{B25B53D9-FD26-4896-BDB4-D0452D5EAD90}" sibTransId="{A0FF9482-3914-4EC1-8607-4C10EFE86A77}"/>
    <dgm:cxn modelId="{174B1C93-DFD9-4799-9A20-F3927D971121}" type="presOf" srcId="{159B6872-3209-408F-98D4-4B52336710EE}" destId="{8032D39A-D538-479F-A119-80B0DC636A23}" srcOrd="0" destOrd="0" presId="urn:microsoft.com/office/officeart/2005/8/layout/pyramid4"/>
    <dgm:cxn modelId="{C20ED99D-01D1-4418-9258-B4C9A862FACF}" type="presOf" srcId="{0197A37B-583B-4D41-AA95-BC6FCBCED21F}" destId="{54107E2A-DF42-4B81-BEF6-5C3B62A9CBD5}" srcOrd="0" destOrd="0" presId="urn:microsoft.com/office/officeart/2005/8/layout/pyramid4"/>
    <dgm:cxn modelId="{2C31DBAA-E426-4867-81A0-2FB1C1884CAB}" type="presOf" srcId="{72ACF984-EBA2-4CB6-A211-F2EC97FF8FEA}" destId="{FC23348F-20FB-4907-A8B4-3C0DC2339883}" srcOrd="0" destOrd="0" presId="urn:microsoft.com/office/officeart/2005/8/layout/pyramid4"/>
    <dgm:cxn modelId="{F2747CB2-3C86-421E-9A51-AE317703618D}" type="presOf" srcId="{A0E34456-F539-4218-A1F7-F3B9A7AF9D20}" destId="{D45A8379-DCB9-452A-8D3E-6F787B55D223}" srcOrd="0" destOrd="0" presId="urn:microsoft.com/office/officeart/2005/8/layout/pyramid4"/>
    <dgm:cxn modelId="{24D8E3F8-E5ED-4BE4-8A7A-93B0F7863B8B}" type="presOf" srcId="{6718A62F-8FAD-446E-9460-1776E74EC991}" destId="{F34F9C5A-AA8B-4607-92A0-B1B4B74FD75A}" srcOrd="0" destOrd="0" presId="urn:microsoft.com/office/officeart/2005/8/layout/pyramid4"/>
    <dgm:cxn modelId="{84EEC748-538C-4A4E-B4B2-F7001F793204}" type="presParOf" srcId="{F34F9C5A-AA8B-4607-92A0-B1B4B74FD75A}" destId="{8032D39A-D538-479F-A119-80B0DC636A23}" srcOrd="0" destOrd="0" presId="urn:microsoft.com/office/officeart/2005/8/layout/pyramid4"/>
    <dgm:cxn modelId="{B155CB9D-B8AC-4DF8-9D40-1F75B0D5F4CA}" type="presParOf" srcId="{F34F9C5A-AA8B-4607-92A0-B1B4B74FD75A}" destId="{FC23348F-20FB-4907-A8B4-3C0DC2339883}" srcOrd="1" destOrd="0" presId="urn:microsoft.com/office/officeart/2005/8/layout/pyramid4"/>
    <dgm:cxn modelId="{0270A053-94BF-4181-AD99-10FFD3C423B7}" type="presParOf" srcId="{F34F9C5A-AA8B-4607-92A0-B1B4B74FD75A}" destId="{D45A8379-DCB9-452A-8D3E-6F787B55D223}" srcOrd="2" destOrd="0" presId="urn:microsoft.com/office/officeart/2005/8/layout/pyramid4"/>
    <dgm:cxn modelId="{11A4A03F-1E63-4EE3-A1D4-63E150CA8417}" type="presParOf" srcId="{F34F9C5A-AA8B-4607-92A0-B1B4B74FD75A}" destId="{54107E2A-DF42-4B81-BEF6-5C3B62A9CBD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8A62F-8FAD-446E-9460-1776E74EC991}" type="doc">
      <dgm:prSet loTypeId="urn:microsoft.com/office/officeart/2005/8/layout/pyramid4" loCatId="pyramid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59B6872-3209-408F-98D4-4B52336710EE}">
      <dgm:prSet phldrT="[Text]"/>
      <dgm:spPr/>
      <dgm:t>
        <a:bodyPr/>
        <a:lstStyle/>
        <a:p>
          <a:r>
            <a:rPr lang="en-US" dirty="0"/>
            <a:t>Quick Start Checklist</a:t>
          </a:r>
        </a:p>
      </dgm:t>
    </dgm:pt>
    <dgm:pt modelId="{1D0EA82F-520F-45AF-AD80-A030F4B15A13}" type="parTrans" cxnId="{F015A56A-B8B7-4285-B45E-B42FF1BED1F3}">
      <dgm:prSet/>
      <dgm:spPr/>
      <dgm:t>
        <a:bodyPr/>
        <a:lstStyle/>
        <a:p>
          <a:endParaRPr lang="en-US"/>
        </a:p>
      </dgm:t>
    </dgm:pt>
    <dgm:pt modelId="{39030A5C-191F-4C4E-9477-6196B87EEC99}" type="sibTrans" cxnId="{F015A56A-B8B7-4285-B45E-B42FF1BED1F3}">
      <dgm:prSet/>
      <dgm:spPr/>
      <dgm:t>
        <a:bodyPr/>
        <a:lstStyle/>
        <a:p>
          <a:endParaRPr lang="en-US"/>
        </a:p>
      </dgm:t>
    </dgm:pt>
    <dgm:pt modelId="{72ACF984-EBA2-4CB6-A211-F2EC97FF8FEA}">
      <dgm:prSet phldrT="[Text]"/>
      <dgm:spPr/>
      <dgm:t>
        <a:bodyPr/>
        <a:lstStyle/>
        <a:p>
          <a:r>
            <a:rPr lang="en-US" dirty="0"/>
            <a:t>30-60-90 Day Plan</a:t>
          </a:r>
        </a:p>
      </dgm:t>
    </dgm:pt>
    <dgm:pt modelId="{B25B53D9-FD26-4896-BDB4-D0452D5EAD90}" type="parTrans" cxnId="{9ADEE386-8187-4139-B597-A28DC43AA2C0}">
      <dgm:prSet/>
      <dgm:spPr/>
      <dgm:t>
        <a:bodyPr/>
        <a:lstStyle/>
        <a:p>
          <a:endParaRPr lang="en-US"/>
        </a:p>
      </dgm:t>
    </dgm:pt>
    <dgm:pt modelId="{A0FF9482-3914-4EC1-8607-4C10EFE86A77}" type="sibTrans" cxnId="{9ADEE386-8187-4139-B597-A28DC43AA2C0}">
      <dgm:prSet/>
      <dgm:spPr/>
      <dgm:t>
        <a:bodyPr/>
        <a:lstStyle/>
        <a:p>
          <a:endParaRPr lang="en-US"/>
        </a:p>
      </dgm:t>
    </dgm:pt>
    <dgm:pt modelId="{A0E34456-F539-4218-A1F7-F3B9A7AF9D20}">
      <dgm:prSet phldrT="[Text]"/>
      <dgm:spPr/>
      <dgm:t>
        <a:bodyPr/>
        <a:lstStyle/>
        <a:p>
          <a:r>
            <a:rPr lang="en-US" dirty="0"/>
            <a:t>Key Driver Diagram</a:t>
          </a:r>
        </a:p>
      </dgm:t>
    </dgm:pt>
    <dgm:pt modelId="{27D97C3B-B224-4472-B6C5-746148B6C25E}" type="parTrans" cxnId="{06945386-C8FA-4702-8FAD-B5EDE4FCBCD3}">
      <dgm:prSet/>
      <dgm:spPr/>
      <dgm:t>
        <a:bodyPr/>
        <a:lstStyle/>
        <a:p>
          <a:endParaRPr lang="en-US"/>
        </a:p>
      </dgm:t>
    </dgm:pt>
    <dgm:pt modelId="{69075A8F-7ECD-4892-AD24-AB784A81B257}" type="sibTrans" cxnId="{06945386-C8FA-4702-8FAD-B5EDE4FCBCD3}">
      <dgm:prSet/>
      <dgm:spPr/>
      <dgm:t>
        <a:bodyPr/>
        <a:lstStyle/>
        <a:p>
          <a:endParaRPr lang="en-US"/>
        </a:p>
      </dgm:t>
    </dgm:pt>
    <dgm:pt modelId="{0197A37B-583B-4D41-AA95-BC6FCBCED21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PDSA Cycle</a:t>
          </a:r>
        </a:p>
      </dgm:t>
    </dgm:pt>
    <dgm:pt modelId="{AE7E6035-A95E-4F78-9C3D-5CB8D16081E2}" type="parTrans" cxnId="{C3584A69-7E2C-4E32-9166-82E021D4E2AC}">
      <dgm:prSet/>
      <dgm:spPr/>
      <dgm:t>
        <a:bodyPr/>
        <a:lstStyle/>
        <a:p>
          <a:endParaRPr lang="en-US"/>
        </a:p>
      </dgm:t>
    </dgm:pt>
    <dgm:pt modelId="{2C20A533-B2F9-4684-863A-8543D019D7B9}" type="sibTrans" cxnId="{C3584A69-7E2C-4E32-9166-82E021D4E2AC}">
      <dgm:prSet/>
      <dgm:spPr/>
      <dgm:t>
        <a:bodyPr/>
        <a:lstStyle/>
        <a:p>
          <a:endParaRPr lang="en-US"/>
        </a:p>
      </dgm:t>
    </dgm:pt>
    <dgm:pt modelId="{F34F9C5A-AA8B-4607-92A0-B1B4B74FD75A}" type="pres">
      <dgm:prSet presAssocID="{6718A62F-8FAD-446E-9460-1776E74EC991}" presName="compositeShape" presStyleCnt="0">
        <dgm:presLayoutVars>
          <dgm:chMax val="9"/>
          <dgm:dir/>
          <dgm:resizeHandles val="exact"/>
        </dgm:presLayoutVars>
      </dgm:prSet>
      <dgm:spPr/>
    </dgm:pt>
    <dgm:pt modelId="{8032D39A-D538-479F-A119-80B0DC636A23}" type="pres">
      <dgm:prSet presAssocID="{6718A62F-8FAD-446E-9460-1776E74EC991}" presName="triangle1" presStyleLbl="node1" presStyleIdx="0" presStyleCnt="4">
        <dgm:presLayoutVars>
          <dgm:bulletEnabled val="1"/>
        </dgm:presLayoutVars>
      </dgm:prSet>
      <dgm:spPr/>
    </dgm:pt>
    <dgm:pt modelId="{FC23348F-20FB-4907-A8B4-3C0DC2339883}" type="pres">
      <dgm:prSet presAssocID="{6718A62F-8FAD-446E-9460-1776E74EC991}" presName="triangle2" presStyleLbl="node1" presStyleIdx="1" presStyleCnt="4">
        <dgm:presLayoutVars>
          <dgm:bulletEnabled val="1"/>
        </dgm:presLayoutVars>
      </dgm:prSet>
      <dgm:spPr/>
    </dgm:pt>
    <dgm:pt modelId="{D45A8379-DCB9-452A-8D3E-6F787B55D223}" type="pres">
      <dgm:prSet presAssocID="{6718A62F-8FAD-446E-9460-1776E74EC991}" presName="triangle3" presStyleLbl="node1" presStyleIdx="2" presStyleCnt="4">
        <dgm:presLayoutVars>
          <dgm:bulletEnabled val="1"/>
        </dgm:presLayoutVars>
      </dgm:prSet>
      <dgm:spPr/>
    </dgm:pt>
    <dgm:pt modelId="{54107E2A-DF42-4B81-BEF6-5C3B62A9CBD5}" type="pres">
      <dgm:prSet presAssocID="{6718A62F-8FAD-446E-9460-1776E74EC991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3584A69-7E2C-4E32-9166-82E021D4E2AC}" srcId="{6718A62F-8FAD-446E-9460-1776E74EC991}" destId="{0197A37B-583B-4D41-AA95-BC6FCBCED21F}" srcOrd="3" destOrd="0" parTransId="{AE7E6035-A95E-4F78-9C3D-5CB8D16081E2}" sibTransId="{2C20A533-B2F9-4684-863A-8543D019D7B9}"/>
    <dgm:cxn modelId="{F015A56A-B8B7-4285-B45E-B42FF1BED1F3}" srcId="{6718A62F-8FAD-446E-9460-1776E74EC991}" destId="{159B6872-3209-408F-98D4-4B52336710EE}" srcOrd="0" destOrd="0" parTransId="{1D0EA82F-520F-45AF-AD80-A030F4B15A13}" sibTransId="{39030A5C-191F-4C4E-9477-6196B87EEC99}"/>
    <dgm:cxn modelId="{06945386-C8FA-4702-8FAD-B5EDE4FCBCD3}" srcId="{6718A62F-8FAD-446E-9460-1776E74EC991}" destId="{A0E34456-F539-4218-A1F7-F3B9A7AF9D20}" srcOrd="2" destOrd="0" parTransId="{27D97C3B-B224-4472-B6C5-746148B6C25E}" sibTransId="{69075A8F-7ECD-4892-AD24-AB784A81B257}"/>
    <dgm:cxn modelId="{9ADEE386-8187-4139-B597-A28DC43AA2C0}" srcId="{6718A62F-8FAD-446E-9460-1776E74EC991}" destId="{72ACF984-EBA2-4CB6-A211-F2EC97FF8FEA}" srcOrd="1" destOrd="0" parTransId="{B25B53D9-FD26-4896-BDB4-D0452D5EAD90}" sibTransId="{A0FF9482-3914-4EC1-8607-4C10EFE86A77}"/>
    <dgm:cxn modelId="{174B1C93-DFD9-4799-9A20-F3927D971121}" type="presOf" srcId="{159B6872-3209-408F-98D4-4B52336710EE}" destId="{8032D39A-D538-479F-A119-80B0DC636A23}" srcOrd="0" destOrd="0" presId="urn:microsoft.com/office/officeart/2005/8/layout/pyramid4"/>
    <dgm:cxn modelId="{C20ED99D-01D1-4418-9258-B4C9A862FACF}" type="presOf" srcId="{0197A37B-583B-4D41-AA95-BC6FCBCED21F}" destId="{54107E2A-DF42-4B81-BEF6-5C3B62A9CBD5}" srcOrd="0" destOrd="0" presId="urn:microsoft.com/office/officeart/2005/8/layout/pyramid4"/>
    <dgm:cxn modelId="{2C31DBAA-E426-4867-81A0-2FB1C1884CAB}" type="presOf" srcId="{72ACF984-EBA2-4CB6-A211-F2EC97FF8FEA}" destId="{FC23348F-20FB-4907-A8B4-3C0DC2339883}" srcOrd="0" destOrd="0" presId="urn:microsoft.com/office/officeart/2005/8/layout/pyramid4"/>
    <dgm:cxn modelId="{F2747CB2-3C86-421E-9A51-AE317703618D}" type="presOf" srcId="{A0E34456-F539-4218-A1F7-F3B9A7AF9D20}" destId="{D45A8379-DCB9-452A-8D3E-6F787B55D223}" srcOrd="0" destOrd="0" presId="urn:microsoft.com/office/officeart/2005/8/layout/pyramid4"/>
    <dgm:cxn modelId="{24D8E3F8-E5ED-4BE4-8A7A-93B0F7863B8B}" type="presOf" srcId="{6718A62F-8FAD-446E-9460-1776E74EC991}" destId="{F34F9C5A-AA8B-4607-92A0-B1B4B74FD75A}" srcOrd="0" destOrd="0" presId="urn:microsoft.com/office/officeart/2005/8/layout/pyramid4"/>
    <dgm:cxn modelId="{84EEC748-538C-4A4E-B4B2-F7001F793204}" type="presParOf" srcId="{F34F9C5A-AA8B-4607-92A0-B1B4B74FD75A}" destId="{8032D39A-D538-479F-A119-80B0DC636A23}" srcOrd="0" destOrd="0" presId="urn:microsoft.com/office/officeart/2005/8/layout/pyramid4"/>
    <dgm:cxn modelId="{B155CB9D-B8AC-4DF8-9D40-1F75B0D5F4CA}" type="presParOf" srcId="{F34F9C5A-AA8B-4607-92A0-B1B4B74FD75A}" destId="{FC23348F-20FB-4907-A8B4-3C0DC2339883}" srcOrd="1" destOrd="0" presId="urn:microsoft.com/office/officeart/2005/8/layout/pyramid4"/>
    <dgm:cxn modelId="{0270A053-94BF-4181-AD99-10FFD3C423B7}" type="presParOf" srcId="{F34F9C5A-AA8B-4607-92A0-B1B4B74FD75A}" destId="{D45A8379-DCB9-452A-8D3E-6F787B55D223}" srcOrd="2" destOrd="0" presId="urn:microsoft.com/office/officeart/2005/8/layout/pyramid4"/>
    <dgm:cxn modelId="{11A4A03F-1E63-4EE3-A1D4-63E150CA8417}" type="presParOf" srcId="{F34F9C5A-AA8B-4607-92A0-B1B4B74FD75A}" destId="{54107E2A-DF42-4B81-BEF6-5C3B62A9CBD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615993-32D0-4F74-A63D-55CE997021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EA7D253-5C98-4E6A-90AA-2A631ACDB0FB}">
      <dgm:prSet/>
      <dgm:spPr/>
      <dgm:t>
        <a:bodyPr/>
        <a:lstStyle/>
        <a:p>
          <a:r>
            <a:rPr lang="en-US" b="1" i="1"/>
            <a:t>Learn</a:t>
          </a:r>
          <a:r>
            <a:rPr lang="en-US"/>
            <a:t> whether change will result in improvement</a:t>
          </a:r>
        </a:p>
      </dgm:t>
    </dgm:pt>
    <dgm:pt modelId="{A89C00A0-A0E2-4B0E-A90A-3B3C954928AB}" type="parTrans" cxnId="{45F19503-B567-44AC-BE47-D5F6D103FE24}">
      <dgm:prSet/>
      <dgm:spPr/>
      <dgm:t>
        <a:bodyPr/>
        <a:lstStyle/>
        <a:p>
          <a:endParaRPr lang="en-US"/>
        </a:p>
      </dgm:t>
    </dgm:pt>
    <dgm:pt modelId="{CDD29352-E7A2-4009-9D57-E2B18D35F3D0}" type="sibTrans" cxnId="{45F19503-B567-44AC-BE47-D5F6D103FE24}">
      <dgm:prSet/>
      <dgm:spPr/>
      <dgm:t>
        <a:bodyPr/>
        <a:lstStyle/>
        <a:p>
          <a:endParaRPr lang="en-US"/>
        </a:p>
      </dgm:t>
    </dgm:pt>
    <dgm:pt modelId="{388F0911-CA72-4365-A162-229B18B7367C}">
      <dgm:prSet/>
      <dgm:spPr/>
      <dgm:t>
        <a:bodyPr/>
        <a:lstStyle/>
        <a:p>
          <a:r>
            <a:rPr lang="en-US" b="1" i="1"/>
            <a:t>Predict</a:t>
          </a:r>
          <a:r>
            <a:rPr lang="en-US"/>
            <a:t> the amount of improvement possible</a:t>
          </a:r>
        </a:p>
      </dgm:t>
    </dgm:pt>
    <dgm:pt modelId="{04857C8B-FBBE-4DAF-801D-84906D6E6DB7}" type="parTrans" cxnId="{A6876EE0-4B73-4306-BED7-E8AE0E343E10}">
      <dgm:prSet/>
      <dgm:spPr/>
      <dgm:t>
        <a:bodyPr/>
        <a:lstStyle/>
        <a:p>
          <a:endParaRPr lang="en-US"/>
        </a:p>
      </dgm:t>
    </dgm:pt>
    <dgm:pt modelId="{E8ADF160-4412-474D-96FC-A8190D4A569D}" type="sibTrans" cxnId="{A6876EE0-4B73-4306-BED7-E8AE0E343E10}">
      <dgm:prSet/>
      <dgm:spPr/>
      <dgm:t>
        <a:bodyPr/>
        <a:lstStyle/>
        <a:p>
          <a:endParaRPr lang="en-US"/>
        </a:p>
      </dgm:t>
    </dgm:pt>
    <dgm:pt modelId="{B8DD5862-49DB-4534-B9FF-E8AF63A7F39A}">
      <dgm:prSet/>
      <dgm:spPr/>
      <dgm:t>
        <a:bodyPr/>
        <a:lstStyle/>
        <a:p>
          <a:r>
            <a:rPr lang="en-US"/>
            <a:t>Evaluate the proposed change work in a </a:t>
          </a:r>
          <a:r>
            <a:rPr lang="en-US" b="1" i="1"/>
            <a:t>practice environment</a:t>
          </a:r>
          <a:endParaRPr lang="en-US"/>
        </a:p>
      </dgm:t>
    </dgm:pt>
    <dgm:pt modelId="{BCCF0DE8-4932-42B1-89FD-03CE96FB1D33}" type="parTrans" cxnId="{D5E2AC83-8EA1-4A92-9FB8-B4E6CDADD899}">
      <dgm:prSet/>
      <dgm:spPr/>
      <dgm:t>
        <a:bodyPr/>
        <a:lstStyle/>
        <a:p>
          <a:endParaRPr lang="en-US"/>
        </a:p>
      </dgm:t>
    </dgm:pt>
    <dgm:pt modelId="{C1B2E98B-CD7A-40CC-A2B0-CD6E17EC2CE9}" type="sibTrans" cxnId="{D5E2AC83-8EA1-4A92-9FB8-B4E6CDADD899}">
      <dgm:prSet/>
      <dgm:spPr/>
      <dgm:t>
        <a:bodyPr/>
        <a:lstStyle/>
        <a:p>
          <a:endParaRPr lang="en-US"/>
        </a:p>
      </dgm:t>
    </dgm:pt>
    <dgm:pt modelId="{DB74571C-AF79-4801-966C-4DBA62F6534B}">
      <dgm:prSet/>
      <dgm:spPr/>
      <dgm:t>
        <a:bodyPr/>
        <a:lstStyle/>
        <a:p>
          <a:r>
            <a:rPr lang="en-US" b="1" i="1"/>
            <a:t>Minimize resistance</a:t>
          </a:r>
          <a:r>
            <a:rPr lang="en-US"/>
            <a:t> at implementation</a:t>
          </a:r>
        </a:p>
      </dgm:t>
    </dgm:pt>
    <dgm:pt modelId="{BDA02F2D-8E53-42B4-93FA-C3265340A146}" type="parTrans" cxnId="{1DCBBEFA-4F9F-4859-84E3-A8E3B64A2DBC}">
      <dgm:prSet/>
      <dgm:spPr/>
      <dgm:t>
        <a:bodyPr/>
        <a:lstStyle/>
        <a:p>
          <a:endParaRPr lang="en-US"/>
        </a:p>
      </dgm:t>
    </dgm:pt>
    <dgm:pt modelId="{34BBCA4B-A633-401F-9407-EBC898DF7A29}" type="sibTrans" cxnId="{1DCBBEFA-4F9F-4859-84E3-A8E3B64A2DBC}">
      <dgm:prSet/>
      <dgm:spPr/>
      <dgm:t>
        <a:bodyPr/>
        <a:lstStyle/>
        <a:p>
          <a:endParaRPr lang="en-US"/>
        </a:p>
      </dgm:t>
    </dgm:pt>
    <dgm:pt modelId="{B580D2D5-4B2F-4D98-AB31-CAD35DE17D40}" type="pres">
      <dgm:prSet presAssocID="{D1615993-32D0-4F74-A63D-55CE99702101}" presName="root" presStyleCnt="0">
        <dgm:presLayoutVars>
          <dgm:dir/>
          <dgm:resizeHandles val="exact"/>
        </dgm:presLayoutVars>
      </dgm:prSet>
      <dgm:spPr/>
    </dgm:pt>
    <dgm:pt modelId="{5E46BA8E-ED79-4BF3-BCC5-BDCD4F8F4900}" type="pres">
      <dgm:prSet presAssocID="{0EA7D253-5C98-4E6A-90AA-2A631ACDB0FB}" presName="compNode" presStyleCnt="0"/>
      <dgm:spPr/>
    </dgm:pt>
    <dgm:pt modelId="{C38472BB-FE9F-4F1E-A727-91C9EDCC29F4}" type="pres">
      <dgm:prSet presAssocID="{0EA7D253-5C98-4E6A-90AA-2A631ACDB0FB}" presName="bgRect" presStyleLbl="bgShp" presStyleIdx="0" presStyleCnt="4"/>
      <dgm:spPr/>
    </dgm:pt>
    <dgm:pt modelId="{C57AB90C-516E-40F7-B8DA-3DC1E5F2B5A5}" type="pres">
      <dgm:prSet presAssocID="{0EA7D253-5C98-4E6A-90AA-2A631ACDB0FB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921F99C-C312-4F96-905B-7D49E63D7A65}" type="pres">
      <dgm:prSet presAssocID="{0EA7D253-5C98-4E6A-90AA-2A631ACDB0FB}" presName="spaceRect" presStyleCnt="0"/>
      <dgm:spPr/>
    </dgm:pt>
    <dgm:pt modelId="{367DD83C-F79D-42DE-8B61-321C7754A963}" type="pres">
      <dgm:prSet presAssocID="{0EA7D253-5C98-4E6A-90AA-2A631ACDB0FB}" presName="parTx" presStyleLbl="revTx" presStyleIdx="0" presStyleCnt="4">
        <dgm:presLayoutVars>
          <dgm:chMax val="0"/>
          <dgm:chPref val="0"/>
        </dgm:presLayoutVars>
      </dgm:prSet>
      <dgm:spPr/>
    </dgm:pt>
    <dgm:pt modelId="{E26C1CD2-1AC4-4AE6-993A-2D10517EFC3E}" type="pres">
      <dgm:prSet presAssocID="{CDD29352-E7A2-4009-9D57-E2B18D35F3D0}" presName="sibTrans" presStyleCnt="0"/>
      <dgm:spPr/>
    </dgm:pt>
    <dgm:pt modelId="{D7837F84-5187-49A5-A1FB-BE0E74A0B07E}" type="pres">
      <dgm:prSet presAssocID="{388F0911-CA72-4365-A162-229B18B7367C}" presName="compNode" presStyleCnt="0"/>
      <dgm:spPr/>
    </dgm:pt>
    <dgm:pt modelId="{B9B17638-2A4B-4CFE-92F4-A66946F0FE0C}" type="pres">
      <dgm:prSet presAssocID="{388F0911-CA72-4365-A162-229B18B7367C}" presName="bgRect" presStyleLbl="bgShp" presStyleIdx="1" presStyleCnt="4"/>
      <dgm:spPr/>
    </dgm:pt>
    <dgm:pt modelId="{A380AF13-F938-4F5C-8E28-62B5C688B0EB}" type="pres">
      <dgm:prSet presAssocID="{388F0911-CA72-4365-A162-229B18B7367C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0944850E-6BCD-4317-B1FB-A41C53236F89}" type="pres">
      <dgm:prSet presAssocID="{388F0911-CA72-4365-A162-229B18B7367C}" presName="spaceRect" presStyleCnt="0"/>
      <dgm:spPr/>
    </dgm:pt>
    <dgm:pt modelId="{36EB3DD9-0905-4F7E-9AF7-15C9F6CBC7D2}" type="pres">
      <dgm:prSet presAssocID="{388F0911-CA72-4365-A162-229B18B7367C}" presName="parTx" presStyleLbl="revTx" presStyleIdx="1" presStyleCnt="4">
        <dgm:presLayoutVars>
          <dgm:chMax val="0"/>
          <dgm:chPref val="0"/>
        </dgm:presLayoutVars>
      </dgm:prSet>
      <dgm:spPr/>
    </dgm:pt>
    <dgm:pt modelId="{E8A0C075-726C-4A76-BB2D-3CD7FA228434}" type="pres">
      <dgm:prSet presAssocID="{E8ADF160-4412-474D-96FC-A8190D4A569D}" presName="sibTrans" presStyleCnt="0"/>
      <dgm:spPr/>
    </dgm:pt>
    <dgm:pt modelId="{206FA0AC-BB4C-4D26-8787-94121FC657A0}" type="pres">
      <dgm:prSet presAssocID="{B8DD5862-49DB-4534-B9FF-E8AF63A7F39A}" presName="compNode" presStyleCnt="0"/>
      <dgm:spPr/>
    </dgm:pt>
    <dgm:pt modelId="{10E9DC5F-70E4-4242-ABD9-CEF1E75714FD}" type="pres">
      <dgm:prSet presAssocID="{B8DD5862-49DB-4534-B9FF-E8AF63A7F39A}" presName="bgRect" presStyleLbl="bgShp" presStyleIdx="2" presStyleCnt="4"/>
      <dgm:spPr/>
    </dgm:pt>
    <dgm:pt modelId="{A973D8F8-183C-4F97-A23A-E4C071EF7DDF}" type="pres">
      <dgm:prSet presAssocID="{B8DD5862-49DB-4534-B9FF-E8AF63A7F39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D30383F-F7F4-4E58-8D2F-80ECF17757AC}" type="pres">
      <dgm:prSet presAssocID="{B8DD5862-49DB-4534-B9FF-E8AF63A7F39A}" presName="spaceRect" presStyleCnt="0"/>
      <dgm:spPr/>
    </dgm:pt>
    <dgm:pt modelId="{06989A52-5036-4915-BB9E-FEC41503A1E4}" type="pres">
      <dgm:prSet presAssocID="{B8DD5862-49DB-4534-B9FF-E8AF63A7F39A}" presName="parTx" presStyleLbl="revTx" presStyleIdx="2" presStyleCnt="4">
        <dgm:presLayoutVars>
          <dgm:chMax val="0"/>
          <dgm:chPref val="0"/>
        </dgm:presLayoutVars>
      </dgm:prSet>
      <dgm:spPr/>
    </dgm:pt>
    <dgm:pt modelId="{51D5305C-9F82-4D41-874D-1FA7A1A0CCB4}" type="pres">
      <dgm:prSet presAssocID="{C1B2E98B-CD7A-40CC-A2B0-CD6E17EC2CE9}" presName="sibTrans" presStyleCnt="0"/>
      <dgm:spPr/>
    </dgm:pt>
    <dgm:pt modelId="{2CA572B2-6EDA-4F78-9614-E901CFC54F51}" type="pres">
      <dgm:prSet presAssocID="{DB74571C-AF79-4801-966C-4DBA62F6534B}" presName="compNode" presStyleCnt="0"/>
      <dgm:spPr/>
    </dgm:pt>
    <dgm:pt modelId="{2B5E604A-DA7F-4BB1-907A-8BC7C3B12DFE}" type="pres">
      <dgm:prSet presAssocID="{DB74571C-AF79-4801-966C-4DBA62F6534B}" presName="bgRect" presStyleLbl="bgShp" presStyleIdx="3" presStyleCnt="4"/>
      <dgm:spPr/>
    </dgm:pt>
    <dgm:pt modelId="{52F02E77-9D3F-4857-ABDD-34E871AF1DBF}" type="pres">
      <dgm:prSet presAssocID="{DB74571C-AF79-4801-966C-4DBA62F6534B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FED9007-B3D2-424E-BB93-4FED30A3C6FB}" type="pres">
      <dgm:prSet presAssocID="{DB74571C-AF79-4801-966C-4DBA62F6534B}" presName="spaceRect" presStyleCnt="0"/>
      <dgm:spPr/>
    </dgm:pt>
    <dgm:pt modelId="{558F5168-6FD4-402C-8DC1-33B186279E77}" type="pres">
      <dgm:prSet presAssocID="{DB74571C-AF79-4801-966C-4DBA62F653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5F19503-B567-44AC-BE47-D5F6D103FE24}" srcId="{D1615993-32D0-4F74-A63D-55CE99702101}" destId="{0EA7D253-5C98-4E6A-90AA-2A631ACDB0FB}" srcOrd="0" destOrd="0" parTransId="{A89C00A0-A0E2-4B0E-A90A-3B3C954928AB}" sibTransId="{CDD29352-E7A2-4009-9D57-E2B18D35F3D0}"/>
    <dgm:cxn modelId="{C220E218-2634-40BF-AB8E-FE2258FBE844}" type="presOf" srcId="{DB74571C-AF79-4801-966C-4DBA62F6534B}" destId="{558F5168-6FD4-402C-8DC1-33B186279E77}" srcOrd="0" destOrd="0" presId="urn:microsoft.com/office/officeart/2018/2/layout/IconVerticalSolidList"/>
    <dgm:cxn modelId="{E3BC8B6F-E418-4427-856B-F7096BF76822}" type="presOf" srcId="{B8DD5862-49DB-4534-B9FF-E8AF63A7F39A}" destId="{06989A52-5036-4915-BB9E-FEC41503A1E4}" srcOrd="0" destOrd="0" presId="urn:microsoft.com/office/officeart/2018/2/layout/IconVerticalSolidList"/>
    <dgm:cxn modelId="{D5E2AC83-8EA1-4A92-9FB8-B4E6CDADD899}" srcId="{D1615993-32D0-4F74-A63D-55CE99702101}" destId="{B8DD5862-49DB-4534-B9FF-E8AF63A7F39A}" srcOrd="2" destOrd="0" parTransId="{BCCF0DE8-4932-42B1-89FD-03CE96FB1D33}" sibTransId="{C1B2E98B-CD7A-40CC-A2B0-CD6E17EC2CE9}"/>
    <dgm:cxn modelId="{7391EAA8-A0BC-4C4C-9BDB-FFCE4DD53C8F}" type="presOf" srcId="{0EA7D253-5C98-4E6A-90AA-2A631ACDB0FB}" destId="{367DD83C-F79D-42DE-8B61-321C7754A963}" srcOrd="0" destOrd="0" presId="urn:microsoft.com/office/officeart/2018/2/layout/IconVerticalSolidList"/>
    <dgm:cxn modelId="{A6876EE0-4B73-4306-BED7-E8AE0E343E10}" srcId="{D1615993-32D0-4F74-A63D-55CE99702101}" destId="{388F0911-CA72-4365-A162-229B18B7367C}" srcOrd="1" destOrd="0" parTransId="{04857C8B-FBBE-4DAF-801D-84906D6E6DB7}" sibTransId="{E8ADF160-4412-474D-96FC-A8190D4A569D}"/>
    <dgm:cxn modelId="{3F1FECF2-E3FC-4880-A6DA-6129C9D9F726}" type="presOf" srcId="{388F0911-CA72-4365-A162-229B18B7367C}" destId="{36EB3DD9-0905-4F7E-9AF7-15C9F6CBC7D2}" srcOrd="0" destOrd="0" presId="urn:microsoft.com/office/officeart/2018/2/layout/IconVerticalSolidList"/>
    <dgm:cxn modelId="{42DE03F5-EA19-401B-B376-86EF99A0E598}" type="presOf" srcId="{D1615993-32D0-4F74-A63D-55CE99702101}" destId="{B580D2D5-4B2F-4D98-AB31-CAD35DE17D40}" srcOrd="0" destOrd="0" presId="urn:microsoft.com/office/officeart/2018/2/layout/IconVerticalSolidList"/>
    <dgm:cxn modelId="{1DCBBEFA-4F9F-4859-84E3-A8E3B64A2DBC}" srcId="{D1615993-32D0-4F74-A63D-55CE99702101}" destId="{DB74571C-AF79-4801-966C-4DBA62F6534B}" srcOrd="3" destOrd="0" parTransId="{BDA02F2D-8E53-42B4-93FA-C3265340A146}" sibTransId="{34BBCA4B-A633-401F-9407-EBC898DF7A29}"/>
    <dgm:cxn modelId="{C4BE87B3-6112-4238-8889-85ACB8FEDC74}" type="presParOf" srcId="{B580D2D5-4B2F-4D98-AB31-CAD35DE17D40}" destId="{5E46BA8E-ED79-4BF3-BCC5-BDCD4F8F4900}" srcOrd="0" destOrd="0" presId="urn:microsoft.com/office/officeart/2018/2/layout/IconVerticalSolidList"/>
    <dgm:cxn modelId="{C581B380-12F2-4FB8-8F6A-AB896245CC5A}" type="presParOf" srcId="{5E46BA8E-ED79-4BF3-BCC5-BDCD4F8F4900}" destId="{C38472BB-FE9F-4F1E-A727-91C9EDCC29F4}" srcOrd="0" destOrd="0" presId="urn:microsoft.com/office/officeart/2018/2/layout/IconVerticalSolidList"/>
    <dgm:cxn modelId="{D75A23B4-1376-430D-8A37-7BDFA806A528}" type="presParOf" srcId="{5E46BA8E-ED79-4BF3-BCC5-BDCD4F8F4900}" destId="{C57AB90C-516E-40F7-B8DA-3DC1E5F2B5A5}" srcOrd="1" destOrd="0" presId="urn:microsoft.com/office/officeart/2018/2/layout/IconVerticalSolidList"/>
    <dgm:cxn modelId="{F71C6A09-5D15-4829-80FD-0780A884A4E2}" type="presParOf" srcId="{5E46BA8E-ED79-4BF3-BCC5-BDCD4F8F4900}" destId="{8921F99C-C312-4F96-905B-7D49E63D7A65}" srcOrd="2" destOrd="0" presId="urn:microsoft.com/office/officeart/2018/2/layout/IconVerticalSolidList"/>
    <dgm:cxn modelId="{DD5C6B46-F434-4CFF-B77B-A18949418928}" type="presParOf" srcId="{5E46BA8E-ED79-4BF3-BCC5-BDCD4F8F4900}" destId="{367DD83C-F79D-42DE-8B61-321C7754A963}" srcOrd="3" destOrd="0" presId="urn:microsoft.com/office/officeart/2018/2/layout/IconVerticalSolidList"/>
    <dgm:cxn modelId="{2F05A6E8-0A95-4C1A-B693-9C1EDF8EA7EC}" type="presParOf" srcId="{B580D2D5-4B2F-4D98-AB31-CAD35DE17D40}" destId="{E26C1CD2-1AC4-4AE6-993A-2D10517EFC3E}" srcOrd="1" destOrd="0" presId="urn:microsoft.com/office/officeart/2018/2/layout/IconVerticalSolidList"/>
    <dgm:cxn modelId="{B12C327D-A2E1-4D4D-8354-950C8ADC44A2}" type="presParOf" srcId="{B580D2D5-4B2F-4D98-AB31-CAD35DE17D40}" destId="{D7837F84-5187-49A5-A1FB-BE0E74A0B07E}" srcOrd="2" destOrd="0" presId="urn:microsoft.com/office/officeart/2018/2/layout/IconVerticalSolidList"/>
    <dgm:cxn modelId="{02B4B516-B0A9-496D-B2F1-8074C841BB90}" type="presParOf" srcId="{D7837F84-5187-49A5-A1FB-BE0E74A0B07E}" destId="{B9B17638-2A4B-4CFE-92F4-A66946F0FE0C}" srcOrd="0" destOrd="0" presId="urn:microsoft.com/office/officeart/2018/2/layout/IconVerticalSolidList"/>
    <dgm:cxn modelId="{992C542C-DBC0-4C3A-BE9D-00D52AFA0DEF}" type="presParOf" srcId="{D7837F84-5187-49A5-A1FB-BE0E74A0B07E}" destId="{A380AF13-F938-4F5C-8E28-62B5C688B0EB}" srcOrd="1" destOrd="0" presId="urn:microsoft.com/office/officeart/2018/2/layout/IconVerticalSolidList"/>
    <dgm:cxn modelId="{86100ED8-EE91-4FF3-AE23-7E9F8356A638}" type="presParOf" srcId="{D7837F84-5187-49A5-A1FB-BE0E74A0B07E}" destId="{0944850E-6BCD-4317-B1FB-A41C53236F89}" srcOrd="2" destOrd="0" presId="urn:microsoft.com/office/officeart/2018/2/layout/IconVerticalSolidList"/>
    <dgm:cxn modelId="{3A11624E-75AE-4C7E-9C95-6EAD6FD624E2}" type="presParOf" srcId="{D7837F84-5187-49A5-A1FB-BE0E74A0B07E}" destId="{36EB3DD9-0905-4F7E-9AF7-15C9F6CBC7D2}" srcOrd="3" destOrd="0" presId="urn:microsoft.com/office/officeart/2018/2/layout/IconVerticalSolidList"/>
    <dgm:cxn modelId="{DD619975-880C-4D90-B01E-A1844CC8ECC4}" type="presParOf" srcId="{B580D2D5-4B2F-4D98-AB31-CAD35DE17D40}" destId="{E8A0C075-726C-4A76-BB2D-3CD7FA228434}" srcOrd="3" destOrd="0" presId="urn:microsoft.com/office/officeart/2018/2/layout/IconVerticalSolidList"/>
    <dgm:cxn modelId="{18BD7314-3179-4CF6-9625-87CED18FE660}" type="presParOf" srcId="{B580D2D5-4B2F-4D98-AB31-CAD35DE17D40}" destId="{206FA0AC-BB4C-4D26-8787-94121FC657A0}" srcOrd="4" destOrd="0" presId="urn:microsoft.com/office/officeart/2018/2/layout/IconVerticalSolidList"/>
    <dgm:cxn modelId="{C273266A-FB9E-4CAC-9DC5-5699123F2684}" type="presParOf" srcId="{206FA0AC-BB4C-4D26-8787-94121FC657A0}" destId="{10E9DC5F-70E4-4242-ABD9-CEF1E75714FD}" srcOrd="0" destOrd="0" presId="urn:microsoft.com/office/officeart/2018/2/layout/IconVerticalSolidList"/>
    <dgm:cxn modelId="{7F0872ED-A908-48E0-9509-42DFE7006604}" type="presParOf" srcId="{206FA0AC-BB4C-4D26-8787-94121FC657A0}" destId="{A973D8F8-183C-4F97-A23A-E4C071EF7DDF}" srcOrd="1" destOrd="0" presId="urn:microsoft.com/office/officeart/2018/2/layout/IconVerticalSolidList"/>
    <dgm:cxn modelId="{83D9E8F9-2EDA-4D2D-BD1F-3DE3971E55F2}" type="presParOf" srcId="{206FA0AC-BB4C-4D26-8787-94121FC657A0}" destId="{FD30383F-F7F4-4E58-8D2F-80ECF17757AC}" srcOrd="2" destOrd="0" presId="urn:microsoft.com/office/officeart/2018/2/layout/IconVerticalSolidList"/>
    <dgm:cxn modelId="{A089789C-5511-46C6-A435-2E4EBDB778B1}" type="presParOf" srcId="{206FA0AC-BB4C-4D26-8787-94121FC657A0}" destId="{06989A52-5036-4915-BB9E-FEC41503A1E4}" srcOrd="3" destOrd="0" presId="urn:microsoft.com/office/officeart/2018/2/layout/IconVerticalSolidList"/>
    <dgm:cxn modelId="{1AA2B3D6-B06B-4797-9C8B-8CA1334E4F30}" type="presParOf" srcId="{B580D2D5-4B2F-4D98-AB31-CAD35DE17D40}" destId="{51D5305C-9F82-4D41-874D-1FA7A1A0CCB4}" srcOrd="5" destOrd="0" presId="urn:microsoft.com/office/officeart/2018/2/layout/IconVerticalSolidList"/>
    <dgm:cxn modelId="{25739231-9BF4-43B8-A818-632E6F08C8C6}" type="presParOf" srcId="{B580D2D5-4B2F-4D98-AB31-CAD35DE17D40}" destId="{2CA572B2-6EDA-4F78-9614-E901CFC54F51}" srcOrd="6" destOrd="0" presId="urn:microsoft.com/office/officeart/2018/2/layout/IconVerticalSolidList"/>
    <dgm:cxn modelId="{F9EF57BC-D1EA-491F-8985-262040287621}" type="presParOf" srcId="{2CA572B2-6EDA-4F78-9614-E901CFC54F51}" destId="{2B5E604A-DA7F-4BB1-907A-8BC7C3B12DFE}" srcOrd="0" destOrd="0" presId="urn:microsoft.com/office/officeart/2018/2/layout/IconVerticalSolidList"/>
    <dgm:cxn modelId="{28B2DA0B-BCCB-4724-9558-95384CBD755B}" type="presParOf" srcId="{2CA572B2-6EDA-4F78-9614-E901CFC54F51}" destId="{52F02E77-9D3F-4857-ABDD-34E871AF1DBF}" srcOrd="1" destOrd="0" presId="urn:microsoft.com/office/officeart/2018/2/layout/IconVerticalSolidList"/>
    <dgm:cxn modelId="{105DA89B-EEDC-4015-9545-E42CD517C50E}" type="presParOf" srcId="{2CA572B2-6EDA-4F78-9614-E901CFC54F51}" destId="{3FED9007-B3D2-424E-BB93-4FED30A3C6FB}" srcOrd="2" destOrd="0" presId="urn:microsoft.com/office/officeart/2018/2/layout/IconVerticalSolidList"/>
    <dgm:cxn modelId="{06E049E6-15D8-4FC0-BB00-62EB4217ACC5}" type="presParOf" srcId="{2CA572B2-6EDA-4F78-9614-E901CFC54F51}" destId="{558F5168-6FD4-402C-8DC1-33B186279E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DC9A02-EFC5-417A-87BD-64BDA4F88BB7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33ECB2-286B-463B-9DF4-CA4BB5413469}">
      <dgm:prSet custT="1"/>
      <dgm:spPr/>
      <dgm:t>
        <a:bodyPr/>
        <a:lstStyle/>
        <a:p>
          <a:r>
            <a:rPr lang="en-US" sz="2800"/>
            <a:t>Assess</a:t>
          </a:r>
          <a:endParaRPr lang="en-US" sz="2000" dirty="0"/>
        </a:p>
      </dgm:t>
    </dgm:pt>
    <dgm:pt modelId="{D13CB9CF-730C-4476-9077-F4E4A64B1EE8}" type="parTrans" cxnId="{C34C1500-F0F1-4D7B-B68F-ADDB8F2A613F}">
      <dgm:prSet/>
      <dgm:spPr/>
      <dgm:t>
        <a:bodyPr/>
        <a:lstStyle/>
        <a:p>
          <a:endParaRPr lang="en-US"/>
        </a:p>
      </dgm:t>
    </dgm:pt>
    <dgm:pt modelId="{CEC04E9B-56B9-4345-B76C-415A3C39B5AC}" type="sibTrans" cxnId="{C34C1500-F0F1-4D7B-B68F-ADDB8F2A613F}">
      <dgm:prSet/>
      <dgm:spPr/>
      <dgm:t>
        <a:bodyPr/>
        <a:lstStyle/>
        <a:p>
          <a:endParaRPr lang="en-US"/>
        </a:p>
      </dgm:t>
    </dgm:pt>
    <dgm:pt modelId="{44CB7EE8-E28F-4158-80EF-7A0C1C92F807}">
      <dgm:prSet custT="1"/>
      <dgm:spPr/>
      <dgm:t>
        <a:bodyPr/>
        <a:lstStyle/>
        <a:p>
          <a:pPr>
            <a:buNone/>
          </a:pPr>
          <a:r>
            <a:rPr lang="en-US" sz="2400"/>
            <a:t>Assess your team to assure all critical departments included</a:t>
          </a:r>
          <a:endParaRPr lang="en-US" sz="2400" dirty="0"/>
        </a:p>
      </dgm:t>
    </dgm:pt>
    <dgm:pt modelId="{A89F03A4-1E6D-467D-B0D8-3295E010CE28}" type="parTrans" cxnId="{E27F1E61-A559-4438-8745-029D6F17DD0A}">
      <dgm:prSet/>
      <dgm:spPr/>
      <dgm:t>
        <a:bodyPr/>
        <a:lstStyle/>
        <a:p>
          <a:endParaRPr lang="en-US"/>
        </a:p>
      </dgm:t>
    </dgm:pt>
    <dgm:pt modelId="{8992A177-FB56-458C-B094-7836B2C1A3CC}" type="sibTrans" cxnId="{E27F1E61-A559-4438-8745-029D6F17DD0A}">
      <dgm:prSet/>
      <dgm:spPr/>
      <dgm:t>
        <a:bodyPr/>
        <a:lstStyle/>
        <a:p>
          <a:endParaRPr lang="en-US"/>
        </a:p>
      </dgm:t>
    </dgm:pt>
    <dgm:pt modelId="{8C7368D7-5876-49AD-817E-C9CCF7C74BC5}">
      <dgm:prSet custT="1"/>
      <dgm:spPr/>
      <dgm:t>
        <a:bodyPr/>
        <a:lstStyle/>
        <a:p>
          <a:r>
            <a:rPr lang="en-US" sz="2800"/>
            <a:t>Review</a:t>
          </a:r>
          <a:endParaRPr lang="en-US" sz="2000" dirty="0"/>
        </a:p>
      </dgm:t>
    </dgm:pt>
    <dgm:pt modelId="{AC61FB1D-DF81-4E00-A017-962508B82885}" type="parTrans" cxnId="{6133A93D-CD13-44D4-B22D-C7AF27045944}">
      <dgm:prSet/>
      <dgm:spPr/>
      <dgm:t>
        <a:bodyPr/>
        <a:lstStyle/>
        <a:p>
          <a:endParaRPr lang="en-US"/>
        </a:p>
      </dgm:t>
    </dgm:pt>
    <dgm:pt modelId="{2967FDD0-E56F-4663-8EE2-42FE8FDF103A}" type="sibTrans" cxnId="{6133A93D-CD13-44D4-B22D-C7AF27045944}">
      <dgm:prSet/>
      <dgm:spPr/>
      <dgm:t>
        <a:bodyPr/>
        <a:lstStyle/>
        <a:p>
          <a:endParaRPr lang="en-US"/>
        </a:p>
      </dgm:t>
    </dgm:pt>
    <dgm:pt modelId="{9A7A6A72-50DC-41F6-8446-6B3D34610CD7}">
      <dgm:prSet custT="1"/>
      <dgm:spPr/>
      <dgm:t>
        <a:bodyPr/>
        <a:lstStyle/>
        <a:p>
          <a:r>
            <a:rPr lang="en-US" sz="2800"/>
            <a:t>Plan</a:t>
          </a:r>
          <a:endParaRPr lang="en-US" sz="2000" dirty="0"/>
        </a:p>
      </dgm:t>
    </dgm:pt>
    <dgm:pt modelId="{EA1FD68B-0E56-40D3-8A4A-B435C3C4A3B3}" type="parTrans" cxnId="{43E31AAC-91A0-406B-A367-67DB4FD380C3}">
      <dgm:prSet/>
      <dgm:spPr/>
      <dgm:t>
        <a:bodyPr/>
        <a:lstStyle/>
        <a:p>
          <a:endParaRPr lang="en-US"/>
        </a:p>
      </dgm:t>
    </dgm:pt>
    <dgm:pt modelId="{A2C5CB2E-E79E-4C4A-BCD8-EAD2600BC0A1}" type="sibTrans" cxnId="{43E31AAC-91A0-406B-A367-67DB4FD380C3}">
      <dgm:prSet/>
      <dgm:spPr/>
      <dgm:t>
        <a:bodyPr/>
        <a:lstStyle/>
        <a:p>
          <a:endParaRPr lang="en-US"/>
        </a:p>
      </dgm:t>
    </dgm:pt>
    <dgm:pt modelId="{C6DB7F6F-433D-4B9B-AA69-B665600C5A3D}">
      <dgm:prSet custT="1"/>
      <dgm:spPr/>
      <dgm:t>
        <a:bodyPr/>
        <a:lstStyle/>
        <a:p>
          <a:pPr>
            <a:buNone/>
          </a:pPr>
          <a:r>
            <a:rPr lang="en-US" sz="2200" dirty="0"/>
            <a:t>Plan for PAIRED launch – bulletin boards; staff meetings; event invitations</a:t>
          </a:r>
        </a:p>
      </dgm:t>
    </dgm:pt>
    <dgm:pt modelId="{CCA48225-99D3-4750-B7C7-BC6A64554E2E}" type="parTrans" cxnId="{3A1C9A99-550A-42C4-838C-19E9E31A169E}">
      <dgm:prSet/>
      <dgm:spPr/>
      <dgm:t>
        <a:bodyPr/>
        <a:lstStyle/>
        <a:p>
          <a:endParaRPr lang="en-US"/>
        </a:p>
      </dgm:t>
    </dgm:pt>
    <dgm:pt modelId="{2E2C81F9-EA11-4809-BEB9-144A6867BDA9}" type="sibTrans" cxnId="{3A1C9A99-550A-42C4-838C-19E9E31A169E}">
      <dgm:prSet/>
      <dgm:spPr/>
      <dgm:t>
        <a:bodyPr/>
        <a:lstStyle/>
        <a:p>
          <a:endParaRPr lang="en-US"/>
        </a:p>
      </dgm:t>
    </dgm:pt>
    <dgm:pt modelId="{58AECA9C-1252-4E89-8050-C177A99CBF57}">
      <dgm:prSet/>
      <dgm:spPr/>
      <dgm:t>
        <a:bodyPr/>
        <a:lstStyle/>
        <a:p>
          <a:endParaRPr lang="en-US" sz="2000" dirty="0"/>
        </a:p>
      </dgm:t>
    </dgm:pt>
    <dgm:pt modelId="{79E91943-4E0E-432A-8E82-5243AC8CF1D7}" type="parTrans" cxnId="{ECD6A675-CC5F-42A6-B6E6-FCEE8C7C030E}">
      <dgm:prSet/>
      <dgm:spPr/>
      <dgm:t>
        <a:bodyPr/>
        <a:lstStyle/>
        <a:p>
          <a:endParaRPr lang="en-US"/>
        </a:p>
      </dgm:t>
    </dgm:pt>
    <dgm:pt modelId="{1728A646-FB1C-44B7-A5A0-C18DABC87A07}" type="sibTrans" cxnId="{ECD6A675-CC5F-42A6-B6E6-FCEE8C7C030E}">
      <dgm:prSet/>
      <dgm:spPr/>
      <dgm:t>
        <a:bodyPr/>
        <a:lstStyle/>
        <a:p>
          <a:endParaRPr lang="en-US"/>
        </a:p>
      </dgm:t>
    </dgm:pt>
    <dgm:pt modelId="{7C68429E-2F83-4704-90A9-20856CEB7405}">
      <dgm:prSet custT="1"/>
      <dgm:spPr/>
      <dgm:t>
        <a:bodyPr/>
        <a:lstStyle/>
        <a:p>
          <a:r>
            <a:rPr lang="en-US" sz="2800"/>
            <a:t>Attend</a:t>
          </a:r>
          <a:endParaRPr lang="en-US" sz="2000" dirty="0"/>
        </a:p>
      </dgm:t>
    </dgm:pt>
    <dgm:pt modelId="{822CD4EE-C0DC-4D39-A3AC-366F161B8962}" type="parTrans" cxnId="{491FC586-B54B-41E9-A6B3-4D5A88AD1E1D}">
      <dgm:prSet/>
      <dgm:spPr/>
      <dgm:t>
        <a:bodyPr/>
        <a:lstStyle/>
        <a:p>
          <a:endParaRPr lang="en-US"/>
        </a:p>
      </dgm:t>
    </dgm:pt>
    <dgm:pt modelId="{2A8BF6B8-9188-4FE4-AB0C-07D38FDE67C1}" type="sibTrans" cxnId="{491FC586-B54B-41E9-A6B3-4D5A88AD1E1D}">
      <dgm:prSet/>
      <dgm:spPr/>
      <dgm:t>
        <a:bodyPr/>
        <a:lstStyle/>
        <a:p>
          <a:endParaRPr lang="en-US"/>
        </a:p>
      </dgm:t>
    </dgm:pt>
    <dgm:pt modelId="{95B4171E-933C-4BCE-A5DE-85030F4EC212}">
      <dgm:prSet custT="1"/>
      <dgm:spPr/>
      <dgm:t>
        <a:bodyPr/>
        <a:lstStyle/>
        <a:p>
          <a:r>
            <a:rPr lang="en-US" sz="2400" dirty="0"/>
            <a:t>Attend Data Collection Webinar </a:t>
          </a:r>
          <a:r>
            <a:rPr lang="en-US" sz="2400" b="1" dirty="0"/>
            <a:t>Wednesday, February 16, 2022, 2-3 PM ET</a:t>
          </a:r>
        </a:p>
      </dgm:t>
    </dgm:pt>
    <dgm:pt modelId="{8D4D843F-DDE8-4866-928C-E21D9AD77E70}" type="sibTrans" cxnId="{C5F7CD49-AA27-4FBC-B489-9BBE5A9289C0}">
      <dgm:prSet/>
      <dgm:spPr/>
      <dgm:t>
        <a:bodyPr/>
        <a:lstStyle/>
        <a:p>
          <a:endParaRPr lang="en-US"/>
        </a:p>
      </dgm:t>
    </dgm:pt>
    <dgm:pt modelId="{DE5A0245-BC07-44A0-BFBF-423D3E3CEE37}" type="parTrans" cxnId="{C5F7CD49-AA27-4FBC-B489-9BBE5A9289C0}">
      <dgm:prSet/>
      <dgm:spPr/>
      <dgm:t>
        <a:bodyPr/>
        <a:lstStyle/>
        <a:p>
          <a:endParaRPr lang="en-US"/>
        </a:p>
      </dgm:t>
    </dgm:pt>
    <dgm:pt modelId="{9086BF8E-4B7B-4D26-9A8D-C04E82A69B59}">
      <dgm:prSet custT="1"/>
      <dgm:spPr/>
      <dgm:t>
        <a:bodyPr/>
        <a:lstStyle/>
        <a:p>
          <a:r>
            <a:rPr lang="en-US" sz="2400" dirty="0"/>
            <a:t>Review PAIRED resources</a:t>
          </a:r>
        </a:p>
      </dgm:t>
    </dgm:pt>
    <dgm:pt modelId="{0E09A67E-5D83-496F-BEF5-082AC27C2F77}" type="parTrans" cxnId="{203A52B2-B258-4D31-ACFF-7910ADF0F3F6}">
      <dgm:prSet/>
      <dgm:spPr/>
      <dgm:t>
        <a:bodyPr/>
        <a:lstStyle/>
        <a:p>
          <a:endParaRPr lang="en-US"/>
        </a:p>
      </dgm:t>
    </dgm:pt>
    <dgm:pt modelId="{28AFFF75-1388-4397-9C81-5486047568E0}" type="sibTrans" cxnId="{203A52B2-B258-4D31-ACFF-7910ADF0F3F6}">
      <dgm:prSet/>
      <dgm:spPr/>
      <dgm:t>
        <a:bodyPr/>
        <a:lstStyle/>
        <a:p>
          <a:endParaRPr lang="en-US"/>
        </a:p>
      </dgm:t>
    </dgm:pt>
    <dgm:pt modelId="{EFDD02DC-ED7A-4632-8792-F202B891789B}" type="pres">
      <dgm:prSet presAssocID="{E5DC9A02-EFC5-417A-87BD-64BDA4F88BB7}" presName="Name0" presStyleCnt="0">
        <dgm:presLayoutVars>
          <dgm:dir/>
          <dgm:animLvl val="lvl"/>
          <dgm:resizeHandles val="exact"/>
        </dgm:presLayoutVars>
      </dgm:prSet>
      <dgm:spPr/>
    </dgm:pt>
    <dgm:pt modelId="{78DA5168-9151-4D63-86D9-EF6486B27F88}" type="pres">
      <dgm:prSet presAssocID="{4133ECB2-286B-463B-9DF4-CA4BB5413469}" presName="composite" presStyleCnt="0"/>
      <dgm:spPr/>
    </dgm:pt>
    <dgm:pt modelId="{4783E61C-0424-4847-A43B-ECBD6F7CBDB4}" type="pres">
      <dgm:prSet presAssocID="{4133ECB2-286B-463B-9DF4-CA4BB5413469}" presName="parTx" presStyleLbl="alignNode1" presStyleIdx="0" presStyleCnt="4" custScaleX="146019">
        <dgm:presLayoutVars>
          <dgm:chMax val="0"/>
          <dgm:chPref val="0"/>
        </dgm:presLayoutVars>
      </dgm:prSet>
      <dgm:spPr/>
    </dgm:pt>
    <dgm:pt modelId="{EE04197A-C014-4AA4-A95F-5F42EC5CCE42}" type="pres">
      <dgm:prSet presAssocID="{4133ECB2-286B-463B-9DF4-CA4BB5413469}" presName="desTx" presStyleLbl="alignAccFollowNode1" presStyleIdx="0" presStyleCnt="4" custScaleX="147517" custLinFactNeighborY="345">
        <dgm:presLayoutVars/>
      </dgm:prSet>
      <dgm:spPr/>
    </dgm:pt>
    <dgm:pt modelId="{631A56A8-4B09-4E5D-9AF8-286F32FEE937}" type="pres">
      <dgm:prSet presAssocID="{CEC04E9B-56B9-4345-B76C-415A3C39B5AC}" presName="space" presStyleCnt="0"/>
      <dgm:spPr/>
    </dgm:pt>
    <dgm:pt modelId="{85E1C194-398E-4763-A2EA-7A18719CAECD}" type="pres">
      <dgm:prSet presAssocID="{8C7368D7-5876-49AD-817E-C9CCF7C74BC5}" presName="composite" presStyleCnt="0"/>
      <dgm:spPr/>
    </dgm:pt>
    <dgm:pt modelId="{4A5B2F9D-CB38-4289-9F4D-B70EB03CAA7B}" type="pres">
      <dgm:prSet presAssocID="{8C7368D7-5876-49AD-817E-C9CCF7C74BC5}" presName="parTx" presStyleLbl="alignNode1" presStyleIdx="1" presStyleCnt="4">
        <dgm:presLayoutVars>
          <dgm:chMax val="0"/>
          <dgm:chPref val="0"/>
        </dgm:presLayoutVars>
      </dgm:prSet>
      <dgm:spPr/>
    </dgm:pt>
    <dgm:pt modelId="{0C3BAD44-9724-4907-878B-4ABBBB0DE55D}" type="pres">
      <dgm:prSet presAssocID="{8C7368D7-5876-49AD-817E-C9CCF7C74BC5}" presName="desTx" presStyleLbl="alignAccFollowNode1" presStyleIdx="1" presStyleCnt="4">
        <dgm:presLayoutVars/>
      </dgm:prSet>
      <dgm:spPr/>
    </dgm:pt>
    <dgm:pt modelId="{80DECFBD-B838-4E87-B573-2FC4D340BD1F}" type="pres">
      <dgm:prSet presAssocID="{2967FDD0-E56F-4663-8EE2-42FE8FDF103A}" presName="space" presStyleCnt="0"/>
      <dgm:spPr/>
    </dgm:pt>
    <dgm:pt modelId="{5729D2A3-7D9B-4EA6-B721-05EE2A5CA2D3}" type="pres">
      <dgm:prSet presAssocID="{7C68429E-2F83-4704-90A9-20856CEB7405}" presName="composite" presStyleCnt="0"/>
      <dgm:spPr/>
    </dgm:pt>
    <dgm:pt modelId="{28657810-2DFE-4039-9979-C922127367DC}" type="pres">
      <dgm:prSet presAssocID="{7C68429E-2F83-4704-90A9-20856CEB7405}" presName="parTx" presStyleLbl="alignNode1" presStyleIdx="2" presStyleCnt="4">
        <dgm:presLayoutVars>
          <dgm:chMax val="0"/>
          <dgm:chPref val="0"/>
        </dgm:presLayoutVars>
      </dgm:prSet>
      <dgm:spPr/>
    </dgm:pt>
    <dgm:pt modelId="{3BCB30F0-85E6-45B9-B91D-5322CB8AD3B8}" type="pres">
      <dgm:prSet presAssocID="{7C68429E-2F83-4704-90A9-20856CEB7405}" presName="desTx" presStyleLbl="alignAccFollowNode1" presStyleIdx="2" presStyleCnt="4" custScaleX="125351">
        <dgm:presLayoutVars/>
      </dgm:prSet>
      <dgm:spPr/>
    </dgm:pt>
    <dgm:pt modelId="{D910CBEE-0410-40B6-BA6D-0308DDB7FEE4}" type="pres">
      <dgm:prSet presAssocID="{2A8BF6B8-9188-4FE4-AB0C-07D38FDE67C1}" presName="space" presStyleCnt="0"/>
      <dgm:spPr/>
    </dgm:pt>
    <dgm:pt modelId="{FE72C071-61ED-4F92-AFB1-8C35396E1BD5}" type="pres">
      <dgm:prSet presAssocID="{9A7A6A72-50DC-41F6-8446-6B3D34610CD7}" presName="composite" presStyleCnt="0"/>
      <dgm:spPr/>
    </dgm:pt>
    <dgm:pt modelId="{5959681E-00CB-4AAF-839F-29AC7BFF7E6B}" type="pres">
      <dgm:prSet presAssocID="{9A7A6A72-50DC-41F6-8446-6B3D34610CD7}" presName="parTx" presStyleLbl="alignNode1" presStyleIdx="3" presStyleCnt="4">
        <dgm:presLayoutVars>
          <dgm:chMax val="0"/>
          <dgm:chPref val="0"/>
        </dgm:presLayoutVars>
      </dgm:prSet>
      <dgm:spPr/>
    </dgm:pt>
    <dgm:pt modelId="{737044D6-F4C4-4F10-BC63-A11AEE30AFBE}" type="pres">
      <dgm:prSet presAssocID="{9A7A6A72-50DC-41F6-8446-6B3D34610CD7}" presName="desTx" presStyleLbl="alignAccFollowNode1" presStyleIdx="3" presStyleCnt="4">
        <dgm:presLayoutVars/>
      </dgm:prSet>
      <dgm:spPr/>
    </dgm:pt>
  </dgm:ptLst>
  <dgm:cxnLst>
    <dgm:cxn modelId="{C34C1500-F0F1-4D7B-B68F-ADDB8F2A613F}" srcId="{E5DC9A02-EFC5-417A-87BD-64BDA4F88BB7}" destId="{4133ECB2-286B-463B-9DF4-CA4BB5413469}" srcOrd="0" destOrd="0" parTransId="{D13CB9CF-730C-4476-9077-F4E4A64B1EE8}" sibTransId="{CEC04E9B-56B9-4345-B76C-415A3C39B5AC}"/>
    <dgm:cxn modelId="{3579ED21-2902-47AB-9886-4B0BF99A5C0B}" type="presOf" srcId="{4133ECB2-286B-463B-9DF4-CA4BB5413469}" destId="{4783E61C-0424-4847-A43B-ECBD6F7CBDB4}" srcOrd="0" destOrd="0" presId="urn:microsoft.com/office/officeart/2016/7/layout/HorizontalActionList"/>
    <dgm:cxn modelId="{1285832F-9238-4618-A955-717FD9787678}" type="presOf" srcId="{9086BF8E-4B7B-4D26-9A8D-C04E82A69B59}" destId="{0C3BAD44-9724-4907-878B-4ABBBB0DE55D}" srcOrd="0" destOrd="0" presId="urn:microsoft.com/office/officeart/2016/7/layout/HorizontalActionList"/>
    <dgm:cxn modelId="{6133A93D-CD13-44D4-B22D-C7AF27045944}" srcId="{E5DC9A02-EFC5-417A-87BD-64BDA4F88BB7}" destId="{8C7368D7-5876-49AD-817E-C9CCF7C74BC5}" srcOrd="1" destOrd="0" parTransId="{AC61FB1D-DF81-4E00-A017-962508B82885}" sibTransId="{2967FDD0-E56F-4663-8EE2-42FE8FDF103A}"/>
    <dgm:cxn modelId="{E27F1E61-A559-4438-8745-029D6F17DD0A}" srcId="{4133ECB2-286B-463B-9DF4-CA4BB5413469}" destId="{44CB7EE8-E28F-4158-80EF-7A0C1C92F807}" srcOrd="0" destOrd="0" parTransId="{A89F03A4-1E6D-467D-B0D8-3295E010CE28}" sibTransId="{8992A177-FB56-458C-B094-7836B2C1A3CC}"/>
    <dgm:cxn modelId="{D2C55869-77AA-41BF-AB2D-CF86AB991A62}" type="presOf" srcId="{9A7A6A72-50DC-41F6-8446-6B3D34610CD7}" destId="{5959681E-00CB-4AAF-839F-29AC7BFF7E6B}" srcOrd="0" destOrd="0" presId="urn:microsoft.com/office/officeart/2016/7/layout/HorizontalActionList"/>
    <dgm:cxn modelId="{C5F7CD49-AA27-4FBC-B489-9BBE5A9289C0}" srcId="{7C68429E-2F83-4704-90A9-20856CEB7405}" destId="{95B4171E-933C-4BCE-A5DE-85030F4EC212}" srcOrd="0" destOrd="0" parTransId="{DE5A0245-BC07-44A0-BFBF-423D3E3CEE37}" sibTransId="{8D4D843F-DDE8-4866-928C-E21D9AD77E70}"/>
    <dgm:cxn modelId="{16080C54-6E8F-4DCD-A1C1-997D5820A089}" type="presOf" srcId="{7C68429E-2F83-4704-90A9-20856CEB7405}" destId="{28657810-2DFE-4039-9979-C922127367DC}" srcOrd="0" destOrd="0" presId="urn:microsoft.com/office/officeart/2016/7/layout/HorizontalActionList"/>
    <dgm:cxn modelId="{ECD6A675-CC5F-42A6-B6E6-FCEE8C7C030E}" srcId="{7C68429E-2F83-4704-90A9-20856CEB7405}" destId="{58AECA9C-1252-4E89-8050-C177A99CBF57}" srcOrd="1" destOrd="0" parTransId="{79E91943-4E0E-432A-8E82-5243AC8CF1D7}" sibTransId="{1728A646-FB1C-44B7-A5A0-C18DABC87A07}"/>
    <dgm:cxn modelId="{38D1FB78-29C8-4AD7-8906-ED899D98BA44}" type="presOf" srcId="{8C7368D7-5876-49AD-817E-C9CCF7C74BC5}" destId="{4A5B2F9D-CB38-4289-9F4D-B70EB03CAA7B}" srcOrd="0" destOrd="0" presId="urn:microsoft.com/office/officeart/2016/7/layout/HorizontalActionList"/>
    <dgm:cxn modelId="{A972AC85-DA5C-42AF-8BD3-559ED7CEF193}" type="presOf" srcId="{C6DB7F6F-433D-4B9B-AA69-B665600C5A3D}" destId="{737044D6-F4C4-4F10-BC63-A11AEE30AFBE}" srcOrd="0" destOrd="0" presId="urn:microsoft.com/office/officeart/2016/7/layout/HorizontalActionList"/>
    <dgm:cxn modelId="{491FC586-B54B-41E9-A6B3-4D5A88AD1E1D}" srcId="{E5DC9A02-EFC5-417A-87BD-64BDA4F88BB7}" destId="{7C68429E-2F83-4704-90A9-20856CEB7405}" srcOrd="2" destOrd="0" parTransId="{822CD4EE-C0DC-4D39-A3AC-366F161B8962}" sibTransId="{2A8BF6B8-9188-4FE4-AB0C-07D38FDE67C1}"/>
    <dgm:cxn modelId="{CD83C78F-D3C3-4628-BB68-B5BA3163A3FD}" type="presOf" srcId="{44CB7EE8-E28F-4158-80EF-7A0C1C92F807}" destId="{EE04197A-C014-4AA4-A95F-5F42EC5CCE42}" srcOrd="0" destOrd="0" presId="urn:microsoft.com/office/officeart/2016/7/layout/HorizontalActionList"/>
    <dgm:cxn modelId="{3A1C9A99-550A-42C4-838C-19E9E31A169E}" srcId="{9A7A6A72-50DC-41F6-8446-6B3D34610CD7}" destId="{C6DB7F6F-433D-4B9B-AA69-B665600C5A3D}" srcOrd="0" destOrd="0" parTransId="{CCA48225-99D3-4750-B7C7-BC6A64554E2E}" sibTransId="{2E2C81F9-EA11-4809-BEB9-144A6867BDA9}"/>
    <dgm:cxn modelId="{43E31AAC-91A0-406B-A367-67DB4FD380C3}" srcId="{E5DC9A02-EFC5-417A-87BD-64BDA4F88BB7}" destId="{9A7A6A72-50DC-41F6-8446-6B3D34610CD7}" srcOrd="3" destOrd="0" parTransId="{EA1FD68B-0E56-40D3-8A4A-B435C3C4A3B3}" sibTransId="{A2C5CB2E-E79E-4C4A-BCD8-EAD2600BC0A1}"/>
    <dgm:cxn modelId="{203A52B2-B258-4D31-ACFF-7910ADF0F3F6}" srcId="{8C7368D7-5876-49AD-817E-C9CCF7C74BC5}" destId="{9086BF8E-4B7B-4D26-9A8D-C04E82A69B59}" srcOrd="0" destOrd="0" parTransId="{0E09A67E-5D83-496F-BEF5-082AC27C2F77}" sibTransId="{28AFFF75-1388-4397-9C81-5486047568E0}"/>
    <dgm:cxn modelId="{182A12BC-7CDF-4EE9-A500-8BE20CE6F027}" type="presOf" srcId="{95B4171E-933C-4BCE-A5DE-85030F4EC212}" destId="{3BCB30F0-85E6-45B9-B91D-5322CB8AD3B8}" srcOrd="0" destOrd="0" presId="urn:microsoft.com/office/officeart/2016/7/layout/HorizontalActionList"/>
    <dgm:cxn modelId="{7C08D8E2-7E6F-4734-8A83-1742BD9A3A76}" type="presOf" srcId="{E5DC9A02-EFC5-417A-87BD-64BDA4F88BB7}" destId="{EFDD02DC-ED7A-4632-8792-F202B891789B}" srcOrd="0" destOrd="0" presId="urn:microsoft.com/office/officeart/2016/7/layout/HorizontalActionList"/>
    <dgm:cxn modelId="{4A0C1FFB-AE52-48FA-B2F8-0AB0EB825F88}" type="presOf" srcId="{58AECA9C-1252-4E89-8050-C177A99CBF57}" destId="{3BCB30F0-85E6-45B9-B91D-5322CB8AD3B8}" srcOrd="0" destOrd="1" presId="urn:microsoft.com/office/officeart/2016/7/layout/HorizontalActionList"/>
    <dgm:cxn modelId="{16325664-787A-4695-AD0A-A62C09FB9A47}" type="presParOf" srcId="{EFDD02DC-ED7A-4632-8792-F202B891789B}" destId="{78DA5168-9151-4D63-86D9-EF6486B27F88}" srcOrd="0" destOrd="0" presId="urn:microsoft.com/office/officeart/2016/7/layout/HorizontalActionList"/>
    <dgm:cxn modelId="{0797C193-4C6B-4704-BDF9-F96BD5759D05}" type="presParOf" srcId="{78DA5168-9151-4D63-86D9-EF6486B27F88}" destId="{4783E61C-0424-4847-A43B-ECBD6F7CBDB4}" srcOrd="0" destOrd="0" presId="urn:microsoft.com/office/officeart/2016/7/layout/HorizontalActionList"/>
    <dgm:cxn modelId="{A4AB94E7-3AA2-4479-ABDC-BEF736E38751}" type="presParOf" srcId="{78DA5168-9151-4D63-86D9-EF6486B27F88}" destId="{EE04197A-C014-4AA4-A95F-5F42EC5CCE42}" srcOrd="1" destOrd="0" presId="urn:microsoft.com/office/officeart/2016/7/layout/HorizontalActionList"/>
    <dgm:cxn modelId="{3397EB1A-6FC6-40F5-9816-1BFAD237A116}" type="presParOf" srcId="{EFDD02DC-ED7A-4632-8792-F202B891789B}" destId="{631A56A8-4B09-4E5D-9AF8-286F32FEE937}" srcOrd="1" destOrd="0" presId="urn:microsoft.com/office/officeart/2016/7/layout/HorizontalActionList"/>
    <dgm:cxn modelId="{AAF12FEE-2EBC-4693-B343-1B1E3FBF536B}" type="presParOf" srcId="{EFDD02DC-ED7A-4632-8792-F202B891789B}" destId="{85E1C194-398E-4763-A2EA-7A18719CAECD}" srcOrd="2" destOrd="0" presId="urn:microsoft.com/office/officeart/2016/7/layout/HorizontalActionList"/>
    <dgm:cxn modelId="{D2AA9E7A-EE94-4373-8044-D01AD432B619}" type="presParOf" srcId="{85E1C194-398E-4763-A2EA-7A18719CAECD}" destId="{4A5B2F9D-CB38-4289-9F4D-B70EB03CAA7B}" srcOrd="0" destOrd="0" presId="urn:microsoft.com/office/officeart/2016/7/layout/HorizontalActionList"/>
    <dgm:cxn modelId="{270C4AC2-A21F-4888-A936-02B75485D9F7}" type="presParOf" srcId="{85E1C194-398E-4763-A2EA-7A18719CAECD}" destId="{0C3BAD44-9724-4907-878B-4ABBBB0DE55D}" srcOrd="1" destOrd="0" presId="urn:microsoft.com/office/officeart/2016/7/layout/HorizontalActionList"/>
    <dgm:cxn modelId="{2BFCA919-14EB-4773-80FD-61083AFC2B13}" type="presParOf" srcId="{EFDD02DC-ED7A-4632-8792-F202B891789B}" destId="{80DECFBD-B838-4E87-B573-2FC4D340BD1F}" srcOrd="3" destOrd="0" presId="urn:microsoft.com/office/officeart/2016/7/layout/HorizontalActionList"/>
    <dgm:cxn modelId="{85EF6FAF-1D4B-4FDC-8874-6DB603E40D20}" type="presParOf" srcId="{EFDD02DC-ED7A-4632-8792-F202B891789B}" destId="{5729D2A3-7D9B-4EA6-B721-05EE2A5CA2D3}" srcOrd="4" destOrd="0" presId="urn:microsoft.com/office/officeart/2016/7/layout/HorizontalActionList"/>
    <dgm:cxn modelId="{0FD419B0-6CF5-45F7-93FA-7B7CB9AD2A47}" type="presParOf" srcId="{5729D2A3-7D9B-4EA6-B721-05EE2A5CA2D3}" destId="{28657810-2DFE-4039-9979-C922127367DC}" srcOrd="0" destOrd="0" presId="urn:microsoft.com/office/officeart/2016/7/layout/HorizontalActionList"/>
    <dgm:cxn modelId="{1A645279-BBF2-4414-B4D6-45529D421A08}" type="presParOf" srcId="{5729D2A3-7D9B-4EA6-B721-05EE2A5CA2D3}" destId="{3BCB30F0-85E6-45B9-B91D-5322CB8AD3B8}" srcOrd="1" destOrd="0" presId="urn:microsoft.com/office/officeart/2016/7/layout/HorizontalActionList"/>
    <dgm:cxn modelId="{171E6AAC-8135-4995-BED1-83B9AA8BC79D}" type="presParOf" srcId="{EFDD02DC-ED7A-4632-8792-F202B891789B}" destId="{D910CBEE-0410-40B6-BA6D-0308DDB7FEE4}" srcOrd="5" destOrd="0" presId="urn:microsoft.com/office/officeart/2016/7/layout/HorizontalActionList"/>
    <dgm:cxn modelId="{88E65060-E90D-436E-8097-7A9981F0ABCE}" type="presParOf" srcId="{EFDD02DC-ED7A-4632-8792-F202B891789B}" destId="{FE72C071-61ED-4F92-AFB1-8C35396E1BD5}" srcOrd="6" destOrd="0" presId="urn:microsoft.com/office/officeart/2016/7/layout/HorizontalActionList"/>
    <dgm:cxn modelId="{4E869D97-EDF7-4693-BC29-69444A97743B}" type="presParOf" srcId="{FE72C071-61ED-4F92-AFB1-8C35396E1BD5}" destId="{5959681E-00CB-4AAF-839F-29AC7BFF7E6B}" srcOrd="0" destOrd="0" presId="urn:microsoft.com/office/officeart/2016/7/layout/HorizontalActionList"/>
    <dgm:cxn modelId="{B099AF66-27EE-4041-B347-79ECC77213AD}" type="presParOf" srcId="{FE72C071-61ED-4F92-AFB1-8C35396E1BD5}" destId="{737044D6-F4C4-4F10-BC63-A11AEE30AFBE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362785-448F-43FF-A995-05DF16B52889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FD476F-D64A-4A71-8F93-EC1A9D966767}">
      <dgm:prSet/>
      <dgm:spPr/>
      <dgm:t>
        <a:bodyPr/>
        <a:lstStyle/>
        <a:p>
          <a:r>
            <a:rPr lang="en-US" dirty="0"/>
            <a:t>Launch</a:t>
          </a:r>
        </a:p>
      </dgm:t>
    </dgm:pt>
    <dgm:pt modelId="{61DF9D4B-04DE-47B6-AFC9-58904FFEB662}" type="parTrans" cxnId="{C468F972-F916-47FA-9F42-BE1BF6367732}">
      <dgm:prSet/>
      <dgm:spPr/>
      <dgm:t>
        <a:bodyPr/>
        <a:lstStyle/>
        <a:p>
          <a:endParaRPr lang="en-US"/>
        </a:p>
      </dgm:t>
    </dgm:pt>
    <dgm:pt modelId="{C3EF83E5-1BDE-4FB7-B3A1-1E1C685EB5E7}" type="sibTrans" cxnId="{C468F972-F916-47FA-9F42-BE1BF6367732}">
      <dgm:prSet/>
      <dgm:spPr/>
      <dgm:t>
        <a:bodyPr/>
        <a:lstStyle/>
        <a:p>
          <a:endParaRPr lang="en-US"/>
        </a:p>
      </dgm:t>
    </dgm:pt>
    <dgm:pt modelId="{BC1ECCD3-E778-4A03-AF9F-C1FEF91B3613}">
      <dgm:prSet custT="1"/>
      <dgm:spPr/>
      <dgm:t>
        <a:bodyPr lIns="91440" tIns="91440" rIns="91440" bIns="0"/>
        <a:lstStyle/>
        <a:p>
          <a:pPr>
            <a:buNone/>
          </a:pPr>
          <a:r>
            <a:rPr lang="en-US" sz="2800" dirty="0"/>
            <a:t>Official launch in your hospital!</a:t>
          </a:r>
        </a:p>
      </dgm:t>
    </dgm:pt>
    <dgm:pt modelId="{F5BA35AA-5668-4534-8055-29D41EA98265}" type="parTrans" cxnId="{2C2361BA-3695-4206-8D26-D6D6F7055ECA}">
      <dgm:prSet/>
      <dgm:spPr/>
      <dgm:t>
        <a:bodyPr/>
        <a:lstStyle/>
        <a:p>
          <a:endParaRPr lang="en-US"/>
        </a:p>
      </dgm:t>
    </dgm:pt>
    <dgm:pt modelId="{F9A62227-1C4C-4200-938F-F071B302B1E9}" type="sibTrans" cxnId="{2C2361BA-3695-4206-8D26-D6D6F7055ECA}">
      <dgm:prSet/>
      <dgm:spPr/>
      <dgm:t>
        <a:bodyPr/>
        <a:lstStyle/>
        <a:p>
          <a:endParaRPr lang="en-US"/>
        </a:p>
      </dgm:t>
    </dgm:pt>
    <dgm:pt modelId="{A41DE6D4-2EA8-4BCD-B8E9-12C8EB750ECF}">
      <dgm:prSet/>
      <dgm:spPr/>
      <dgm:t>
        <a:bodyPr lIns="91440" tIns="91440" rIns="91440" bIns="0"/>
        <a:lstStyle/>
        <a:p>
          <a:pPr marL="57150" indent="0">
            <a:buFontTx/>
            <a:buNone/>
          </a:pPr>
          <a:endParaRPr lang="en-US" sz="900" dirty="0"/>
        </a:p>
      </dgm:t>
    </dgm:pt>
    <dgm:pt modelId="{D643E92F-061D-48C6-AA26-3F1310BACA4C}" type="parTrans" cxnId="{1A074C65-E87B-4C05-B46E-0837E1596461}">
      <dgm:prSet/>
      <dgm:spPr/>
      <dgm:t>
        <a:bodyPr/>
        <a:lstStyle/>
        <a:p>
          <a:endParaRPr lang="en-US"/>
        </a:p>
      </dgm:t>
    </dgm:pt>
    <dgm:pt modelId="{8B6B55C1-6FE0-40EA-A28D-D65C503294EC}" type="sibTrans" cxnId="{1A074C65-E87B-4C05-B46E-0837E1596461}">
      <dgm:prSet/>
      <dgm:spPr/>
      <dgm:t>
        <a:bodyPr/>
        <a:lstStyle/>
        <a:p>
          <a:endParaRPr lang="en-US"/>
        </a:p>
      </dgm:t>
    </dgm:pt>
    <dgm:pt modelId="{C7656324-2FBD-41E5-8AFA-86C56DBE2C52}">
      <dgm:prSet/>
      <dgm:spPr/>
      <dgm:t>
        <a:bodyPr/>
        <a:lstStyle/>
        <a:p>
          <a:r>
            <a:rPr lang="en-US" dirty="0"/>
            <a:t>Begin</a:t>
          </a:r>
        </a:p>
      </dgm:t>
    </dgm:pt>
    <dgm:pt modelId="{5BA8C1A8-DDF1-4A51-ABD1-FC4C8BA7C2B5}" type="parTrans" cxnId="{42664F96-E929-4451-A507-288C390D34EE}">
      <dgm:prSet/>
      <dgm:spPr/>
      <dgm:t>
        <a:bodyPr/>
        <a:lstStyle/>
        <a:p>
          <a:endParaRPr lang="en-US"/>
        </a:p>
      </dgm:t>
    </dgm:pt>
    <dgm:pt modelId="{6DEBED60-BD4A-4398-9D3E-E27119EBFAD0}" type="sibTrans" cxnId="{42664F96-E929-4451-A507-288C390D34EE}">
      <dgm:prSet/>
      <dgm:spPr/>
      <dgm:t>
        <a:bodyPr/>
        <a:lstStyle/>
        <a:p>
          <a:endParaRPr lang="en-US"/>
        </a:p>
      </dgm:t>
    </dgm:pt>
    <dgm:pt modelId="{C3EC1434-2E33-458F-8297-05C66EDF3182}">
      <dgm:prSet custT="1"/>
      <dgm:spPr/>
      <dgm:t>
        <a:bodyPr/>
        <a:lstStyle/>
        <a:p>
          <a:r>
            <a:rPr lang="en-US" sz="2400" dirty="0"/>
            <a:t>Begin submitting prospective data</a:t>
          </a:r>
        </a:p>
      </dgm:t>
    </dgm:pt>
    <dgm:pt modelId="{7132D266-D420-4C99-98DF-3DCFA9A3A129}" type="parTrans" cxnId="{E55D70E8-5197-4472-B68F-31DE39B4110A}">
      <dgm:prSet/>
      <dgm:spPr/>
      <dgm:t>
        <a:bodyPr/>
        <a:lstStyle/>
        <a:p>
          <a:endParaRPr lang="en-US"/>
        </a:p>
      </dgm:t>
    </dgm:pt>
    <dgm:pt modelId="{4FD6BD92-669C-48AC-8BBB-F1A7AC74028D}" type="sibTrans" cxnId="{E55D70E8-5197-4472-B68F-31DE39B4110A}">
      <dgm:prSet/>
      <dgm:spPr/>
      <dgm:t>
        <a:bodyPr/>
        <a:lstStyle/>
        <a:p>
          <a:endParaRPr lang="en-US"/>
        </a:p>
      </dgm:t>
    </dgm:pt>
    <dgm:pt modelId="{B484E985-0E01-47D4-AEA7-7029FAFB87D3}">
      <dgm:prSet custT="1"/>
      <dgm:spPr/>
      <dgm:t>
        <a:bodyPr lIns="91440" tIns="91440" rIns="91440" bIns="0"/>
        <a:lstStyle/>
        <a:p>
          <a:pPr marL="171450" indent="-171450">
            <a:buFont typeface="Wingdings" panose="05000000000000000000" pitchFamily="2" charset="2"/>
            <a:buChar char="§"/>
          </a:pPr>
          <a:r>
            <a:rPr lang="en-US" sz="2400" dirty="0"/>
            <a:t>Educate providers and facility leadership on importance of facility-wide standards</a:t>
          </a:r>
        </a:p>
        <a:p>
          <a:pPr marL="171450" indent="-171450">
            <a:buFont typeface="Wingdings" panose="05000000000000000000" pitchFamily="2" charset="2"/>
            <a:buChar char="§"/>
          </a:pPr>
          <a:r>
            <a:rPr lang="en-US" sz="2400" dirty="0"/>
            <a:t>Engage staff and clinicians </a:t>
          </a:r>
        </a:p>
        <a:p>
          <a:pPr marL="171450" indent="-171450">
            <a:buFont typeface="Wingdings" panose="05000000000000000000" pitchFamily="2" charset="2"/>
            <a:buChar char="§"/>
          </a:pPr>
          <a:r>
            <a:rPr lang="en-US" sz="2400" dirty="0"/>
            <a:t>Present your hospital’s PAIRED participation </a:t>
          </a:r>
          <a:r>
            <a:rPr lang="en-US" sz="1200" dirty="0"/>
            <a:t>			</a:t>
          </a:r>
          <a:endParaRPr lang="en-US" sz="2000" dirty="0"/>
        </a:p>
      </dgm:t>
    </dgm:pt>
    <dgm:pt modelId="{2AE7B073-0EA5-45D5-99E2-BEDB7E2C2EB4}" type="parTrans" cxnId="{C6ACC22A-AD83-4036-95A5-4C5A99D5F55D}">
      <dgm:prSet/>
      <dgm:spPr/>
      <dgm:t>
        <a:bodyPr/>
        <a:lstStyle/>
        <a:p>
          <a:endParaRPr lang="en-US"/>
        </a:p>
      </dgm:t>
    </dgm:pt>
    <dgm:pt modelId="{8FC69534-06C3-41B3-8224-63CC7D70433B}" type="sibTrans" cxnId="{C6ACC22A-AD83-4036-95A5-4C5A99D5F55D}">
      <dgm:prSet/>
      <dgm:spPr/>
      <dgm:t>
        <a:bodyPr/>
        <a:lstStyle/>
        <a:p>
          <a:endParaRPr lang="en-US"/>
        </a:p>
      </dgm:t>
    </dgm:pt>
    <dgm:pt modelId="{938DD7D0-6515-46B2-9AF9-EA043806C589}" type="pres">
      <dgm:prSet presAssocID="{17362785-448F-43FF-A995-05DF16B52889}" presName="Name0" presStyleCnt="0">
        <dgm:presLayoutVars>
          <dgm:dir/>
          <dgm:animLvl val="lvl"/>
          <dgm:resizeHandles val="exact"/>
        </dgm:presLayoutVars>
      </dgm:prSet>
      <dgm:spPr/>
    </dgm:pt>
    <dgm:pt modelId="{4BA2A280-161F-4F16-A3FE-B69FF3B57178}" type="pres">
      <dgm:prSet presAssocID="{C7656324-2FBD-41E5-8AFA-86C56DBE2C52}" presName="boxAndChildren" presStyleCnt="0"/>
      <dgm:spPr/>
    </dgm:pt>
    <dgm:pt modelId="{C890F0BA-EC1E-4D7B-900F-6435F57F3BBC}" type="pres">
      <dgm:prSet presAssocID="{C7656324-2FBD-41E5-8AFA-86C56DBE2C52}" presName="parentTextBox" presStyleLbl="alignNode1" presStyleIdx="0" presStyleCnt="2"/>
      <dgm:spPr/>
    </dgm:pt>
    <dgm:pt modelId="{793F0504-BF62-4E0F-A300-46B90D73092C}" type="pres">
      <dgm:prSet presAssocID="{C7656324-2FBD-41E5-8AFA-86C56DBE2C52}" presName="descendantBox" presStyleLbl="bgAccFollowNode1" presStyleIdx="0" presStyleCnt="2"/>
      <dgm:spPr/>
    </dgm:pt>
    <dgm:pt modelId="{8D25086A-6280-416D-86C9-5FCE625D693B}" type="pres">
      <dgm:prSet presAssocID="{C3EF83E5-1BDE-4FB7-B3A1-1E1C685EB5E7}" presName="sp" presStyleCnt="0"/>
      <dgm:spPr/>
    </dgm:pt>
    <dgm:pt modelId="{D71DD675-3D60-4873-A4BF-86B1175F8F5F}" type="pres">
      <dgm:prSet presAssocID="{C3FD476F-D64A-4A71-8F93-EC1A9D966767}" presName="arrowAndChildren" presStyleCnt="0"/>
      <dgm:spPr/>
    </dgm:pt>
    <dgm:pt modelId="{1A7ACD28-DC31-4B8B-970A-451D317491C6}" type="pres">
      <dgm:prSet presAssocID="{C3FD476F-D64A-4A71-8F93-EC1A9D966767}" presName="parentTextArrow" presStyleLbl="node1" presStyleIdx="0" presStyleCnt="0"/>
      <dgm:spPr/>
    </dgm:pt>
    <dgm:pt modelId="{84C454D5-2CAB-46CA-BD20-B954B81A911C}" type="pres">
      <dgm:prSet presAssocID="{C3FD476F-D64A-4A71-8F93-EC1A9D966767}" presName="arrow" presStyleLbl="alignNode1" presStyleIdx="1" presStyleCnt="2" custScaleY="162555"/>
      <dgm:spPr/>
    </dgm:pt>
    <dgm:pt modelId="{9ABACA52-C79C-4619-81E9-977F9C0E64E3}" type="pres">
      <dgm:prSet presAssocID="{C3FD476F-D64A-4A71-8F93-EC1A9D966767}" presName="descendantArrow" presStyleLbl="bgAccFollowNode1" presStyleIdx="1" presStyleCnt="2" custScaleX="100386" custScaleY="162892" custLinFactNeighborX="-96" custLinFactNeighborY="-18631"/>
      <dgm:spPr/>
    </dgm:pt>
  </dgm:ptLst>
  <dgm:cxnLst>
    <dgm:cxn modelId="{0930FF01-BBBA-4799-9799-7C4E8E9D343B}" type="presOf" srcId="{C3EC1434-2E33-458F-8297-05C66EDF3182}" destId="{793F0504-BF62-4E0F-A300-46B90D73092C}" srcOrd="0" destOrd="0" presId="urn:microsoft.com/office/officeart/2016/7/layout/VerticalDownArrowProcess"/>
    <dgm:cxn modelId="{B34D480F-CAEF-4517-BDAB-AE19D3DB027E}" type="presOf" srcId="{17362785-448F-43FF-A995-05DF16B52889}" destId="{938DD7D0-6515-46B2-9AF9-EA043806C589}" srcOrd="0" destOrd="0" presId="urn:microsoft.com/office/officeart/2016/7/layout/VerticalDownArrowProcess"/>
    <dgm:cxn modelId="{DFAFE016-9DD5-4DFD-8ACB-B0E388398210}" type="presOf" srcId="{C3FD476F-D64A-4A71-8F93-EC1A9D966767}" destId="{1A7ACD28-DC31-4B8B-970A-451D317491C6}" srcOrd="0" destOrd="0" presId="urn:microsoft.com/office/officeart/2016/7/layout/VerticalDownArrowProcess"/>
    <dgm:cxn modelId="{C6ACC22A-AD83-4036-95A5-4C5A99D5F55D}" srcId="{C3FD476F-D64A-4A71-8F93-EC1A9D966767}" destId="{B484E985-0E01-47D4-AEA7-7029FAFB87D3}" srcOrd="1" destOrd="0" parTransId="{2AE7B073-0EA5-45D5-99E2-BEDB7E2C2EB4}" sibTransId="{8FC69534-06C3-41B3-8224-63CC7D70433B}"/>
    <dgm:cxn modelId="{1F37B83F-69E8-4E28-AF33-1A0FEF1348FB}" type="presOf" srcId="{C7656324-2FBD-41E5-8AFA-86C56DBE2C52}" destId="{C890F0BA-EC1E-4D7B-900F-6435F57F3BBC}" srcOrd="0" destOrd="0" presId="urn:microsoft.com/office/officeart/2016/7/layout/VerticalDownArrowProcess"/>
    <dgm:cxn modelId="{5ACC3960-60B9-4311-82B1-2090D5C45A64}" type="presOf" srcId="{BC1ECCD3-E778-4A03-AF9F-C1FEF91B3613}" destId="{9ABACA52-C79C-4619-81E9-977F9C0E64E3}" srcOrd="0" destOrd="0" presId="urn:microsoft.com/office/officeart/2016/7/layout/VerticalDownArrowProcess"/>
    <dgm:cxn modelId="{1A074C65-E87B-4C05-B46E-0837E1596461}" srcId="{B484E985-0E01-47D4-AEA7-7029FAFB87D3}" destId="{A41DE6D4-2EA8-4BCD-B8E9-12C8EB750ECF}" srcOrd="0" destOrd="0" parTransId="{D643E92F-061D-48C6-AA26-3F1310BACA4C}" sibTransId="{8B6B55C1-6FE0-40EA-A28D-D65C503294EC}"/>
    <dgm:cxn modelId="{C468F972-F916-47FA-9F42-BE1BF6367732}" srcId="{17362785-448F-43FF-A995-05DF16B52889}" destId="{C3FD476F-D64A-4A71-8F93-EC1A9D966767}" srcOrd="0" destOrd="0" parTransId="{61DF9D4B-04DE-47B6-AFC9-58904FFEB662}" sibTransId="{C3EF83E5-1BDE-4FB7-B3A1-1E1C685EB5E7}"/>
    <dgm:cxn modelId="{E06D4B81-019A-4127-9008-30DD23619D30}" type="presOf" srcId="{B484E985-0E01-47D4-AEA7-7029FAFB87D3}" destId="{9ABACA52-C79C-4619-81E9-977F9C0E64E3}" srcOrd="0" destOrd="1" presId="urn:microsoft.com/office/officeart/2016/7/layout/VerticalDownArrowProcess"/>
    <dgm:cxn modelId="{B21C7787-16F8-4BBD-8870-9400A681F5B1}" type="presOf" srcId="{A41DE6D4-2EA8-4BCD-B8E9-12C8EB750ECF}" destId="{9ABACA52-C79C-4619-81E9-977F9C0E64E3}" srcOrd="0" destOrd="2" presId="urn:microsoft.com/office/officeart/2016/7/layout/VerticalDownArrowProcess"/>
    <dgm:cxn modelId="{42664F96-E929-4451-A507-288C390D34EE}" srcId="{17362785-448F-43FF-A995-05DF16B52889}" destId="{C7656324-2FBD-41E5-8AFA-86C56DBE2C52}" srcOrd="1" destOrd="0" parTransId="{5BA8C1A8-DDF1-4A51-ABD1-FC4C8BA7C2B5}" sibTransId="{6DEBED60-BD4A-4398-9D3E-E27119EBFAD0}"/>
    <dgm:cxn modelId="{2C2361BA-3695-4206-8D26-D6D6F7055ECA}" srcId="{C3FD476F-D64A-4A71-8F93-EC1A9D966767}" destId="{BC1ECCD3-E778-4A03-AF9F-C1FEF91B3613}" srcOrd="0" destOrd="0" parTransId="{F5BA35AA-5668-4534-8055-29D41EA98265}" sibTransId="{F9A62227-1C4C-4200-938F-F071B302B1E9}"/>
    <dgm:cxn modelId="{E55D70E8-5197-4472-B68F-31DE39B4110A}" srcId="{C7656324-2FBD-41E5-8AFA-86C56DBE2C52}" destId="{C3EC1434-2E33-458F-8297-05C66EDF3182}" srcOrd="0" destOrd="0" parTransId="{7132D266-D420-4C99-98DF-3DCFA9A3A129}" sibTransId="{4FD6BD92-669C-48AC-8BBB-F1A7AC74028D}"/>
    <dgm:cxn modelId="{FFCEA3F9-850E-447E-9535-46CCF7B71158}" type="presOf" srcId="{C3FD476F-D64A-4A71-8F93-EC1A9D966767}" destId="{84C454D5-2CAB-46CA-BD20-B954B81A911C}" srcOrd="1" destOrd="0" presId="urn:microsoft.com/office/officeart/2016/7/layout/VerticalDownArrowProcess"/>
    <dgm:cxn modelId="{38FAC67A-695C-4981-AC46-BD00224AE79B}" type="presParOf" srcId="{938DD7D0-6515-46B2-9AF9-EA043806C589}" destId="{4BA2A280-161F-4F16-A3FE-B69FF3B57178}" srcOrd="0" destOrd="0" presId="urn:microsoft.com/office/officeart/2016/7/layout/VerticalDownArrowProcess"/>
    <dgm:cxn modelId="{1A8453FB-EE04-4888-9C47-3FAA69A48CDE}" type="presParOf" srcId="{4BA2A280-161F-4F16-A3FE-B69FF3B57178}" destId="{C890F0BA-EC1E-4D7B-900F-6435F57F3BBC}" srcOrd="0" destOrd="0" presId="urn:microsoft.com/office/officeart/2016/7/layout/VerticalDownArrowProcess"/>
    <dgm:cxn modelId="{BB802526-A96C-47AA-BB5C-7771A619D3AA}" type="presParOf" srcId="{4BA2A280-161F-4F16-A3FE-B69FF3B57178}" destId="{793F0504-BF62-4E0F-A300-46B90D73092C}" srcOrd="1" destOrd="0" presId="urn:microsoft.com/office/officeart/2016/7/layout/VerticalDownArrowProcess"/>
    <dgm:cxn modelId="{FC776F0E-8213-414E-A179-CBEABAF1B97F}" type="presParOf" srcId="{938DD7D0-6515-46B2-9AF9-EA043806C589}" destId="{8D25086A-6280-416D-86C9-5FCE625D693B}" srcOrd="1" destOrd="0" presId="urn:microsoft.com/office/officeart/2016/7/layout/VerticalDownArrowProcess"/>
    <dgm:cxn modelId="{B9F44F77-3B04-4468-BE82-79F63ECE6D10}" type="presParOf" srcId="{938DD7D0-6515-46B2-9AF9-EA043806C589}" destId="{D71DD675-3D60-4873-A4BF-86B1175F8F5F}" srcOrd="2" destOrd="0" presId="urn:microsoft.com/office/officeart/2016/7/layout/VerticalDownArrowProcess"/>
    <dgm:cxn modelId="{07BC5204-458E-4B6A-936A-AA15CDEB268A}" type="presParOf" srcId="{D71DD675-3D60-4873-A4BF-86B1175F8F5F}" destId="{1A7ACD28-DC31-4B8B-970A-451D317491C6}" srcOrd="0" destOrd="0" presId="urn:microsoft.com/office/officeart/2016/7/layout/VerticalDownArrowProcess"/>
    <dgm:cxn modelId="{C0AF1F12-570C-470D-BE2B-561A2C5AAA92}" type="presParOf" srcId="{D71DD675-3D60-4873-A4BF-86B1175F8F5F}" destId="{84C454D5-2CAB-46CA-BD20-B954B81A911C}" srcOrd="1" destOrd="0" presId="urn:microsoft.com/office/officeart/2016/7/layout/VerticalDownArrowProcess"/>
    <dgm:cxn modelId="{6B47EFF4-5023-4E98-A328-D6DF6804624E}" type="presParOf" srcId="{D71DD675-3D60-4873-A4BF-86B1175F8F5F}" destId="{9ABACA52-C79C-4619-81E9-977F9C0E64E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535472-FE10-4379-88B6-891120DE0598}" type="doc">
      <dgm:prSet loTypeId="urn:microsoft.com/office/officeart/2005/8/layout/architecture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64E41-7ED5-4CE6-8AD3-1B46C773CB85}">
      <dgm:prSet phldrT="[Text]" custT="1"/>
      <dgm:spPr>
        <a:solidFill>
          <a:srgbClr val="9A8C5C"/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900" b="1" dirty="0"/>
            <a:t>Online Tool Box</a:t>
          </a:r>
        </a:p>
        <a:p>
          <a:r>
            <a:rPr lang="en-US" sz="2000" b="1" dirty="0"/>
            <a:t>Algorithms, Sample protocols, education tools, Slide sets, etc.</a:t>
          </a:r>
        </a:p>
      </dgm:t>
    </dgm:pt>
    <dgm:pt modelId="{0B1E2EC5-90E6-4AD6-965A-B5F56015637D}" type="parTrans" cxnId="{0E6567FF-143D-4B7D-907A-D4FD1190FED2}">
      <dgm:prSet/>
      <dgm:spPr/>
      <dgm:t>
        <a:bodyPr/>
        <a:lstStyle/>
        <a:p>
          <a:endParaRPr lang="en-US"/>
        </a:p>
      </dgm:t>
    </dgm:pt>
    <dgm:pt modelId="{2BC55E3D-6796-4D32-B8CC-55ACF466C19F}" type="sibTrans" cxnId="{0E6567FF-143D-4B7D-907A-D4FD1190FED2}">
      <dgm:prSet/>
      <dgm:spPr/>
      <dgm:t>
        <a:bodyPr/>
        <a:lstStyle/>
        <a:p>
          <a:endParaRPr lang="en-US"/>
        </a:p>
      </dgm:t>
    </dgm:pt>
    <dgm:pt modelId="{258B667C-C581-4595-A197-65C642761DFB}">
      <dgm:prSet phldrT="[Text]" custT="1"/>
      <dgm:spPr>
        <a:solidFill>
          <a:schemeClr val="accent2">
            <a:lumMod val="75000"/>
          </a:schemeClr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Custom, Personalized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/>
            <a:t>webcam, phone, or on-site </a:t>
          </a:r>
          <a:r>
            <a:rPr lang="en-US" sz="2400" b="1" dirty="0"/>
            <a:t>Consultations &amp; Grand Rounds Education</a:t>
          </a:r>
        </a:p>
      </dgm:t>
    </dgm:pt>
    <dgm:pt modelId="{6EA3CAD7-9F18-4390-88D3-D180CBADAC19}" type="parTrans" cxnId="{8590E9CC-7B10-4151-9B33-9A46443B5638}">
      <dgm:prSet/>
      <dgm:spPr/>
      <dgm:t>
        <a:bodyPr/>
        <a:lstStyle/>
        <a:p>
          <a:endParaRPr lang="en-US"/>
        </a:p>
      </dgm:t>
    </dgm:pt>
    <dgm:pt modelId="{C83F5FF3-2FF8-46C1-A754-C523186FD065}" type="sibTrans" cxnId="{8590E9CC-7B10-4151-9B33-9A46443B5638}">
      <dgm:prSet/>
      <dgm:spPr/>
      <dgm:t>
        <a:bodyPr/>
        <a:lstStyle/>
        <a:p>
          <a:endParaRPr lang="en-US"/>
        </a:p>
      </dgm:t>
    </dgm:pt>
    <dgm:pt modelId="{FA9FB421-AA4C-4628-A399-CAF0DCC1CF56}">
      <dgm:prSet phldrT="[Text]"/>
      <dgm:spPr>
        <a:solidFill>
          <a:srgbClr val="006C0F"/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/>
            <a:t>Monthly and Quarterly QI Data Reports</a:t>
          </a:r>
        </a:p>
      </dgm:t>
    </dgm:pt>
    <dgm:pt modelId="{0BCAF53C-C40F-431F-91E1-8E9096215247}" type="parTrans" cxnId="{B7882F71-7590-48B2-AF1D-7B725C73CE67}">
      <dgm:prSet/>
      <dgm:spPr/>
      <dgm:t>
        <a:bodyPr/>
        <a:lstStyle/>
        <a:p>
          <a:endParaRPr lang="en-US"/>
        </a:p>
      </dgm:t>
    </dgm:pt>
    <dgm:pt modelId="{231F1421-4AE5-40FD-8D2A-306BB6B391E0}" type="sibTrans" cxnId="{B7882F71-7590-48B2-AF1D-7B725C73CE67}">
      <dgm:prSet/>
      <dgm:spPr/>
      <dgm:t>
        <a:bodyPr/>
        <a:lstStyle/>
        <a:p>
          <a:endParaRPr lang="en-US"/>
        </a:p>
      </dgm:t>
    </dgm:pt>
    <dgm:pt modelId="{A4F08DE5-8EF8-4220-9028-7FF9E4579FBF}">
      <dgm:prSet phldrT="[Text]"/>
      <dgm:spPr>
        <a:solidFill>
          <a:schemeClr val="accent6">
            <a:lumMod val="75000"/>
          </a:schemeClr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/>
            <a:t>Educational sessions, videos, and resources</a:t>
          </a:r>
        </a:p>
      </dgm:t>
    </dgm:pt>
    <dgm:pt modelId="{014B2947-C2B0-44C5-8DC5-EF7AA15A40AD}" type="parTrans" cxnId="{AF3E42B3-BEAD-40AF-8554-156AE88623DD}">
      <dgm:prSet/>
      <dgm:spPr/>
      <dgm:t>
        <a:bodyPr/>
        <a:lstStyle/>
        <a:p>
          <a:endParaRPr lang="en-US"/>
        </a:p>
      </dgm:t>
    </dgm:pt>
    <dgm:pt modelId="{1AF4C68D-C126-4ACC-927C-8B08D9E78AF1}" type="sibTrans" cxnId="{AF3E42B3-BEAD-40AF-8554-156AE88623DD}">
      <dgm:prSet/>
      <dgm:spPr/>
      <dgm:t>
        <a:bodyPr/>
        <a:lstStyle/>
        <a:p>
          <a:endParaRPr lang="en-US"/>
        </a:p>
      </dgm:t>
    </dgm:pt>
    <dgm:pt modelId="{29B204F9-8329-409F-B840-9AA91630A934}">
      <dgm:prSet phldrT="[Text]"/>
      <dgm:spPr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/>
            <a:t>Project-wide in-person collaboration meetings</a:t>
          </a:r>
        </a:p>
      </dgm:t>
    </dgm:pt>
    <dgm:pt modelId="{76576C0D-468D-46D0-A612-07A6979FC74B}" type="parTrans" cxnId="{0D626958-C9D4-47F7-AE5B-C27400D6E5F5}">
      <dgm:prSet/>
      <dgm:spPr/>
      <dgm:t>
        <a:bodyPr/>
        <a:lstStyle/>
        <a:p>
          <a:endParaRPr lang="en-US"/>
        </a:p>
      </dgm:t>
    </dgm:pt>
    <dgm:pt modelId="{857DB1D9-81F1-45A5-AEC0-018E64D5DFC0}" type="sibTrans" cxnId="{0D626958-C9D4-47F7-AE5B-C27400D6E5F5}">
      <dgm:prSet/>
      <dgm:spPr/>
      <dgm:t>
        <a:bodyPr/>
        <a:lstStyle/>
        <a:p>
          <a:endParaRPr lang="en-US"/>
        </a:p>
      </dgm:t>
    </dgm:pt>
    <dgm:pt modelId="{E386CCAC-AA50-4494-B530-4637EB4A0921}">
      <dgm:prSet phldrT="[Text]" custT="1"/>
      <dgm:spPr>
        <a:solidFill>
          <a:schemeClr val="accent3">
            <a:lumMod val="75000"/>
          </a:schemeClr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300" b="1" dirty="0"/>
            <a:t>Monthly e-mail Bulletins</a:t>
          </a:r>
        </a:p>
      </dgm:t>
    </dgm:pt>
    <dgm:pt modelId="{6DC01AF2-3AFB-40C9-B2E8-C56B5003330E}" type="parTrans" cxnId="{19AF64BC-C12D-4E19-B226-6340E3652278}">
      <dgm:prSet/>
      <dgm:spPr/>
      <dgm:t>
        <a:bodyPr/>
        <a:lstStyle/>
        <a:p>
          <a:endParaRPr lang="en-US"/>
        </a:p>
      </dgm:t>
    </dgm:pt>
    <dgm:pt modelId="{0AE837ED-461C-4174-A71F-D4601ABF6F39}" type="sibTrans" cxnId="{19AF64BC-C12D-4E19-B226-6340E3652278}">
      <dgm:prSet/>
      <dgm:spPr/>
      <dgm:t>
        <a:bodyPr/>
        <a:lstStyle/>
        <a:p>
          <a:endParaRPr lang="en-US"/>
        </a:p>
      </dgm:t>
    </dgm:pt>
    <dgm:pt modelId="{55E459D6-F677-47DF-AF64-3B8795213C3A}">
      <dgm:prSet custT="1"/>
      <dgm:spPr>
        <a:solidFill>
          <a:schemeClr val="accent4"/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600" b="1" dirty="0"/>
            <a:t>Technical Assistance</a:t>
          </a:r>
        </a:p>
        <a:p>
          <a:r>
            <a:rPr lang="en-US" sz="2600" b="1" dirty="0"/>
            <a:t> </a:t>
          </a:r>
          <a:r>
            <a:rPr lang="en-US" sz="1800" b="1" dirty="0"/>
            <a:t>from FPQC staff, state Clinical Advisors, and National Experts</a:t>
          </a:r>
        </a:p>
      </dgm:t>
    </dgm:pt>
    <dgm:pt modelId="{1213C3DB-799E-4B4F-BECC-E8A387130B07}" type="parTrans" cxnId="{761E84A1-A16A-42CD-9170-28BA5CFB668F}">
      <dgm:prSet/>
      <dgm:spPr/>
      <dgm:t>
        <a:bodyPr/>
        <a:lstStyle/>
        <a:p>
          <a:endParaRPr lang="en-US"/>
        </a:p>
      </dgm:t>
    </dgm:pt>
    <dgm:pt modelId="{7B425E2F-25D0-43AD-B8E8-D4D38CCAD67D}" type="sibTrans" cxnId="{761E84A1-A16A-42CD-9170-28BA5CFB668F}">
      <dgm:prSet/>
      <dgm:spPr/>
      <dgm:t>
        <a:bodyPr/>
        <a:lstStyle/>
        <a:p>
          <a:endParaRPr lang="en-US"/>
        </a:p>
      </dgm:t>
    </dgm:pt>
    <dgm:pt modelId="{0ADBB45F-BACF-4400-9836-DA476DD9F2DB}">
      <dgm:prSet custT="1"/>
      <dgm:spPr>
        <a:solidFill>
          <a:srgbClr val="00CCFF"/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200" b="1" dirty="0"/>
            <a:t>Monthly Collaboration Calls with hospitals state-wide</a:t>
          </a:r>
        </a:p>
      </dgm:t>
    </dgm:pt>
    <dgm:pt modelId="{2EA77B88-C067-4AAB-B9C0-B6ED4CAF8E05}" type="parTrans" cxnId="{C5E31E48-BC6A-4F21-A8AB-DEDC04D53099}">
      <dgm:prSet/>
      <dgm:spPr/>
      <dgm:t>
        <a:bodyPr/>
        <a:lstStyle/>
        <a:p>
          <a:endParaRPr lang="en-US"/>
        </a:p>
      </dgm:t>
    </dgm:pt>
    <dgm:pt modelId="{2A710264-4DE7-47E6-8320-4CDEA23E809B}" type="sibTrans" cxnId="{C5E31E48-BC6A-4F21-A8AB-DEDC04D53099}">
      <dgm:prSet/>
      <dgm:spPr/>
      <dgm:t>
        <a:bodyPr/>
        <a:lstStyle/>
        <a:p>
          <a:endParaRPr lang="en-US"/>
        </a:p>
      </dgm:t>
    </dgm:pt>
    <dgm:pt modelId="{486DB363-C29A-405F-A983-95D5B5CBF946}" type="pres">
      <dgm:prSet presAssocID="{02535472-FE10-4379-88B6-891120DE0598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10F7E09A-3F4B-4736-8B59-9746A6F8FB07}" type="pres">
      <dgm:prSet presAssocID="{54664E41-7ED5-4CE6-8AD3-1B46C773CB85}" presName="vertOne" presStyleCnt="0"/>
      <dgm:spPr/>
    </dgm:pt>
    <dgm:pt modelId="{F87436C8-BE75-4F67-9E89-2C5C115B3ADF}" type="pres">
      <dgm:prSet presAssocID="{54664E41-7ED5-4CE6-8AD3-1B46C773CB85}" presName="txOne" presStyleLbl="node0" presStyleIdx="0" presStyleCnt="2" custScaleX="100128">
        <dgm:presLayoutVars>
          <dgm:chPref val="3"/>
        </dgm:presLayoutVars>
      </dgm:prSet>
      <dgm:spPr/>
    </dgm:pt>
    <dgm:pt modelId="{A7261D21-3AD5-40D9-81CD-CBCDD9D58E25}" type="pres">
      <dgm:prSet presAssocID="{54664E41-7ED5-4CE6-8AD3-1B46C773CB85}" presName="parTransOne" presStyleCnt="0"/>
      <dgm:spPr/>
    </dgm:pt>
    <dgm:pt modelId="{704968CB-9D22-468D-B254-98D1E4F52F81}" type="pres">
      <dgm:prSet presAssocID="{54664E41-7ED5-4CE6-8AD3-1B46C773CB85}" presName="horzOne" presStyleCnt="0"/>
      <dgm:spPr/>
    </dgm:pt>
    <dgm:pt modelId="{94C338F6-21FF-48FB-AEFC-C874FD6D0800}" type="pres">
      <dgm:prSet presAssocID="{258B667C-C581-4595-A197-65C642761DFB}" presName="vertTwo" presStyleCnt="0"/>
      <dgm:spPr/>
    </dgm:pt>
    <dgm:pt modelId="{D2C1E8CA-B31B-43D9-A789-AC76DEC15F38}" type="pres">
      <dgm:prSet presAssocID="{258B667C-C581-4595-A197-65C642761DFB}" presName="txTwo" presStyleLbl="node2" presStyleIdx="0" presStyleCnt="3">
        <dgm:presLayoutVars>
          <dgm:chPref val="3"/>
        </dgm:presLayoutVars>
      </dgm:prSet>
      <dgm:spPr/>
    </dgm:pt>
    <dgm:pt modelId="{3C89BD00-404A-44AB-9CDB-17ED9508033A}" type="pres">
      <dgm:prSet presAssocID="{258B667C-C581-4595-A197-65C642761DFB}" presName="parTransTwo" presStyleCnt="0"/>
      <dgm:spPr/>
    </dgm:pt>
    <dgm:pt modelId="{6CB101AB-832F-47EC-8AC2-6ECF8FBEF0E8}" type="pres">
      <dgm:prSet presAssocID="{258B667C-C581-4595-A197-65C642761DFB}" presName="horzTwo" presStyleCnt="0"/>
      <dgm:spPr/>
    </dgm:pt>
    <dgm:pt modelId="{B139D455-0D76-48E7-A6DE-A4C5A77B0586}" type="pres">
      <dgm:prSet presAssocID="{FA9FB421-AA4C-4628-A399-CAF0DCC1CF56}" presName="vertThree" presStyleCnt="0"/>
      <dgm:spPr/>
    </dgm:pt>
    <dgm:pt modelId="{80DD2652-F038-43CA-B4DB-BF67F8794575}" type="pres">
      <dgm:prSet presAssocID="{FA9FB421-AA4C-4628-A399-CAF0DCC1CF56}" presName="txThree" presStyleLbl="node3" presStyleIdx="0" presStyleCnt="3" custLinFactNeighborX="-1438" custLinFactNeighborY="-99986">
        <dgm:presLayoutVars>
          <dgm:chPref val="3"/>
        </dgm:presLayoutVars>
      </dgm:prSet>
      <dgm:spPr/>
    </dgm:pt>
    <dgm:pt modelId="{F7C27437-368F-4BB9-8CD1-59ECAED79789}" type="pres">
      <dgm:prSet presAssocID="{FA9FB421-AA4C-4628-A399-CAF0DCC1CF56}" presName="horzThree" presStyleCnt="0"/>
      <dgm:spPr/>
    </dgm:pt>
    <dgm:pt modelId="{A8606766-538D-4F5C-90C2-0F84BE996255}" type="pres">
      <dgm:prSet presAssocID="{231F1421-4AE5-40FD-8D2A-306BB6B391E0}" presName="sibSpaceThree" presStyleCnt="0"/>
      <dgm:spPr/>
    </dgm:pt>
    <dgm:pt modelId="{D3186CBC-0C9F-40D8-A0AB-A22A5A07FCC4}" type="pres">
      <dgm:prSet presAssocID="{A4F08DE5-8EF8-4220-9028-7FF9E4579FBF}" presName="vertThree" presStyleCnt="0"/>
      <dgm:spPr/>
    </dgm:pt>
    <dgm:pt modelId="{FDD7D45C-D692-43EA-9936-78C883C8228A}" type="pres">
      <dgm:prSet presAssocID="{A4F08DE5-8EF8-4220-9028-7FF9E4579FBF}" presName="txThree" presStyleLbl="node3" presStyleIdx="1" presStyleCnt="3" custLinFactNeighborX="-2541" custLinFactNeighborY="-99986">
        <dgm:presLayoutVars>
          <dgm:chPref val="3"/>
        </dgm:presLayoutVars>
      </dgm:prSet>
      <dgm:spPr/>
    </dgm:pt>
    <dgm:pt modelId="{A94ACA8B-3FB6-4CB7-B774-C03E0D991554}" type="pres">
      <dgm:prSet presAssocID="{A4F08DE5-8EF8-4220-9028-7FF9E4579FBF}" presName="horzThree" presStyleCnt="0"/>
      <dgm:spPr/>
    </dgm:pt>
    <dgm:pt modelId="{98B153C9-2D1D-4FD2-8E63-A805E749B87A}" type="pres">
      <dgm:prSet presAssocID="{C83F5FF3-2FF8-46C1-A754-C523186FD065}" presName="sibSpaceTwo" presStyleCnt="0"/>
      <dgm:spPr/>
    </dgm:pt>
    <dgm:pt modelId="{B4371DB0-EBB8-4830-94B2-DEB37969D8C1}" type="pres">
      <dgm:prSet presAssocID="{29B204F9-8329-409F-B840-9AA91630A934}" presName="vertTwo" presStyleCnt="0"/>
      <dgm:spPr/>
    </dgm:pt>
    <dgm:pt modelId="{883D58AF-1AE8-4D91-AC96-2E27923F94CA}" type="pres">
      <dgm:prSet presAssocID="{29B204F9-8329-409F-B840-9AA91630A934}" presName="txTwo" presStyleLbl="node2" presStyleIdx="1" presStyleCnt="3" custLinFactY="-100000" custLinFactNeighborX="-4090" custLinFactNeighborY="-100666">
        <dgm:presLayoutVars>
          <dgm:chPref val="3"/>
        </dgm:presLayoutVars>
      </dgm:prSet>
      <dgm:spPr/>
    </dgm:pt>
    <dgm:pt modelId="{71106AAC-D240-46D2-AB95-1B2F41C1A3FD}" type="pres">
      <dgm:prSet presAssocID="{29B204F9-8329-409F-B840-9AA91630A934}" presName="parTransTwo" presStyleCnt="0"/>
      <dgm:spPr/>
    </dgm:pt>
    <dgm:pt modelId="{52712EDD-83FA-48E6-BC02-4F0497265332}" type="pres">
      <dgm:prSet presAssocID="{29B204F9-8329-409F-B840-9AA91630A934}" presName="horzTwo" presStyleCnt="0"/>
      <dgm:spPr/>
    </dgm:pt>
    <dgm:pt modelId="{903036CB-5143-4CD1-AB45-2DC1F852F96F}" type="pres">
      <dgm:prSet presAssocID="{E386CCAC-AA50-4494-B530-4637EB4A0921}" presName="vertThree" presStyleCnt="0"/>
      <dgm:spPr/>
    </dgm:pt>
    <dgm:pt modelId="{8FAF2F3F-0173-4E7D-8EBA-F189D3A49772}" type="pres">
      <dgm:prSet presAssocID="{E386CCAC-AA50-4494-B530-4637EB4A0921}" presName="txThree" presStyleLbl="node3" presStyleIdx="2" presStyleCnt="3" custLinFactY="11602" custLinFactNeighborX="-2100" custLinFactNeighborY="100000">
        <dgm:presLayoutVars>
          <dgm:chPref val="3"/>
        </dgm:presLayoutVars>
      </dgm:prSet>
      <dgm:spPr/>
    </dgm:pt>
    <dgm:pt modelId="{A3EAAEA8-AE46-4475-86A4-0B3AA7D3059A}" type="pres">
      <dgm:prSet presAssocID="{E386CCAC-AA50-4494-B530-4637EB4A0921}" presName="horzThree" presStyleCnt="0"/>
      <dgm:spPr/>
    </dgm:pt>
    <dgm:pt modelId="{035F9B2F-1845-488A-A307-743E2C79A27B}" type="pres">
      <dgm:prSet presAssocID="{2BC55E3D-6796-4D32-B8CC-55ACF466C19F}" presName="sibSpaceOne" presStyleCnt="0"/>
      <dgm:spPr/>
    </dgm:pt>
    <dgm:pt modelId="{5C33BE8B-EB07-425F-829F-81916825BEE4}" type="pres">
      <dgm:prSet presAssocID="{55E459D6-F677-47DF-AF64-3B8795213C3A}" presName="vertOne" presStyleCnt="0"/>
      <dgm:spPr/>
    </dgm:pt>
    <dgm:pt modelId="{9C99A4C1-49EA-4417-9C90-700F7E88550A}" type="pres">
      <dgm:prSet presAssocID="{55E459D6-F677-47DF-AF64-3B8795213C3A}" presName="txOne" presStyleLbl="node0" presStyleIdx="1" presStyleCnt="2" custScaleY="179899" custLinFactY="-114773" custLinFactNeighborX="0" custLinFactNeighborY="-200000">
        <dgm:presLayoutVars>
          <dgm:chPref val="3"/>
        </dgm:presLayoutVars>
      </dgm:prSet>
      <dgm:spPr/>
    </dgm:pt>
    <dgm:pt modelId="{DEAB6009-5C0C-4EB9-8550-7037794EAA7B}" type="pres">
      <dgm:prSet presAssocID="{55E459D6-F677-47DF-AF64-3B8795213C3A}" presName="parTransOne" presStyleCnt="0"/>
      <dgm:spPr/>
    </dgm:pt>
    <dgm:pt modelId="{7ED033A4-29F0-4C14-AF84-7CFAEACFD58A}" type="pres">
      <dgm:prSet presAssocID="{55E459D6-F677-47DF-AF64-3B8795213C3A}" presName="horzOne" presStyleCnt="0"/>
      <dgm:spPr/>
    </dgm:pt>
    <dgm:pt modelId="{C1FDED7A-5C8E-428E-8CAD-EFF70BEF0BC2}" type="pres">
      <dgm:prSet presAssocID="{0ADBB45F-BACF-4400-9836-DA476DD9F2DB}" presName="vertTwo" presStyleCnt="0"/>
      <dgm:spPr/>
    </dgm:pt>
    <dgm:pt modelId="{94C2E0D1-A913-4839-B087-C6BAEE2FD947}" type="pres">
      <dgm:prSet presAssocID="{0ADBB45F-BACF-4400-9836-DA476DD9F2DB}" presName="txTwo" presStyleLbl="node2" presStyleIdx="2" presStyleCnt="3" custScaleY="118970" custLinFactY="86113" custLinFactNeighborX="-49" custLinFactNeighborY="100000">
        <dgm:presLayoutVars>
          <dgm:chPref val="3"/>
        </dgm:presLayoutVars>
      </dgm:prSet>
      <dgm:spPr/>
    </dgm:pt>
    <dgm:pt modelId="{927ADA6E-93FA-49B4-976B-648B2C905AF4}" type="pres">
      <dgm:prSet presAssocID="{0ADBB45F-BACF-4400-9836-DA476DD9F2DB}" presName="horzTwo" presStyleCnt="0"/>
      <dgm:spPr/>
    </dgm:pt>
  </dgm:ptLst>
  <dgm:cxnLst>
    <dgm:cxn modelId="{D2DBF324-15C4-4ACA-92CB-E1A4D759AC3C}" type="presOf" srcId="{29B204F9-8329-409F-B840-9AA91630A934}" destId="{883D58AF-1AE8-4D91-AC96-2E27923F94CA}" srcOrd="0" destOrd="0" presId="urn:microsoft.com/office/officeart/2005/8/layout/architecture"/>
    <dgm:cxn modelId="{A2C38125-67DA-4FDF-8ED5-BE33098AAFBA}" type="presOf" srcId="{0ADBB45F-BACF-4400-9836-DA476DD9F2DB}" destId="{94C2E0D1-A913-4839-B087-C6BAEE2FD947}" srcOrd="0" destOrd="0" presId="urn:microsoft.com/office/officeart/2005/8/layout/architecture"/>
    <dgm:cxn modelId="{8C5FA131-6FFF-4CEC-BE5E-4669D1135F33}" type="presOf" srcId="{A4F08DE5-8EF8-4220-9028-7FF9E4579FBF}" destId="{FDD7D45C-D692-43EA-9936-78C883C8228A}" srcOrd="0" destOrd="0" presId="urn:microsoft.com/office/officeart/2005/8/layout/architecture"/>
    <dgm:cxn modelId="{65113740-D49C-4E77-96E7-542E7897099D}" type="presOf" srcId="{FA9FB421-AA4C-4628-A399-CAF0DCC1CF56}" destId="{80DD2652-F038-43CA-B4DB-BF67F8794575}" srcOrd="0" destOrd="0" presId="urn:microsoft.com/office/officeart/2005/8/layout/architecture"/>
    <dgm:cxn modelId="{C1847242-279E-44FF-9932-349948FA58AA}" type="presOf" srcId="{55E459D6-F677-47DF-AF64-3B8795213C3A}" destId="{9C99A4C1-49EA-4417-9C90-700F7E88550A}" srcOrd="0" destOrd="0" presId="urn:microsoft.com/office/officeart/2005/8/layout/architecture"/>
    <dgm:cxn modelId="{C5E31E48-BC6A-4F21-A8AB-DEDC04D53099}" srcId="{55E459D6-F677-47DF-AF64-3B8795213C3A}" destId="{0ADBB45F-BACF-4400-9836-DA476DD9F2DB}" srcOrd="0" destOrd="0" parTransId="{2EA77B88-C067-4AAB-B9C0-B6ED4CAF8E05}" sibTransId="{2A710264-4DE7-47E6-8320-4CDEA23E809B}"/>
    <dgm:cxn modelId="{682FE16B-A9A9-45A8-9ECC-D7DA6535BEF5}" type="presOf" srcId="{02535472-FE10-4379-88B6-891120DE0598}" destId="{486DB363-C29A-405F-A983-95D5B5CBF946}" srcOrd="0" destOrd="0" presId="urn:microsoft.com/office/officeart/2005/8/layout/architecture"/>
    <dgm:cxn modelId="{B7882F71-7590-48B2-AF1D-7B725C73CE67}" srcId="{258B667C-C581-4595-A197-65C642761DFB}" destId="{FA9FB421-AA4C-4628-A399-CAF0DCC1CF56}" srcOrd="0" destOrd="0" parTransId="{0BCAF53C-C40F-431F-91E1-8E9096215247}" sibTransId="{231F1421-4AE5-40FD-8D2A-306BB6B391E0}"/>
    <dgm:cxn modelId="{EFE99556-BB79-4562-9D54-0729080B1E6A}" type="presOf" srcId="{E386CCAC-AA50-4494-B530-4637EB4A0921}" destId="{8FAF2F3F-0173-4E7D-8EBA-F189D3A49772}" srcOrd="0" destOrd="0" presId="urn:microsoft.com/office/officeart/2005/8/layout/architecture"/>
    <dgm:cxn modelId="{0D626958-C9D4-47F7-AE5B-C27400D6E5F5}" srcId="{54664E41-7ED5-4CE6-8AD3-1B46C773CB85}" destId="{29B204F9-8329-409F-B840-9AA91630A934}" srcOrd="1" destOrd="0" parTransId="{76576C0D-468D-46D0-A612-07A6979FC74B}" sibTransId="{857DB1D9-81F1-45A5-AEC0-018E64D5DFC0}"/>
    <dgm:cxn modelId="{761E84A1-A16A-42CD-9170-28BA5CFB668F}" srcId="{02535472-FE10-4379-88B6-891120DE0598}" destId="{55E459D6-F677-47DF-AF64-3B8795213C3A}" srcOrd="1" destOrd="0" parTransId="{1213C3DB-799E-4B4F-BECC-E8A387130B07}" sibTransId="{7B425E2F-25D0-43AD-B8E8-D4D38CCAD67D}"/>
    <dgm:cxn modelId="{5B364AB1-C32B-48F9-B897-4F3F9E317F4A}" type="presOf" srcId="{54664E41-7ED5-4CE6-8AD3-1B46C773CB85}" destId="{F87436C8-BE75-4F67-9E89-2C5C115B3ADF}" srcOrd="0" destOrd="0" presId="urn:microsoft.com/office/officeart/2005/8/layout/architecture"/>
    <dgm:cxn modelId="{AF3E42B3-BEAD-40AF-8554-156AE88623DD}" srcId="{258B667C-C581-4595-A197-65C642761DFB}" destId="{A4F08DE5-8EF8-4220-9028-7FF9E4579FBF}" srcOrd="1" destOrd="0" parTransId="{014B2947-C2B0-44C5-8DC5-EF7AA15A40AD}" sibTransId="{1AF4C68D-C126-4ACC-927C-8B08D9E78AF1}"/>
    <dgm:cxn modelId="{19AF64BC-C12D-4E19-B226-6340E3652278}" srcId="{29B204F9-8329-409F-B840-9AA91630A934}" destId="{E386CCAC-AA50-4494-B530-4637EB4A0921}" srcOrd="0" destOrd="0" parTransId="{6DC01AF2-3AFB-40C9-B2E8-C56B5003330E}" sibTransId="{0AE837ED-461C-4174-A71F-D4601ABF6F39}"/>
    <dgm:cxn modelId="{8590E9CC-7B10-4151-9B33-9A46443B5638}" srcId="{54664E41-7ED5-4CE6-8AD3-1B46C773CB85}" destId="{258B667C-C581-4595-A197-65C642761DFB}" srcOrd="0" destOrd="0" parTransId="{6EA3CAD7-9F18-4390-88D3-D180CBADAC19}" sibTransId="{C83F5FF3-2FF8-46C1-A754-C523186FD065}"/>
    <dgm:cxn modelId="{B13C51EE-8DF3-40C8-9B9E-17CF79821DCA}" type="presOf" srcId="{258B667C-C581-4595-A197-65C642761DFB}" destId="{D2C1E8CA-B31B-43D9-A789-AC76DEC15F38}" srcOrd="0" destOrd="0" presId="urn:microsoft.com/office/officeart/2005/8/layout/architecture"/>
    <dgm:cxn modelId="{0E6567FF-143D-4B7D-907A-D4FD1190FED2}" srcId="{02535472-FE10-4379-88B6-891120DE0598}" destId="{54664E41-7ED5-4CE6-8AD3-1B46C773CB85}" srcOrd="0" destOrd="0" parTransId="{0B1E2EC5-90E6-4AD6-965A-B5F56015637D}" sibTransId="{2BC55E3D-6796-4D32-B8CC-55ACF466C19F}"/>
    <dgm:cxn modelId="{4C695126-D335-44C9-9D8E-ADD1709E136A}" type="presParOf" srcId="{486DB363-C29A-405F-A983-95D5B5CBF946}" destId="{10F7E09A-3F4B-4736-8B59-9746A6F8FB07}" srcOrd="0" destOrd="0" presId="urn:microsoft.com/office/officeart/2005/8/layout/architecture"/>
    <dgm:cxn modelId="{F01E6E96-7B24-4B38-AFC9-BAED41AFF546}" type="presParOf" srcId="{10F7E09A-3F4B-4736-8B59-9746A6F8FB07}" destId="{F87436C8-BE75-4F67-9E89-2C5C115B3ADF}" srcOrd="0" destOrd="0" presId="urn:microsoft.com/office/officeart/2005/8/layout/architecture"/>
    <dgm:cxn modelId="{4C1B9597-88EF-4C37-BF60-2C39761A84B6}" type="presParOf" srcId="{10F7E09A-3F4B-4736-8B59-9746A6F8FB07}" destId="{A7261D21-3AD5-40D9-81CD-CBCDD9D58E25}" srcOrd="1" destOrd="0" presId="urn:microsoft.com/office/officeart/2005/8/layout/architecture"/>
    <dgm:cxn modelId="{B7BB2B4F-250A-44A9-B7A6-21022B8828B5}" type="presParOf" srcId="{10F7E09A-3F4B-4736-8B59-9746A6F8FB07}" destId="{704968CB-9D22-468D-B254-98D1E4F52F81}" srcOrd="2" destOrd="0" presId="urn:microsoft.com/office/officeart/2005/8/layout/architecture"/>
    <dgm:cxn modelId="{79A953B9-9337-4FBE-908A-A53F299AAFD4}" type="presParOf" srcId="{704968CB-9D22-468D-B254-98D1E4F52F81}" destId="{94C338F6-21FF-48FB-AEFC-C874FD6D0800}" srcOrd="0" destOrd="0" presId="urn:microsoft.com/office/officeart/2005/8/layout/architecture"/>
    <dgm:cxn modelId="{03BC4FC6-7660-4676-8E0C-33AE9604BE2F}" type="presParOf" srcId="{94C338F6-21FF-48FB-AEFC-C874FD6D0800}" destId="{D2C1E8CA-B31B-43D9-A789-AC76DEC15F38}" srcOrd="0" destOrd="0" presId="urn:microsoft.com/office/officeart/2005/8/layout/architecture"/>
    <dgm:cxn modelId="{4160AB7F-ECAE-455B-9585-83E5E23586C9}" type="presParOf" srcId="{94C338F6-21FF-48FB-AEFC-C874FD6D0800}" destId="{3C89BD00-404A-44AB-9CDB-17ED9508033A}" srcOrd="1" destOrd="0" presId="urn:microsoft.com/office/officeart/2005/8/layout/architecture"/>
    <dgm:cxn modelId="{1CA51DD7-C98E-4070-AAC6-FB198EC45990}" type="presParOf" srcId="{94C338F6-21FF-48FB-AEFC-C874FD6D0800}" destId="{6CB101AB-832F-47EC-8AC2-6ECF8FBEF0E8}" srcOrd="2" destOrd="0" presId="urn:microsoft.com/office/officeart/2005/8/layout/architecture"/>
    <dgm:cxn modelId="{36FC6E2A-0AC4-44CD-855F-3EC0A78AEF5B}" type="presParOf" srcId="{6CB101AB-832F-47EC-8AC2-6ECF8FBEF0E8}" destId="{B139D455-0D76-48E7-A6DE-A4C5A77B0586}" srcOrd="0" destOrd="0" presId="urn:microsoft.com/office/officeart/2005/8/layout/architecture"/>
    <dgm:cxn modelId="{C4074E9C-0DE6-46CA-BF2D-6ADBB9E7F26F}" type="presParOf" srcId="{B139D455-0D76-48E7-A6DE-A4C5A77B0586}" destId="{80DD2652-F038-43CA-B4DB-BF67F8794575}" srcOrd="0" destOrd="0" presId="urn:microsoft.com/office/officeart/2005/8/layout/architecture"/>
    <dgm:cxn modelId="{E346DE9C-2154-4EFD-9F57-E58E3ACC6B96}" type="presParOf" srcId="{B139D455-0D76-48E7-A6DE-A4C5A77B0586}" destId="{F7C27437-368F-4BB9-8CD1-59ECAED79789}" srcOrd="1" destOrd="0" presId="urn:microsoft.com/office/officeart/2005/8/layout/architecture"/>
    <dgm:cxn modelId="{D413F7C7-F35A-4D1A-9351-EE17099DEF74}" type="presParOf" srcId="{6CB101AB-832F-47EC-8AC2-6ECF8FBEF0E8}" destId="{A8606766-538D-4F5C-90C2-0F84BE996255}" srcOrd="1" destOrd="0" presId="urn:microsoft.com/office/officeart/2005/8/layout/architecture"/>
    <dgm:cxn modelId="{47C2F881-3C96-4727-B3FF-3780F377438A}" type="presParOf" srcId="{6CB101AB-832F-47EC-8AC2-6ECF8FBEF0E8}" destId="{D3186CBC-0C9F-40D8-A0AB-A22A5A07FCC4}" srcOrd="2" destOrd="0" presId="urn:microsoft.com/office/officeart/2005/8/layout/architecture"/>
    <dgm:cxn modelId="{F0F70152-1732-4073-8358-89D5C2E623E0}" type="presParOf" srcId="{D3186CBC-0C9F-40D8-A0AB-A22A5A07FCC4}" destId="{FDD7D45C-D692-43EA-9936-78C883C8228A}" srcOrd="0" destOrd="0" presId="urn:microsoft.com/office/officeart/2005/8/layout/architecture"/>
    <dgm:cxn modelId="{7950E634-8473-4879-9ADB-4692CBAFC52B}" type="presParOf" srcId="{D3186CBC-0C9F-40D8-A0AB-A22A5A07FCC4}" destId="{A94ACA8B-3FB6-4CB7-B774-C03E0D991554}" srcOrd="1" destOrd="0" presId="urn:microsoft.com/office/officeart/2005/8/layout/architecture"/>
    <dgm:cxn modelId="{D1CE0313-BBC5-4FD7-9CAC-87D199DF09C1}" type="presParOf" srcId="{704968CB-9D22-468D-B254-98D1E4F52F81}" destId="{98B153C9-2D1D-4FD2-8E63-A805E749B87A}" srcOrd="1" destOrd="0" presId="urn:microsoft.com/office/officeart/2005/8/layout/architecture"/>
    <dgm:cxn modelId="{7F847BB1-DCB2-491D-ACD9-1C6E90D10622}" type="presParOf" srcId="{704968CB-9D22-468D-B254-98D1E4F52F81}" destId="{B4371DB0-EBB8-4830-94B2-DEB37969D8C1}" srcOrd="2" destOrd="0" presId="urn:microsoft.com/office/officeart/2005/8/layout/architecture"/>
    <dgm:cxn modelId="{BD6BA731-F0E4-46D7-8522-DBFB8D348A20}" type="presParOf" srcId="{B4371DB0-EBB8-4830-94B2-DEB37969D8C1}" destId="{883D58AF-1AE8-4D91-AC96-2E27923F94CA}" srcOrd="0" destOrd="0" presId="urn:microsoft.com/office/officeart/2005/8/layout/architecture"/>
    <dgm:cxn modelId="{B55B9B32-817E-46C2-AF92-61519B974CA7}" type="presParOf" srcId="{B4371DB0-EBB8-4830-94B2-DEB37969D8C1}" destId="{71106AAC-D240-46D2-AB95-1B2F41C1A3FD}" srcOrd="1" destOrd="0" presId="urn:microsoft.com/office/officeart/2005/8/layout/architecture"/>
    <dgm:cxn modelId="{16ECC364-DD04-4971-9B07-C45731CBE97E}" type="presParOf" srcId="{B4371DB0-EBB8-4830-94B2-DEB37969D8C1}" destId="{52712EDD-83FA-48E6-BC02-4F0497265332}" srcOrd="2" destOrd="0" presId="urn:microsoft.com/office/officeart/2005/8/layout/architecture"/>
    <dgm:cxn modelId="{6FC5110D-F7DB-4DBB-815B-0277699A7A78}" type="presParOf" srcId="{52712EDD-83FA-48E6-BC02-4F0497265332}" destId="{903036CB-5143-4CD1-AB45-2DC1F852F96F}" srcOrd="0" destOrd="0" presId="urn:microsoft.com/office/officeart/2005/8/layout/architecture"/>
    <dgm:cxn modelId="{331A1F14-B100-4462-B13D-4D8D06BD1EC8}" type="presParOf" srcId="{903036CB-5143-4CD1-AB45-2DC1F852F96F}" destId="{8FAF2F3F-0173-4E7D-8EBA-F189D3A49772}" srcOrd="0" destOrd="0" presId="urn:microsoft.com/office/officeart/2005/8/layout/architecture"/>
    <dgm:cxn modelId="{7C3D6F3A-8C12-4F58-B4FF-B72EEECA1409}" type="presParOf" srcId="{903036CB-5143-4CD1-AB45-2DC1F852F96F}" destId="{A3EAAEA8-AE46-4475-86A4-0B3AA7D3059A}" srcOrd="1" destOrd="0" presId="urn:microsoft.com/office/officeart/2005/8/layout/architecture"/>
    <dgm:cxn modelId="{B7E709B0-E6E2-4252-B73B-FFF9DB8CBAD9}" type="presParOf" srcId="{486DB363-C29A-405F-A983-95D5B5CBF946}" destId="{035F9B2F-1845-488A-A307-743E2C79A27B}" srcOrd="1" destOrd="0" presId="urn:microsoft.com/office/officeart/2005/8/layout/architecture"/>
    <dgm:cxn modelId="{DA5858DC-8D31-4B3E-AB5E-5910BB90643C}" type="presParOf" srcId="{486DB363-C29A-405F-A983-95D5B5CBF946}" destId="{5C33BE8B-EB07-425F-829F-81916825BEE4}" srcOrd="2" destOrd="0" presId="urn:microsoft.com/office/officeart/2005/8/layout/architecture"/>
    <dgm:cxn modelId="{F759865C-4CFF-4D6D-A295-5F7EEA96CF5C}" type="presParOf" srcId="{5C33BE8B-EB07-425F-829F-81916825BEE4}" destId="{9C99A4C1-49EA-4417-9C90-700F7E88550A}" srcOrd="0" destOrd="0" presId="urn:microsoft.com/office/officeart/2005/8/layout/architecture"/>
    <dgm:cxn modelId="{328360D4-8C31-4ECB-88A5-7F57EAA2BD41}" type="presParOf" srcId="{5C33BE8B-EB07-425F-829F-81916825BEE4}" destId="{DEAB6009-5C0C-4EB9-8550-7037794EAA7B}" srcOrd="1" destOrd="0" presId="urn:microsoft.com/office/officeart/2005/8/layout/architecture"/>
    <dgm:cxn modelId="{7C435AEF-7D07-4A5F-AF0F-A27A51640337}" type="presParOf" srcId="{5C33BE8B-EB07-425F-829F-81916825BEE4}" destId="{7ED033A4-29F0-4C14-AF84-7CFAEACFD58A}" srcOrd="2" destOrd="0" presId="urn:microsoft.com/office/officeart/2005/8/layout/architecture"/>
    <dgm:cxn modelId="{0C5C7D59-13C6-42F2-8BF2-F0758CEF098C}" type="presParOf" srcId="{7ED033A4-29F0-4C14-AF84-7CFAEACFD58A}" destId="{C1FDED7A-5C8E-428E-8CAD-EFF70BEF0BC2}" srcOrd="0" destOrd="0" presId="urn:microsoft.com/office/officeart/2005/8/layout/architecture"/>
    <dgm:cxn modelId="{0C9B1754-6F7B-4F0D-A99D-8C1C2CF41905}" type="presParOf" srcId="{C1FDED7A-5C8E-428E-8CAD-EFF70BEF0BC2}" destId="{94C2E0D1-A913-4839-B087-C6BAEE2FD947}" srcOrd="0" destOrd="0" presId="urn:microsoft.com/office/officeart/2005/8/layout/architecture"/>
    <dgm:cxn modelId="{5A76B08B-1F94-466A-BE34-38DFBB4E1BF3}" type="presParOf" srcId="{C1FDED7A-5C8E-428E-8CAD-EFF70BEF0BC2}" destId="{927ADA6E-93FA-49B4-976B-648B2C905AF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3BE24-292B-45A9-948D-4E9FD57F4A8D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ABE7-F547-4529-8D55-DA1CB99180B8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Engage key stakeholders FROM THE START</a:t>
          </a:r>
        </a:p>
      </dsp:txBody>
      <dsp:txXfrm>
        <a:off x="0" y="0"/>
        <a:ext cx="5175384" cy="1384035"/>
      </dsp:txXfrm>
    </dsp:sp>
    <dsp:sp modelId="{727BF4DA-1512-41AA-9EF3-9BD9210F08C1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2">
            <a:hueOff val="-2750032"/>
            <a:satOff val="18900"/>
            <a:lumOff val="1699"/>
            <a:alphaOff val="0"/>
          </a:schemeClr>
        </a:solidFill>
        <a:ln w="12700" cap="flat" cmpd="sng" algn="ctr">
          <a:solidFill>
            <a:schemeClr val="accent2">
              <a:hueOff val="-2750032"/>
              <a:satOff val="18900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DA11-E5DF-4E03-B89A-3E09B1A214B0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Multidisciplinary planning and implementation</a:t>
          </a:r>
        </a:p>
      </dsp:txBody>
      <dsp:txXfrm>
        <a:off x="0" y="1384035"/>
        <a:ext cx="5175384" cy="1384035"/>
      </dsp:txXfrm>
    </dsp:sp>
    <dsp:sp modelId="{BC93B468-C369-4AAE-9C2F-4046F2B79F7F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-5500065"/>
            <a:satOff val="37799"/>
            <a:lumOff val="3399"/>
            <a:alphaOff val="0"/>
          </a:schemeClr>
        </a:solidFill>
        <a:ln w="12700" cap="flat" cmpd="sng" algn="ctr">
          <a:solidFill>
            <a:schemeClr val="accent2">
              <a:hueOff val="-5500065"/>
              <a:satOff val="37799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9DC71-FE42-491F-94F3-84F673EA1976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C- Suite Support</a:t>
          </a:r>
        </a:p>
      </dsp:txBody>
      <dsp:txXfrm>
        <a:off x="0" y="2768070"/>
        <a:ext cx="5175384" cy="1384035"/>
      </dsp:txXfrm>
    </dsp:sp>
    <dsp:sp modelId="{84D5ACEE-43F7-434B-8AC9-6FDDEBC212D9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2">
            <a:hueOff val="-8250097"/>
            <a:satOff val="56699"/>
            <a:lumOff val="5098"/>
            <a:alphaOff val="0"/>
          </a:schemeClr>
        </a:solidFill>
        <a:ln w="12700" cap="flat" cmpd="sng" algn="ctr">
          <a:solidFill>
            <a:schemeClr val="accent2">
              <a:hueOff val="-8250097"/>
              <a:satOff val="56699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91FF2-078F-4837-9B5F-7EAEC0C90273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Consistent commitment By all team members</a:t>
          </a:r>
        </a:p>
      </dsp:txBody>
      <dsp:txXfrm>
        <a:off x="0" y="4152105"/>
        <a:ext cx="5175384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D39A-D538-479F-A119-80B0DC636A23}">
      <dsp:nvSpPr>
        <dsp:cNvPr id="0" name=""/>
        <dsp:cNvSpPr/>
      </dsp:nvSpPr>
      <dsp:spPr>
        <a:xfrm>
          <a:off x="2038985" y="0"/>
          <a:ext cx="2570480" cy="257048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Quick Start Checklist</a:t>
          </a:r>
        </a:p>
      </dsp:txBody>
      <dsp:txXfrm>
        <a:off x="2681605" y="1285240"/>
        <a:ext cx="1285240" cy="1285240"/>
      </dsp:txXfrm>
    </dsp:sp>
    <dsp:sp modelId="{FC23348F-20FB-4907-A8B4-3C0DC2339883}">
      <dsp:nvSpPr>
        <dsp:cNvPr id="0" name=""/>
        <dsp:cNvSpPr/>
      </dsp:nvSpPr>
      <dsp:spPr>
        <a:xfrm>
          <a:off x="753745" y="2570480"/>
          <a:ext cx="2570480" cy="257048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30-60-90 Day Plan</a:t>
          </a:r>
        </a:p>
      </dsp:txBody>
      <dsp:txXfrm>
        <a:off x="1396365" y="3855720"/>
        <a:ext cx="1285240" cy="1285240"/>
      </dsp:txXfrm>
    </dsp:sp>
    <dsp:sp modelId="{D45A8379-DCB9-452A-8D3E-6F787B55D223}">
      <dsp:nvSpPr>
        <dsp:cNvPr id="0" name=""/>
        <dsp:cNvSpPr/>
      </dsp:nvSpPr>
      <dsp:spPr>
        <a:xfrm rot="10800000">
          <a:off x="2038985" y="2570480"/>
          <a:ext cx="2570480" cy="257048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Key Driver Diagram</a:t>
          </a:r>
        </a:p>
      </dsp:txBody>
      <dsp:txXfrm rot="10800000">
        <a:off x="2681605" y="2570480"/>
        <a:ext cx="1285240" cy="1285240"/>
      </dsp:txXfrm>
    </dsp:sp>
    <dsp:sp modelId="{54107E2A-DF42-4B81-BEF6-5C3B62A9CBD5}">
      <dsp:nvSpPr>
        <dsp:cNvPr id="0" name=""/>
        <dsp:cNvSpPr/>
      </dsp:nvSpPr>
      <dsp:spPr>
        <a:xfrm>
          <a:off x="3324225" y="2570480"/>
          <a:ext cx="2570480" cy="2570480"/>
        </a:xfrm>
        <a:prstGeom prst="triangl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PDSA Cycle</a:t>
          </a:r>
        </a:p>
      </dsp:txBody>
      <dsp:txXfrm>
        <a:off x="3966845" y="3855720"/>
        <a:ext cx="1285240" cy="128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D39A-D538-479F-A119-80B0DC636A23}">
      <dsp:nvSpPr>
        <dsp:cNvPr id="0" name=""/>
        <dsp:cNvSpPr/>
      </dsp:nvSpPr>
      <dsp:spPr>
        <a:xfrm>
          <a:off x="2038985" y="0"/>
          <a:ext cx="2570480" cy="257048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Quick Start Checklist</a:t>
          </a:r>
        </a:p>
      </dsp:txBody>
      <dsp:txXfrm>
        <a:off x="2681605" y="1285240"/>
        <a:ext cx="1285240" cy="1285240"/>
      </dsp:txXfrm>
    </dsp:sp>
    <dsp:sp modelId="{FC23348F-20FB-4907-A8B4-3C0DC2339883}">
      <dsp:nvSpPr>
        <dsp:cNvPr id="0" name=""/>
        <dsp:cNvSpPr/>
      </dsp:nvSpPr>
      <dsp:spPr>
        <a:xfrm>
          <a:off x="753745" y="2570480"/>
          <a:ext cx="2570480" cy="257048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30-60-90 Day Plan</a:t>
          </a:r>
        </a:p>
      </dsp:txBody>
      <dsp:txXfrm>
        <a:off x="1396365" y="3855720"/>
        <a:ext cx="1285240" cy="1285240"/>
      </dsp:txXfrm>
    </dsp:sp>
    <dsp:sp modelId="{D45A8379-DCB9-452A-8D3E-6F787B55D223}">
      <dsp:nvSpPr>
        <dsp:cNvPr id="0" name=""/>
        <dsp:cNvSpPr/>
      </dsp:nvSpPr>
      <dsp:spPr>
        <a:xfrm rot="10800000">
          <a:off x="2038985" y="2570480"/>
          <a:ext cx="2570480" cy="257048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Key Driver Diagram</a:t>
          </a:r>
        </a:p>
      </dsp:txBody>
      <dsp:txXfrm rot="10800000">
        <a:off x="2681605" y="2570480"/>
        <a:ext cx="1285240" cy="1285240"/>
      </dsp:txXfrm>
    </dsp:sp>
    <dsp:sp modelId="{54107E2A-DF42-4B81-BEF6-5C3B62A9CBD5}">
      <dsp:nvSpPr>
        <dsp:cNvPr id="0" name=""/>
        <dsp:cNvSpPr/>
      </dsp:nvSpPr>
      <dsp:spPr>
        <a:xfrm>
          <a:off x="3324225" y="2570480"/>
          <a:ext cx="2570480" cy="2570480"/>
        </a:xfrm>
        <a:prstGeom prst="triangl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PDSA Cycle</a:t>
          </a:r>
        </a:p>
      </dsp:txBody>
      <dsp:txXfrm>
        <a:off x="3966845" y="3855720"/>
        <a:ext cx="1285240" cy="128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D39A-D538-479F-A119-80B0DC636A23}">
      <dsp:nvSpPr>
        <dsp:cNvPr id="0" name=""/>
        <dsp:cNvSpPr/>
      </dsp:nvSpPr>
      <dsp:spPr>
        <a:xfrm>
          <a:off x="2038985" y="0"/>
          <a:ext cx="2570480" cy="257048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Quick Start Checklist</a:t>
          </a:r>
        </a:p>
      </dsp:txBody>
      <dsp:txXfrm>
        <a:off x="2681605" y="1285240"/>
        <a:ext cx="1285240" cy="1285240"/>
      </dsp:txXfrm>
    </dsp:sp>
    <dsp:sp modelId="{FC23348F-20FB-4907-A8B4-3C0DC2339883}">
      <dsp:nvSpPr>
        <dsp:cNvPr id="0" name=""/>
        <dsp:cNvSpPr/>
      </dsp:nvSpPr>
      <dsp:spPr>
        <a:xfrm>
          <a:off x="753745" y="2570480"/>
          <a:ext cx="2570480" cy="257048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30-60-90 Day Plan</a:t>
          </a:r>
        </a:p>
      </dsp:txBody>
      <dsp:txXfrm>
        <a:off x="1396365" y="3855720"/>
        <a:ext cx="1285240" cy="1285240"/>
      </dsp:txXfrm>
    </dsp:sp>
    <dsp:sp modelId="{D45A8379-DCB9-452A-8D3E-6F787B55D223}">
      <dsp:nvSpPr>
        <dsp:cNvPr id="0" name=""/>
        <dsp:cNvSpPr/>
      </dsp:nvSpPr>
      <dsp:spPr>
        <a:xfrm rot="10800000">
          <a:off x="2038985" y="2570480"/>
          <a:ext cx="2570480" cy="257048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Key Driver Diagram</a:t>
          </a:r>
        </a:p>
      </dsp:txBody>
      <dsp:txXfrm rot="10800000">
        <a:off x="2681605" y="2570480"/>
        <a:ext cx="1285240" cy="1285240"/>
      </dsp:txXfrm>
    </dsp:sp>
    <dsp:sp modelId="{54107E2A-DF42-4B81-BEF6-5C3B62A9CBD5}">
      <dsp:nvSpPr>
        <dsp:cNvPr id="0" name=""/>
        <dsp:cNvSpPr/>
      </dsp:nvSpPr>
      <dsp:spPr>
        <a:xfrm>
          <a:off x="3324225" y="2570480"/>
          <a:ext cx="2570480" cy="2570480"/>
        </a:xfrm>
        <a:prstGeom prst="triangl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PDSA Cycle</a:t>
          </a:r>
        </a:p>
      </dsp:txBody>
      <dsp:txXfrm>
        <a:off x="3966845" y="3855720"/>
        <a:ext cx="1285240" cy="128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D39A-D538-479F-A119-80B0DC636A23}">
      <dsp:nvSpPr>
        <dsp:cNvPr id="0" name=""/>
        <dsp:cNvSpPr/>
      </dsp:nvSpPr>
      <dsp:spPr>
        <a:xfrm>
          <a:off x="2038985" y="0"/>
          <a:ext cx="2570480" cy="257048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Quick Start Checklist</a:t>
          </a:r>
        </a:p>
      </dsp:txBody>
      <dsp:txXfrm>
        <a:off x="2681605" y="1285240"/>
        <a:ext cx="1285240" cy="1285240"/>
      </dsp:txXfrm>
    </dsp:sp>
    <dsp:sp modelId="{FC23348F-20FB-4907-A8B4-3C0DC2339883}">
      <dsp:nvSpPr>
        <dsp:cNvPr id="0" name=""/>
        <dsp:cNvSpPr/>
      </dsp:nvSpPr>
      <dsp:spPr>
        <a:xfrm>
          <a:off x="753745" y="2570480"/>
          <a:ext cx="2570480" cy="257048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30-60-90 Day Plan</a:t>
          </a:r>
        </a:p>
      </dsp:txBody>
      <dsp:txXfrm>
        <a:off x="1396365" y="3855720"/>
        <a:ext cx="1285240" cy="1285240"/>
      </dsp:txXfrm>
    </dsp:sp>
    <dsp:sp modelId="{D45A8379-DCB9-452A-8D3E-6F787B55D223}">
      <dsp:nvSpPr>
        <dsp:cNvPr id="0" name=""/>
        <dsp:cNvSpPr/>
      </dsp:nvSpPr>
      <dsp:spPr>
        <a:xfrm rot="10800000">
          <a:off x="2038985" y="2570480"/>
          <a:ext cx="2570480" cy="257048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Key Driver Diagram</a:t>
          </a:r>
        </a:p>
      </dsp:txBody>
      <dsp:txXfrm rot="10800000">
        <a:off x="2681605" y="2570480"/>
        <a:ext cx="1285240" cy="1285240"/>
      </dsp:txXfrm>
    </dsp:sp>
    <dsp:sp modelId="{54107E2A-DF42-4B81-BEF6-5C3B62A9CBD5}">
      <dsp:nvSpPr>
        <dsp:cNvPr id="0" name=""/>
        <dsp:cNvSpPr/>
      </dsp:nvSpPr>
      <dsp:spPr>
        <a:xfrm>
          <a:off x="3324225" y="2570480"/>
          <a:ext cx="2570480" cy="2570480"/>
        </a:xfrm>
        <a:prstGeom prst="triangl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PDSA Cycle</a:t>
          </a:r>
        </a:p>
      </dsp:txBody>
      <dsp:txXfrm>
        <a:off x="3966845" y="3855720"/>
        <a:ext cx="1285240" cy="1285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472BB-FE9F-4F1E-A727-91C9EDCC29F4}">
      <dsp:nvSpPr>
        <dsp:cNvPr id="0" name=""/>
        <dsp:cNvSpPr/>
      </dsp:nvSpPr>
      <dsp:spPr>
        <a:xfrm>
          <a:off x="0" y="2347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AB90C-516E-40F7-B8DA-3DC1E5F2B5A5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DD83C-F79D-42DE-8B61-321C7754A963}">
      <dsp:nvSpPr>
        <dsp:cNvPr id="0" name=""/>
        <dsp:cNvSpPr/>
      </dsp:nvSpPr>
      <dsp:spPr>
        <a:xfrm>
          <a:off x="1374223" y="2347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Learn</a:t>
          </a:r>
          <a:r>
            <a:rPr lang="en-US" sz="2200" kern="1200"/>
            <a:t> whether change will result in improvement</a:t>
          </a:r>
        </a:p>
      </dsp:txBody>
      <dsp:txXfrm>
        <a:off x="1374223" y="2347"/>
        <a:ext cx="3312076" cy="1189803"/>
      </dsp:txXfrm>
    </dsp:sp>
    <dsp:sp modelId="{B9B17638-2A4B-4CFE-92F4-A66946F0FE0C}">
      <dsp:nvSpPr>
        <dsp:cNvPr id="0" name=""/>
        <dsp:cNvSpPr/>
      </dsp:nvSpPr>
      <dsp:spPr>
        <a:xfrm>
          <a:off x="0" y="1489602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0AF13-F938-4F5C-8E28-62B5C688B0EB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B3DD9-0905-4F7E-9AF7-15C9F6CBC7D2}">
      <dsp:nvSpPr>
        <dsp:cNvPr id="0" name=""/>
        <dsp:cNvSpPr/>
      </dsp:nvSpPr>
      <dsp:spPr>
        <a:xfrm>
          <a:off x="1374223" y="1489602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Predict</a:t>
          </a:r>
          <a:r>
            <a:rPr lang="en-US" sz="2200" kern="1200"/>
            <a:t> the amount of improvement possible</a:t>
          </a:r>
        </a:p>
      </dsp:txBody>
      <dsp:txXfrm>
        <a:off x="1374223" y="1489602"/>
        <a:ext cx="3312076" cy="1189803"/>
      </dsp:txXfrm>
    </dsp:sp>
    <dsp:sp modelId="{10E9DC5F-70E4-4242-ABD9-CEF1E75714FD}">
      <dsp:nvSpPr>
        <dsp:cNvPr id="0" name=""/>
        <dsp:cNvSpPr/>
      </dsp:nvSpPr>
      <dsp:spPr>
        <a:xfrm>
          <a:off x="0" y="2976856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3D8F8-183C-4F97-A23A-E4C071EF7DDF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89A52-5036-4915-BB9E-FEC41503A1E4}">
      <dsp:nvSpPr>
        <dsp:cNvPr id="0" name=""/>
        <dsp:cNvSpPr/>
      </dsp:nvSpPr>
      <dsp:spPr>
        <a:xfrm>
          <a:off x="1374223" y="2976856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Evaluate the proposed change work in a </a:t>
          </a:r>
          <a:r>
            <a:rPr lang="en-US" sz="2200" b="1" i="1" kern="1200"/>
            <a:t>practice environment</a:t>
          </a:r>
          <a:endParaRPr lang="en-US" sz="2200" kern="1200"/>
        </a:p>
      </dsp:txBody>
      <dsp:txXfrm>
        <a:off x="1374223" y="2976856"/>
        <a:ext cx="3312076" cy="1189803"/>
      </dsp:txXfrm>
    </dsp:sp>
    <dsp:sp modelId="{2B5E604A-DA7F-4BB1-907A-8BC7C3B12DFE}">
      <dsp:nvSpPr>
        <dsp:cNvPr id="0" name=""/>
        <dsp:cNvSpPr/>
      </dsp:nvSpPr>
      <dsp:spPr>
        <a:xfrm>
          <a:off x="0" y="4464111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02E77-9D3F-4857-ABDD-34E871AF1DBF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F5168-6FD4-402C-8DC1-33B186279E77}">
      <dsp:nvSpPr>
        <dsp:cNvPr id="0" name=""/>
        <dsp:cNvSpPr/>
      </dsp:nvSpPr>
      <dsp:spPr>
        <a:xfrm>
          <a:off x="1374223" y="4464111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Minimize resistance</a:t>
          </a:r>
          <a:r>
            <a:rPr lang="en-US" sz="2200" kern="1200"/>
            <a:t> at implementation</a:t>
          </a:r>
        </a:p>
      </dsp:txBody>
      <dsp:txXfrm>
        <a:off x="1374223" y="4464111"/>
        <a:ext cx="3312076" cy="1189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3E61C-0424-4847-A43B-ECBD6F7CBDB4}">
      <dsp:nvSpPr>
        <dsp:cNvPr id="0" name=""/>
        <dsp:cNvSpPr/>
      </dsp:nvSpPr>
      <dsp:spPr>
        <a:xfrm>
          <a:off x="20207" y="144884"/>
          <a:ext cx="2361462" cy="485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97" tIns="127797" rIns="127797" bIns="12779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Assess</a:t>
          </a:r>
          <a:endParaRPr lang="en-US" sz="2000" kern="1200" dirty="0"/>
        </a:p>
      </dsp:txBody>
      <dsp:txXfrm>
        <a:off x="20207" y="144884"/>
        <a:ext cx="2361462" cy="485168"/>
      </dsp:txXfrm>
    </dsp:sp>
    <dsp:sp modelId="{EE04197A-C014-4AA4-A95F-5F42EC5CCE42}">
      <dsp:nvSpPr>
        <dsp:cNvPr id="0" name=""/>
        <dsp:cNvSpPr/>
      </dsp:nvSpPr>
      <dsp:spPr>
        <a:xfrm>
          <a:off x="8094" y="640708"/>
          <a:ext cx="2385689" cy="30886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46" tIns="159746" rIns="159746" bIns="159746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Assess your team to assure all critical departments included</a:t>
          </a:r>
          <a:endParaRPr lang="en-US" sz="2400" kern="1200" dirty="0"/>
        </a:p>
      </dsp:txBody>
      <dsp:txXfrm>
        <a:off x="8094" y="640708"/>
        <a:ext cx="2385689" cy="3088640"/>
      </dsp:txXfrm>
    </dsp:sp>
    <dsp:sp modelId="{4A5B2F9D-CB38-4289-9F4D-B70EB03CAA7B}">
      <dsp:nvSpPr>
        <dsp:cNvPr id="0" name=""/>
        <dsp:cNvSpPr/>
      </dsp:nvSpPr>
      <dsp:spPr>
        <a:xfrm>
          <a:off x="2501573" y="144884"/>
          <a:ext cx="1617229" cy="485168"/>
        </a:xfrm>
        <a:prstGeom prst="rect">
          <a:avLst/>
        </a:prstGeom>
        <a:solidFill>
          <a:schemeClr val="accent2">
            <a:hueOff val="-2750032"/>
            <a:satOff val="18900"/>
            <a:lumOff val="1699"/>
            <a:alphaOff val="0"/>
          </a:schemeClr>
        </a:solidFill>
        <a:ln w="12700" cap="flat" cmpd="sng" algn="ctr">
          <a:solidFill>
            <a:schemeClr val="accent2">
              <a:hueOff val="-2750032"/>
              <a:satOff val="18900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97" tIns="127797" rIns="127797" bIns="12779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Review</a:t>
          </a:r>
          <a:endParaRPr lang="en-US" sz="2000" kern="1200" dirty="0"/>
        </a:p>
      </dsp:txBody>
      <dsp:txXfrm>
        <a:off x="2501573" y="144884"/>
        <a:ext cx="1617229" cy="485168"/>
      </dsp:txXfrm>
    </dsp:sp>
    <dsp:sp modelId="{0C3BAD44-9724-4907-878B-4ABBBB0DE55D}">
      <dsp:nvSpPr>
        <dsp:cNvPr id="0" name=""/>
        <dsp:cNvSpPr/>
      </dsp:nvSpPr>
      <dsp:spPr>
        <a:xfrm>
          <a:off x="2501573" y="630053"/>
          <a:ext cx="1617229" cy="3088640"/>
        </a:xfrm>
        <a:prstGeom prst="rect">
          <a:avLst/>
        </a:prstGeom>
        <a:solidFill>
          <a:schemeClr val="accent2">
            <a:tint val="40000"/>
            <a:alpha val="90000"/>
            <a:hueOff val="-2851839"/>
            <a:satOff val="18471"/>
            <a:lumOff val="9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51839"/>
              <a:satOff val="18471"/>
              <a:lumOff val="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46" tIns="159746" rIns="159746" bIns="159746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Review PAIRED resources</a:t>
          </a:r>
        </a:p>
      </dsp:txBody>
      <dsp:txXfrm>
        <a:off x="2501573" y="630053"/>
        <a:ext cx="1617229" cy="3088640"/>
      </dsp:txXfrm>
    </dsp:sp>
    <dsp:sp modelId="{28657810-2DFE-4039-9979-C922127367DC}">
      <dsp:nvSpPr>
        <dsp:cNvPr id="0" name=""/>
        <dsp:cNvSpPr/>
      </dsp:nvSpPr>
      <dsp:spPr>
        <a:xfrm>
          <a:off x="4431584" y="142624"/>
          <a:ext cx="1617229" cy="485168"/>
        </a:xfrm>
        <a:prstGeom prst="rect">
          <a:avLst/>
        </a:prstGeom>
        <a:solidFill>
          <a:schemeClr val="accent2">
            <a:hueOff val="-5500065"/>
            <a:satOff val="37799"/>
            <a:lumOff val="3399"/>
            <a:alphaOff val="0"/>
          </a:schemeClr>
        </a:solidFill>
        <a:ln w="12700" cap="flat" cmpd="sng" algn="ctr">
          <a:solidFill>
            <a:schemeClr val="accent2">
              <a:hueOff val="-5500065"/>
              <a:satOff val="37799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97" tIns="127797" rIns="127797" bIns="12779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Attend</a:t>
          </a:r>
          <a:endParaRPr lang="en-US" sz="2000" kern="1200" dirty="0"/>
        </a:p>
      </dsp:txBody>
      <dsp:txXfrm>
        <a:off x="4431584" y="142624"/>
        <a:ext cx="1617229" cy="485168"/>
      </dsp:txXfrm>
    </dsp:sp>
    <dsp:sp modelId="{3BCB30F0-85E6-45B9-B91D-5322CB8AD3B8}">
      <dsp:nvSpPr>
        <dsp:cNvPr id="0" name=""/>
        <dsp:cNvSpPr/>
      </dsp:nvSpPr>
      <dsp:spPr>
        <a:xfrm>
          <a:off x="4226592" y="623272"/>
          <a:ext cx="2027213" cy="3097681"/>
        </a:xfrm>
        <a:prstGeom prst="rect">
          <a:avLst/>
        </a:prstGeom>
        <a:solidFill>
          <a:schemeClr val="accent2">
            <a:tint val="40000"/>
            <a:alpha val="90000"/>
            <a:hueOff val="-5703679"/>
            <a:satOff val="36943"/>
            <a:lumOff val="18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703679"/>
              <a:satOff val="36943"/>
              <a:lumOff val="18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46" tIns="159746" rIns="159746" bIns="159746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Attend Data Collection Webinar </a:t>
          </a:r>
          <a:r>
            <a:rPr lang="en-US" sz="2400" b="1" kern="1200" dirty="0"/>
            <a:t>Wednesday, February 16, 2022, 2-3 PM ET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226592" y="623272"/>
        <a:ext cx="2027213" cy="3097681"/>
      </dsp:txXfrm>
    </dsp:sp>
    <dsp:sp modelId="{5959681E-00CB-4AAF-839F-29AC7BFF7E6B}">
      <dsp:nvSpPr>
        <dsp:cNvPr id="0" name=""/>
        <dsp:cNvSpPr/>
      </dsp:nvSpPr>
      <dsp:spPr>
        <a:xfrm>
          <a:off x="6361595" y="144884"/>
          <a:ext cx="1617229" cy="485168"/>
        </a:xfrm>
        <a:prstGeom prst="rect">
          <a:avLst/>
        </a:prstGeom>
        <a:solidFill>
          <a:schemeClr val="accent2">
            <a:hueOff val="-8250097"/>
            <a:satOff val="56699"/>
            <a:lumOff val="5098"/>
            <a:alphaOff val="0"/>
          </a:schemeClr>
        </a:solidFill>
        <a:ln w="12700" cap="flat" cmpd="sng" algn="ctr">
          <a:solidFill>
            <a:schemeClr val="accent2">
              <a:hueOff val="-8250097"/>
              <a:satOff val="56699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97" tIns="127797" rIns="127797" bIns="12779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Plan</a:t>
          </a:r>
          <a:endParaRPr lang="en-US" sz="2000" kern="1200" dirty="0"/>
        </a:p>
      </dsp:txBody>
      <dsp:txXfrm>
        <a:off x="6361595" y="144884"/>
        <a:ext cx="1617229" cy="485168"/>
      </dsp:txXfrm>
    </dsp:sp>
    <dsp:sp modelId="{737044D6-F4C4-4F10-BC63-A11AEE30AFBE}">
      <dsp:nvSpPr>
        <dsp:cNvPr id="0" name=""/>
        <dsp:cNvSpPr/>
      </dsp:nvSpPr>
      <dsp:spPr>
        <a:xfrm>
          <a:off x="6361595" y="630053"/>
          <a:ext cx="1617229" cy="3088640"/>
        </a:xfrm>
        <a:prstGeom prst="rect">
          <a:avLst/>
        </a:prstGeom>
        <a:solidFill>
          <a:schemeClr val="accent2">
            <a:tint val="40000"/>
            <a:alpha val="90000"/>
            <a:hueOff val="-8555518"/>
            <a:satOff val="55414"/>
            <a:lumOff val="27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555518"/>
              <a:satOff val="55414"/>
              <a:lumOff val="2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46" tIns="159746" rIns="159746" bIns="159746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Plan for PAIRED launch – bulletin boards; staff meetings; event invitations</a:t>
          </a:r>
        </a:p>
      </dsp:txBody>
      <dsp:txXfrm>
        <a:off x="6361595" y="630053"/>
        <a:ext cx="1617229" cy="3088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0F0BA-EC1E-4D7B-900F-6435F57F3BBC}">
      <dsp:nvSpPr>
        <dsp:cNvPr id="0" name=""/>
        <dsp:cNvSpPr/>
      </dsp:nvSpPr>
      <dsp:spPr>
        <a:xfrm>
          <a:off x="0" y="3534414"/>
          <a:ext cx="1971675" cy="14211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256032" rIns="14022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Begin</a:t>
          </a:r>
        </a:p>
      </dsp:txBody>
      <dsp:txXfrm>
        <a:off x="0" y="3534414"/>
        <a:ext cx="1971675" cy="1421149"/>
      </dsp:txXfrm>
    </dsp:sp>
    <dsp:sp modelId="{793F0504-BF62-4E0F-A300-46B90D73092C}">
      <dsp:nvSpPr>
        <dsp:cNvPr id="0" name=""/>
        <dsp:cNvSpPr/>
      </dsp:nvSpPr>
      <dsp:spPr>
        <a:xfrm>
          <a:off x="1971675" y="3534414"/>
          <a:ext cx="5915025" cy="14211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304800" rIns="119985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Begin submitting prospective data</a:t>
          </a:r>
        </a:p>
      </dsp:txBody>
      <dsp:txXfrm>
        <a:off x="1971675" y="3534414"/>
        <a:ext cx="5915025" cy="1421149"/>
      </dsp:txXfrm>
    </dsp:sp>
    <dsp:sp modelId="{84C454D5-2CAB-46CA-BD20-B954B81A911C}">
      <dsp:nvSpPr>
        <dsp:cNvPr id="0" name=""/>
        <dsp:cNvSpPr/>
      </dsp:nvSpPr>
      <dsp:spPr>
        <a:xfrm rot="10800000">
          <a:off x="-5707" y="2722"/>
          <a:ext cx="1971675" cy="355300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250097"/>
            <a:satOff val="56699"/>
            <a:lumOff val="5098"/>
            <a:alphaOff val="0"/>
          </a:schemeClr>
        </a:solidFill>
        <a:ln w="12700" cap="flat" cmpd="sng" algn="ctr">
          <a:solidFill>
            <a:schemeClr val="accent2">
              <a:hueOff val="-8250097"/>
              <a:satOff val="56699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256032" rIns="14022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Launch</a:t>
          </a:r>
        </a:p>
      </dsp:txBody>
      <dsp:txXfrm rot="-10800000">
        <a:off x="-5707" y="2722"/>
        <a:ext cx="1971675" cy="2309456"/>
      </dsp:txXfrm>
    </dsp:sp>
    <dsp:sp modelId="{9ABACA52-C79C-4619-81E9-977F9C0E64E3}">
      <dsp:nvSpPr>
        <dsp:cNvPr id="0" name=""/>
        <dsp:cNvSpPr/>
      </dsp:nvSpPr>
      <dsp:spPr>
        <a:xfrm>
          <a:off x="1948872" y="0"/>
          <a:ext cx="5937856" cy="2314244"/>
        </a:xfrm>
        <a:prstGeom prst="rect">
          <a:avLst/>
        </a:prstGeom>
        <a:solidFill>
          <a:schemeClr val="accent2">
            <a:tint val="40000"/>
            <a:alpha val="90000"/>
            <a:hueOff val="-8555518"/>
            <a:satOff val="55414"/>
            <a:lumOff val="27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555518"/>
              <a:satOff val="55414"/>
              <a:lumOff val="2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Official launch in your hospital!</a:t>
          </a:r>
        </a:p>
        <a:p>
          <a:pPr marL="171450" lvl="0" indent="-1714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/>
            <a:t>Educate providers and facility leadership on importance of facility-wide standards</a:t>
          </a:r>
        </a:p>
        <a:p>
          <a:pPr marL="171450" lvl="0" indent="-1714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/>
            <a:t>Engage staff and clinicians </a:t>
          </a:r>
        </a:p>
        <a:p>
          <a:pPr marL="171450" lvl="0" indent="-1714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/>
            <a:t>Present your hospital’s PAIRED participation </a:t>
          </a:r>
          <a:r>
            <a:rPr lang="en-US" sz="1200" kern="1200" dirty="0"/>
            <a:t>			</a:t>
          </a:r>
          <a:endParaRPr lang="en-US" sz="2000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900" kern="1200" dirty="0"/>
        </a:p>
      </dsp:txBody>
      <dsp:txXfrm>
        <a:off x="1948872" y="0"/>
        <a:ext cx="5937856" cy="2314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436C8-BE75-4F67-9E89-2C5C115B3ADF}">
      <dsp:nvSpPr>
        <dsp:cNvPr id="0" name=""/>
        <dsp:cNvSpPr/>
      </dsp:nvSpPr>
      <dsp:spPr>
        <a:xfrm>
          <a:off x="2236430" y="3112851"/>
          <a:ext cx="5993164" cy="1412153"/>
        </a:xfrm>
        <a:prstGeom prst="roundRect">
          <a:avLst>
            <a:gd name="adj" fmla="val 10000"/>
          </a:avLst>
        </a:prstGeom>
        <a:solidFill>
          <a:srgbClr val="9A8C5C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Online Tool Box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Algorithms, Sample protocols, education tools, Slide sets, etc.</a:t>
          </a:r>
        </a:p>
      </dsp:txBody>
      <dsp:txXfrm>
        <a:off x="2277791" y="3154212"/>
        <a:ext cx="5910442" cy="1329431"/>
      </dsp:txXfrm>
    </dsp:sp>
    <dsp:sp modelId="{D2C1E8CA-B31B-43D9-A789-AC76DEC15F38}">
      <dsp:nvSpPr>
        <dsp:cNvPr id="0" name=""/>
        <dsp:cNvSpPr/>
      </dsp:nvSpPr>
      <dsp:spPr>
        <a:xfrm>
          <a:off x="4315848" y="1556904"/>
          <a:ext cx="3909915" cy="141215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Custom, Personalized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webcam, phone, or on-site </a:t>
          </a:r>
          <a:r>
            <a:rPr lang="en-US" sz="2400" b="1" kern="1200" dirty="0"/>
            <a:t>Consultations &amp; Grand Rounds Education</a:t>
          </a:r>
        </a:p>
      </dsp:txBody>
      <dsp:txXfrm>
        <a:off x="4357209" y="1598265"/>
        <a:ext cx="3827193" cy="1329431"/>
      </dsp:txXfrm>
    </dsp:sp>
    <dsp:sp modelId="{80DD2652-F038-43CA-B4DB-BF67F8794575}">
      <dsp:nvSpPr>
        <dsp:cNvPr id="0" name=""/>
        <dsp:cNvSpPr/>
      </dsp:nvSpPr>
      <dsp:spPr>
        <a:xfrm>
          <a:off x="6283482" y="0"/>
          <a:ext cx="1914748" cy="1412153"/>
        </a:xfrm>
        <a:prstGeom prst="roundRect">
          <a:avLst>
            <a:gd name="adj" fmla="val 10000"/>
          </a:avLst>
        </a:prstGeom>
        <a:solidFill>
          <a:srgbClr val="006C0F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Monthly and Quarterly QI Data Reports</a:t>
          </a:r>
        </a:p>
      </dsp:txBody>
      <dsp:txXfrm>
        <a:off x="6324843" y="41361"/>
        <a:ext cx="1832026" cy="1329431"/>
      </dsp:txXfrm>
    </dsp:sp>
    <dsp:sp modelId="{FDD7D45C-D692-43EA-9936-78C883C8228A}">
      <dsp:nvSpPr>
        <dsp:cNvPr id="0" name=""/>
        <dsp:cNvSpPr/>
      </dsp:nvSpPr>
      <dsp:spPr>
        <a:xfrm>
          <a:off x="4267194" y="0"/>
          <a:ext cx="1914748" cy="141215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Educational sessions, videos, and resources</a:t>
          </a:r>
        </a:p>
      </dsp:txBody>
      <dsp:txXfrm>
        <a:off x="4308555" y="41361"/>
        <a:ext cx="1832026" cy="1329431"/>
      </dsp:txXfrm>
    </dsp:sp>
    <dsp:sp modelId="{883D58AF-1AE8-4D91-AC96-2E27923F94CA}">
      <dsp:nvSpPr>
        <dsp:cNvPr id="0" name=""/>
        <dsp:cNvSpPr/>
      </dsp:nvSpPr>
      <dsp:spPr>
        <a:xfrm>
          <a:off x="2161948" y="0"/>
          <a:ext cx="1914748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Project-wide in-person collaboration meetings</a:t>
          </a:r>
        </a:p>
      </dsp:txBody>
      <dsp:txXfrm>
        <a:off x="2203309" y="41361"/>
        <a:ext cx="1832026" cy="1329431"/>
      </dsp:txXfrm>
    </dsp:sp>
    <dsp:sp modelId="{8FAF2F3F-0173-4E7D-8EBA-F189D3A49772}">
      <dsp:nvSpPr>
        <dsp:cNvPr id="0" name=""/>
        <dsp:cNvSpPr/>
      </dsp:nvSpPr>
      <dsp:spPr>
        <a:xfrm>
          <a:off x="2200051" y="1576949"/>
          <a:ext cx="1914748" cy="14121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Monthly e-mail Bulletins</a:t>
          </a:r>
        </a:p>
      </dsp:txBody>
      <dsp:txXfrm>
        <a:off x="2241412" y="1618310"/>
        <a:ext cx="1832026" cy="1329431"/>
      </dsp:txXfrm>
    </dsp:sp>
    <dsp:sp modelId="{9C99A4C1-49EA-4417-9C90-700F7E88550A}">
      <dsp:nvSpPr>
        <dsp:cNvPr id="0" name=""/>
        <dsp:cNvSpPr/>
      </dsp:nvSpPr>
      <dsp:spPr>
        <a:xfrm>
          <a:off x="4" y="76197"/>
          <a:ext cx="1914748" cy="254045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Technical Assistance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 </a:t>
          </a:r>
          <a:r>
            <a:rPr lang="en-US" sz="1800" b="1" kern="1200" dirty="0"/>
            <a:t>from FPQC staff, state Clinical Advisors, and National Experts</a:t>
          </a:r>
        </a:p>
      </dsp:txBody>
      <dsp:txXfrm>
        <a:off x="56085" y="132278"/>
        <a:ext cx="1802586" cy="2428288"/>
      </dsp:txXfrm>
    </dsp:sp>
    <dsp:sp modelId="{94C2E0D1-A913-4839-B087-C6BAEE2FD947}">
      <dsp:nvSpPr>
        <dsp:cNvPr id="0" name=""/>
        <dsp:cNvSpPr/>
      </dsp:nvSpPr>
      <dsp:spPr>
        <a:xfrm>
          <a:off x="2" y="2788923"/>
          <a:ext cx="1912878" cy="1680039"/>
        </a:xfrm>
        <a:prstGeom prst="roundRect">
          <a:avLst>
            <a:gd name="adj" fmla="val 10000"/>
          </a:avLst>
        </a:prstGeom>
        <a:solidFill>
          <a:srgbClr val="00CCFF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Monthly Collaboration Calls with hospitals state-wide</a:t>
          </a:r>
        </a:p>
      </dsp:txBody>
      <dsp:txXfrm>
        <a:off x="49209" y="2838130"/>
        <a:ext cx="1814464" cy="158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7EA4-2E17-42C3-91BA-B9E0976F6E7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D1A0-66BD-4F1F-A0A9-A5A89052D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ncepcr/tools/pf-handbook/mod14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95FEE-6075-4A9E-9EF2-68CBDFE65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77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Get it on the calendar!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7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Agendas</a:t>
            </a:r>
            <a:r>
              <a:rPr lang="en-US" baseline="0" dirty="0"/>
              <a:t> and minutes are very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Coaching calls- Give the example of the </a:t>
            </a:r>
            <a:r>
              <a:rPr lang="en-US" dirty="0" err="1"/>
              <a:t>tocos</a:t>
            </a:r>
            <a:r>
              <a:rPr lang="en-US" dirty="0"/>
              <a:t> belt for S2S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7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/>
              <a:t>Host an online PROVIDE resource toolbox for hospital implementation</a:t>
            </a:r>
          </a:p>
          <a:p>
            <a:pPr lvl="0"/>
            <a:r>
              <a:rPr lang="en-US" sz="1200" dirty="0"/>
              <a:t>Offer guidance and feedback to participating hospitals on executing improvement strategies</a:t>
            </a:r>
          </a:p>
          <a:p>
            <a:pPr lvl="0"/>
            <a:r>
              <a:rPr lang="en-US" sz="1200" dirty="0"/>
              <a:t>Provide educational events, i.e. grand rounds and regional trainings on labor support skills </a:t>
            </a:r>
          </a:p>
          <a:p>
            <a:pPr lvl="0"/>
            <a:r>
              <a:rPr lang="en-US" sz="1200" dirty="0"/>
              <a:t>Provide email, telephone, webcam, and on-site technical assistance consultations</a:t>
            </a:r>
          </a:p>
          <a:p>
            <a:r>
              <a:rPr lang="en-US" dirty="0"/>
              <a:t>Convene regular learning sessions to support hospitals in driving change</a:t>
            </a:r>
          </a:p>
          <a:p>
            <a:pPr lvl="0"/>
            <a:r>
              <a:rPr lang="en-US" dirty="0"/>
              <a:t>Support baseline assessments and reports to assist in choosing your hospital’s improvement area </a:t>
            </a:r>
          </a:p>
          <a:p>
            <a:pPr lvl="0"/>
            <a:r>
              <a:rPr lang="en-US" dirty="0"/>
              <a:t>Facilitate monthly online data submission and providing monthly quality improvement data reports</a:t>
            </a:r>
          </a:p>
          <a:p>
            <a:pPr lvl="0"/>
            <a:r>
              <a:rPr lang="en-US" dirty="0"/>
              <a:t>Communicate progress and deliverables to the stakeholders of FPQC</a:t>
            </a:r>
          </a:p>
          <a:p>
            <a:pPr lvl="0"/>
            <a:r>
              <a:rPr lang="en-US" dirty="0"/>
              <a:t>Evaluate and report PROVIDE results in a fashion that does not publicly identify hospitals and providers </a:t>
            </a:r>
          </a:p>
          <a:p>
            <a:pPr lvl="0"/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5FEE-6075-4A9E-9EF2-68CBDFE65B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75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/>
              <a:t>Host an online PROVIDE resource toolbox for hospital implementation</a:t>
            </a:r>
          </a:p>
          <a:p>
            <a:pPr lvl="0"/>
            <a:r>
              <a:rPr lang="en-US" sz="1200" dirty="0"/>
              <a:t>Offer guidance and feedback to participating hospitals on executing improvement strategies</a:t>
            </a:r>
          </a:p>
          <a:p>
            <a:pPr lvl="0"/>
            <a:r>
              <a:rPr lang="en-US" sz="1200" dirty="0"/>
              <a:t>Provide educational events, i.e. grand rounds and regional trainings on labor support skills </a:t>
            </a:r>
          </a:p>
          <a:p>
            <a:pPr lvl="0"/>
            <a:r>
              <a:rPr lang="en-US" sz="1200" dirty="0"/>
              <a:t>Provide email, telephone, webcam, and on-site technical assistance consultations</a:t>
            </a:r>
          </a:p>
          <a:p>
            <a:r>
              <a:rPr lang="en-US" dirty="0"/>
              <a:t>Convene regular learning sessions to support hospitals in driving change</a:t>
            </a:r>
          </a:p>
          <a:p>
            <a:pPr lvl="0"/>
            <a:r>
              <a:rPr lang="en-US" dirty="0"/>
              <a:t>Support baseline assessments and reports to assist in choosing your hospital’s improvement area </a:t>
            </a:r>
          </a:p>
          <a:p>
            <a:pPr lvl="0"/>
            <a:r>
              <a:rPr lang="en-US" dirty="0"/>
              <a:t>Facilitate monthly online data submission and providing monthly quality improvement data reports</a:t>
            </a:r>
          </a:p>
          <a:p>
            <a:pPr lvl="0"/>
            <a:r>
              <a:rPr lang="en-US" dirty="0"/>
              <a:t>Communicate progress and deliverables to the stakeholders of FPQC</a:t>
            </a:r>
          </a:p>
          <a:p>
            <a:pPr lvl="0"/>
            <a:r>
              <a:rPr lang="en-US" dirty="0"/>
              <a:t>Evaluate and report PROVIDE results in a fashion that does not publicly identify hospitals and providers </a:t>
            </a:r>
          </a:p>
          <a:p>
            <a:pPr lvl="0"/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5FEE-6075-4A9E-9EF2-68CBDFE65B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9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/>
              <a:t>Host an online PROVIDE resource toolbox for hospital implementation</a:t>
            </a:r>
          </a:p>
          <a:p>
            <a:pPr lvl="0"/>
            <a:r>
              <a:rPr lang="en-US" sz="1200" dirty="0"/>
              <a:t>Offer guidance and feedback to participating hospitals on executing improvement strategies</a:t>
            </a:r>
          </a:p>
          <a:p>
            <a:pPr lvl="0"/>
            <a:r>
              <a:rPr lang="en-US" sz="1200" dirty="0"/>
              <a:t>Provide educational events, i.e. grand rounds and regional trainings on labor support skills </a:t>
            </a:r>
          </a:p>
          <a:p>
            <a:pPr lvl="0"/>
            <a:r>
              <a:rPr lang="en-US" sz="1200" dirty="0"/>
              <a:t>Provide email, telephone, webcam, and on-site technical assistance consultations</a:t>
            </a:r>
          </a:p>
          <a:p>
            <a:r>
              <a:rPr lang="en-US" dirty="0"/>
              <a:t>Convene regular learning sessions to support hospitals in driving change</a:t>
            </a:r>
          </a:p>
          <a:p>
            <a:pPr lvl="0"/>
            <a:r>
              <a:rPr lang="en-US" dirty="0"/>
              <a:t>Support baseline assessments and reports to assist in choosing your hospital’s improvement area </a:t>
            </a:r>
          </a:p>
          <a:p>
            <a:pPr lvl="0"/>
            <a:r>
              <a:rPr lang="en-US" dirty="0"/>
              <a:t>Facilitate monthly online data submission and providing monthly quality improvement data reports</a:t>
            </a:r>
          </a:p>
          <a:p>
            <a:pPr lvl="0"/>
            <a:r>
              <a:rPr lang="en-US" dirty="0"/>
              <a:t>Communicate progress and deliverables to the stakeholders of FPQC</a:t>
            </a:r>
          </a:p>
          <a:p>
            <a:pPr lvl="0"/>
            <a:r>
              <a:rPr lang="en-US" dirty="0"/>
              <a:t>Evaluate and report PROVIDE results in a fashion that does not publicly identify hospitals and providers </a:t>
            </a:r>
          </a:p>
          <a:p>
            <a:pPr lvl="0"/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5FEE-6075-4A9E-9EF2-68CBDFE65B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0" dirty="0">
                <a:solidFill>
                  <a:schemeClr val="bg1"/>
                </a:solidFill>
                <a:effectLst/>
              </a:rPr>
              <a:t>Why are we doing this?</a:t>
            </a:r>
          </a:p>
          <a:p>
            <a:pPr marL="0" indent="0">
              <a:buNone/>
            </a:pPr>
            <a:r>
              <a:rPr lang="en-US" sz="2500" b="0" dirty="0">
                <a:solidFill>
                  <a:schemeClr val="bg1"/>
                </a:solidFill>
                <a:effectLst/>
              </a:rPr>
              <a:t>Schedule you meetings. Select</a:t>
            </a:r>
            <a:r>
              <a:rPr lang="en-US" sz="2500" b="0" baseline="0" dirty="0">
                <a:solidFill>
                  <a:schemeClr val="bg1"/>
                </a:solidFill>
                <a:effectLst/>
              </a:rPr>
              <a:t> a day and time </a:t>
            </a:r>
          </a:p>
          <a:p>
            <a:pPr marL="0" indent="0">
              <a:buNone/>
            </a:pPr>
            <a:r>
              <a:rPr lang="en-US" sz="2500" b="0" baseline="0" dirty="0">
                <a:solidFill>
                  <a:schemeClr val="bg1"/>
                </a:solidFill>
                <a:effectLst/>
              </a:rPr>
              <a:t>Bathroom Briefs, </a:t>
            </a:r>
            <a:r>
              <a:rPr lang="en-US" sz="2500" b="0" baseline="0" dirty="0" err="1">
                <a:solidFill>
                  <a:schemeClr val="bg1"/>
                </a:solidFill>
                <a:effectLst/>
              </a:rPr>
              <a:t>Gemba</a:t>
            </a:r>
            <a:r>
              <a:rPr lang="en-US" sz="2500" b="0" baseline="0" dirty="0">
                <a:solidFill>
                  <a:schemeClr val="bg1"/>
                </a:solidFill>
                <a:effectLst/>
              </a:rPr>
              <a:t> Board, Huddles, </a:t>
            </a:r>
          </a:p>
          <a:p>
            <a:pPr marL="0" indent="0">
              <a:buNone/>
            </a:pPr>
            <a:endParaRPr lang="en-US" sz="2500" b="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team should have a clearly identified “champion” who is committed to the project.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optimal size of a QI team is between five and eight individuals, although this may vary. The most important requirement is not size, but diversity of the participants. It is important that the team include a diverse group of individuals who have different roles and perspectives on the project. 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IHI   says that successful teams contain the following: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Clinical Leadership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Technical expertise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Day-to-day leadership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Project sponsorship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you have the right people at the table. Get a commitment from all TMs</a:t>
            </a:r>
            <a:r>
              <a:rPr lang="en-US" baseline="0" dirty="0"/>
              <a:t> that they will make every effort to attend the meetings.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2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Meet  bi weekly or monthly to start then may be less frequent later 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Include all departments impacted by your work 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Use agendas and take minutes items on the agenda</a:t>
            </a:r>
            <a:r>
              <a:rPr lang="en-US" sz="2500" baseline="0" dirty="0">
                <a:solidFill>
                  <a:schemeClr val="bg1"/>
                </a:solidFill>
              </a:rPr>
              <a:t> and minutes below</a:t>
            </a:r>
            <a:endParaRPr lang="en-US" sz="2500" dirty="0">
              <a:solidFill>
                <a:schemeClr val="bg1"/>
              </a:solidFill>
            </a:endParaRP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Review data, 30-60-90 Day Plan, PDSA cycles, and potential community partners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Discuss insights from webinars/coaching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Share progress and challenges with administration – follow communication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already done most</a:t>
            </a:r>
            <a:r>
              <a:rPr lang="en-US" baseline="0" dirty="0"/>
              <a:t> of this you are 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1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driver models are roadmaps to particular outcomes that help focus the work . Key drivers define the pathway to a desired transformation. Key driver models graphically display the strategies and activities needed to achieve goals and aims of the practice improvement effort (</a:t>
            </a:r>
            <a:r>
              <a:rPr lang="en-US" sz="1200" b="0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DeWalt</a:t>
            </a:r>
            <a:r>
              <a:rPr lang="en-US" sz="12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, et al., 2010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34" name="Shape 1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As of 10.9.20</a:t>
            </a:r>
          </a:p>
          <a:p>
            <a:endParaRPr lang="en-US" dirty="0"/>
          </a:p>
          <a:p>
            <a:r>
              <a:rPr dirty="0"/>
              <a:t>For potential interventions: Identify which intervention may address which secondary driver</a:t>
            </a:r>
          </a:p>
          <a:p>
            <a:r>
              <a:rPr dirty="0"/>
              <a:t>For each intervention: Identify measures for each (e.g., Caregiver perception of care)</a:t>
            </a:r>
          </a:p>
          <a:p>
            <a:endParaRPr dirty="0"/>
          </a:p>
          <a:p>
            <a:r>
              <a:rPr dirty="0"/>
              <a:t>GLOBAL AIM?</a:t>
            </a:r>
          </a:p>
          <a:p>
            <a:r>
              <a:rPr dirty="0"/>
              <a:t>To improve processes of FCC in the NICU that are integrally </a:t>
            </a:r>
            <a:r>
              <a:rPr u="sng" dirty="0"/>
              <a:t>paired</a:t>
            </a:r>
            <a:r>
              <a:rPr dirty="0"/>
              <a:t> with the care of the medical team, providing opportunities to adopt potentially best practices (PBP) in 4 domains:</a:t>
            </a:r>
          </a:p>
          <a:p>
            <a:pPr>
              <a:defRPr b="1" u="sng"/>
            </a:pPr>
            <a:r>
              <a:rPr dirty="0" err="1"/>
              <a:t>PA</a:t>
            </a:r>
            <a:r>
              <a:rPr b="0" u="none" dirty="0" err="1"/>
              <a:t>rticipation</a:t>
            </a:r>
            <a:r>
              <a:rPr b="0" u="none" dirty="0"/>
              <a:t> of families in care</a:t>
            </a:r>
          </a:p>
          <a:p>
            <a:pPr>
              <a:defRPr b="1" u="sng"/>
            </a:pPr>
            <a:r>
              <a:rPr dirty="0"/>
              <a:t>I</a:t>
            </a:r>
            <a:r>
              <a:rPr b="0" u="none" dirty="0"/>
              <a:t>dentification of each infant as an individual</a:t>
            </a:r>
          </a:p>
          <a:p>
            <a:pPr>
              <a:defRPr b="1" u="sng"/>
            </a:pPr>
            <a:r>
              <a:rPr dirty="0"/>
              <a:t>R</a:t>
            </a:r>
            <a:r>
              <a:rPr b="0" u="none" dirty="0"/>
              <a:t>espectful and effective communication with families</a:t>
            </a:r>
          </a:p>
          <a:p>
            <a:pPr>
              <a:defRPr b="1" u="sng"/>
            </a:pPr>
            <a:r>
              <a:rPr dirty="0" err="1"/>
              <a:t>ED</a:t>
            </a:r>
            <a:r>
              <a:rPr b="0" u="none" dirty="0" err="1"/>
              <a:t>ucation</a:t>
            </a:r>
            <a:r>
              <a:rPr b="0" u="none" dirty="0"/>
              <a:t> about medical care</a:t>
            </a:r>
          </a:p>
          <a:p>
            <a:r>
              <a:rPr dirty="0"/>
              <a:t> </a:t>
            </a:r>
          </a:p>
          <a:p>
            <a:r>
              <a:rPr dirty="0"/>
              <a:t>To improve parental perceptions of family-centered care in these 4 domains as measured by standardized survey instruments administered in real-time during the NICU stay.   </a:t>
            </a:r>
          </a:p>
          <a:p>
            <a:r>
              <a:rPr dirty="0"/>
              <a:t> 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Family-centered care is defined as</a:t>
            </a:r>
            <a:r>
              <a:rPr lang="en-US" sz="1200" dirty="0"/>
              <a:t> </a:t>
            </a:r>
            <a:r>
              <a:rPr lang="en-US" sz="1200" b="1" dirty="0"/>
              <a:t>a shared approach </a:t>
            </a:r>
            <a:r>
              <a:rPr lang="en-US" sz="1200" dirty="0"/>
              <a:t>to the planning, delivery, and evaluation of healthcare that is based upon a partnership between healthcare professionals and </a:t>
            </a:r>
            <a:r>
              <a:rPr lang="en-US" sz="1200" dirty="0">
                <a:solidFill>
                  <a:schemeClr val="tx1"/>
                </a:solidFill>
              </a:rPr>
              <a:t>family caregiver(s). There </a:t>
            </a:r>
            <a:r>
              <a:rPr lang="en-US" sz="1200" dirty="0"/>
              <a:t>are four essential domains of FCC: 1) family participation in care, 2) dignity and respect, 3) family collaboration, and 4) information sharing. </a:t>
            </a:r>
          </a:p>
          <a:p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45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5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154" y="1122363"/>
            <a:ext cx="7585389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154" y="3748686"/>
            <a:ext cx="7585389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8953081" y="5735638"/>
            <a:ext cx="190919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6111382"/>
            <a:ext cx="7314818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8620274" y="6111381"/>
            <a:ext cx="526283" cy="104939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45F49FA-E3C5-453A-816E-83E189F2F0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42" y="6025019"/>
            <a:ext cx="969771" cy="8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C22F-9971-47BF-9B90-31CCD98916D0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9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37" y="365127"/>
            <a:ext cx="7410204" cy="1015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36" y="1526882"/>
            <a:ext cx="3602045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6336" y="2311892"/>
            <a:ext cx="3602045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7427" y="1526882"/>
            <a:ext cx="3619784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7427" y="2311892"/>
            <a:ext cx="3619784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ADBB-3577-4367-A43A-8897C293404D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1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36" y="457200"/>
            <a:ext cx="2937296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847" y="813917"/>
            <a:ext cx="4304694" cy="504713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06336" y="2057400"/>
            <a:ext cx="293729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62C3-DEFD-4340-A68E-89359929B5C5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36" y="457200"/>
            <a:ext cx="2872598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618" y="864158"/>
            <a:ext cx="4362923" cy="49968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336" y="2057400"/>
            <a:ext cx="287259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FD36-5690-410E-ADDE-4B4352DD2A4E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6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9144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9144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875" y="309893"/>
            <a:ext cx="7417190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873423" y="3072668"/>
            <a:ext cx="74171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50" y="5267389"/>
            <a:ext cx="1640746" cy="13922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4180114" y="5155897"/>
            <a:ext cx="4206176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162099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2CAF-905C-4097-A82D-B104C1747AAC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78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BDCF-F60F-4265-9AB8-FB1284D14E76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9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5CDA-AB8D-4A41-B727-076C783E4FCD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2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92" y="1256045"/>
            <a:ext cx="7950758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B2BC04-5614-464E-B723-14687945F270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3484" y="6395117"/>
            <a:ext cx="4033824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70"/>
            <a:ext cx="9144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92" y="291721"/>
            <a:ext cx="7950758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09" y="6166966"/>
            <a:ext cx="66639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15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770179" y="1707181"/>
            <a:ext cx="6868045" cy="3453684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1995871" y="3082227"/>
            <a:ext cx="6858001" cy="6935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1" y="0"/>
            <a:ext cx="50780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8202" y="3968370"/>
            <a:ext cx="434771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278203" y="3777471"/>
            <a:ext cx="31914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0" y="6008621"/>
            <a:ext cx="728872" cy="788797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621" y="-10048"/>
            <a:ext cx="3914825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02" y="841982"/>
            <a:ext cx="4347712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006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770178" y="1707181"/>
            <a:ext cx="6868045" cy="3453684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1995870" y="3082226"/>
            <a:ext cx="6858001" cy="6935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0" y="0"/>
            <a:ext cx="50780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8202" y="3968368"/>
            <a:ext cx="434771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278202" y="3777471"/>
            <a:ext cx="31914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9" y="6102464"/>
            <a:ext cx="844221" cy="694953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620" y="-10048"/>
            <a:ext cx="3914825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02" y="841980"/>
            <a:ext cx="4347712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87651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9144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9144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875" y="973085"/>
            <a:ext cx="7417190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0603" y="6405165"/>
            <a:ext cx="1455644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714EC04-E39B-4093-8FBA-99428B3FF69A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327" y="6405165"/>
            <a:ext cx="3694694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31" y="6405165"/>
            <a:ext cx="66639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873424" y="3786097"/>
            <a:ext cx="74171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64" y="6261834"/>
            <a:ext cx="641953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2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70"/>
            <a:ext cx="9144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92" y="291721"/>
            <a:ext cx="7950758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09" y="6166966"/>
            <a:ext cx="66639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593" y="1346479"/>
            <a:ext cx="3652211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140" y="1346479"/>
            <a:ext cx="3652211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EE-50EB-4FDD-81A6-5A53D936A069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17" y="6079256"/>
            <a:ext cx="719585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3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9144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9144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875" y="309895"/>
            <a:ext cx="7417190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873424" y="3072668"/>
            <a:ext cx="74171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50" y="5082358"/>
            <a:ext cx="1640746" cy="17756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4180114" y="5155899"/>
            <a:ext cx="4206176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9620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400799"/>
            <a:ext cx="381000" cy="3173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899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9A8C5C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3550047" y="228602"/>
            <a:ext cx="2043906" cy="19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2926800" y="2286000"/>
            <a:ext cx="329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4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9144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9144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875" y="973083"/>
            <a:ext cx="7417190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0602" y="6405163"/>
            <a:ext cx="1455644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714EC04-E39B-4093-8FBA-99428B3FF69A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326" y="6405163"/>
            <a:ext cx="3694694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31" y="6405163"/>
            <a:ext cx="66639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873423" y="3786097"/>
            <a:ext cx="74171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62" y="6185140"/>
            <a:ext cx="777597" cy="6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96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5CDA-AB8D-4A41-B727-076C783E4FCD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2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92" y="1256045"/>
            <a:ext cx="7950758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B2BC04-5614-464E-B723-14687945F270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3484" y="6395115"/>
            <a:ext cx="4033824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8"/>
            <a:ext cx="9144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91" y="291720"/>
            <a:ext cx="7950758" cy="623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4" y="6166966"/>
            <a:ext cx="923025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592" y="1637117"/>
            <a:ext cx="3652211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139" y="1637117"/>
            <a:ext cx="3652211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3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10394"/>
            <a:ext cx="9144000" cy="63273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91" y="274467"/>
            <a:ext cx="7950758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53" y="6245365"/>
            <a:ext cx="794546" cy="64277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592" y="1164566"/>
            <a:ext cx="3652211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139" y="1164566"/>
            <a:ext cx="3652211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8F4-F298-4152-9C8E-5FF9ACADD8FE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EE-50EB-4FDD-81A6-5A53D936A069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91" y="6219419"/>
            <a:ext cx="819510" cy="6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2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" y="6341779"/>
            <a:ext cx="7950759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592" y="216133"/>
            <a:ext cx="7950758" cy="948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592" y="1337094"/>
            <a:ext cx="7950758" cy="471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52594" y="6395115"/>
            <a:ext cx="148394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F87BFC-E1F7-4743-9CD0-6DABBD1D5C09}" type="datetime4">
              <a:rPr lang="en-US" smtClean="0"/>
              <a:pPr/>
              <a:t>February 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717" y="6395115"/>
            <a:ext cx="3777591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1819" y="6395115"/>
            <a:ext cx="66639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93318" t="-86863" b="-1"/>
          <a:stretch/>
        </p:blipFill>
        <p:spPr>
          <a:xfrm rot="10800000">
            <a:off x="8615617" y="6351828"/>
            <a:ext cx="526283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63" y="6287712"/>
            <a:ext cx="728858" cy="5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61" r:id="rId24"/>
    <p:sldLayoutId id="2147483762" r:id="rId2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26206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73944" indent="-13216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297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0F0EA8-E233-4E8C-B453-93EF424F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PAIRED Implementation Guidance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A894AB-2091-4214-9C43-976CC599F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M. Bowles, DNP, RNC-NIC, </a:t>
            </a:r>
          </a:p>
          <a:p>
            <a:r>
              <a:rPr lang="en-US" dirty="0"/>
              <a:t>PAIRED Nurse Consultant</a:t>
            </a:r>
          </a:p>
        </p:txBody>
      </p:sp>
      <p:pic>
        <p:nvPicPr>
          <p:cNvPr id="1030" name="Picture 6" descr="C:\Users\susanmb\AppData\Local\Microsoft\Windows\Temporary Internet Files\Content.IE5\GMBPNJR1\90938247_5787040fa3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571" y="2541322"/>
            <a:ext cx="2884296" cy="2264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61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Shape 1201"/>
          <p:cNvSpPr/>
          <p:nvPr/>
        </p:nvSpPr>
        <p:spPr>
          <a:xfrm>
            <a:off x="6553804" y="843386"/>
            <a:ext cx="2483177" cy="1173803"/>
          </a:xfrm>
          <a:prstGeom prst="rect">
            <a:avLst/>
          </a:prstGeom>
          <a:solidFill>
            <a:srgbClr val="FBE5D6"/>
          </a:solidFill>
          <a:ln w="952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100260" indent="-100260" defTabSz="457189">
              <a:buSzPct val="100000"/>
              <a:buFontTx/>
              <a:buChar char="•"/>
              <a:defRPr sz="900"/>
            </a:pP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Encourage family caregiver(s)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participation in early skin-to-skin care</a:t>
            </a:r>
            <a:endParaRPr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00260" indent="-100260" defTabSz="457189">
              <a:buSzPct val="100000"/>
              <a:buChar char="•"/>
              <a:defRPr sz="900"/>
            </a:pPr>
            <a:r>
              <a:rPr sz="900" dirty="0">
                <a:solidFill>
                  <a:schemeClr val="tx1"/>
                </a:solidFill>
              </a:rPr>
              <a:t>Inclu</a:t>
            </a:r>
            <a:r>
              <a:rPr lang="en-US" sz="900" dirty="0">
                <a:solidFill>
                  <a:schemeClr val="tx1"/>
                </a:solidFill>
              </a:rPr>
              <a:t>de</a:t>
            </a:r>
            <a:r>
              <a:rPr sz="900" dirty="0">
                <a:solidFill>
                  <a:schemeClr val="tx1"/>
                </a:solidFill>
              </a:rPr>
              <a:t> of families in </a:t>
            </a:r>
            <a:r>
              <a:rPr lang="en-US" sz="900" dirty="0">
                <a:solidFill>
                  <a:schemeClr val="tx1"/>
                </a:solidFill>
              </a:rPr>
              <a:t>daily </a:t>
            </a:r>
            <a:r>
              <a:rPr sz="900" dirty="0">
                <a:solidFill>
                  <a:schemeClr val="tx1"/>
                </a:solidFill>
              </a:rPr>
              <a:t>rounds/creation of daily care plans</a:t>
            </a:r>
            <a:r>
              <a:rPr lang="en-US" sz="900" dirty="0">
                <a:solidFill>
                  <a:schemeClr val="tx1"/>
                </a:solidFill>
              </a:rPr>
              <a:t>/handoffs</a:t>
            </a:r>
            <a:endParaRPr sz="900" dirty="0">
              <a:solidFill>
                <a:schemeClr val="tx1"/>
              </a:solidFill>
            </a:endParaRPr>
          </a:p>
          <a:p>
            <a:pPr marL="100260" indent="-100260" defTabSz="457189">
              <a:buSzPct val="100000"/>
              <a:buChar char="•"/>
              <a:defRPr sz="900"/>
            </a:pPr>
            <a:r>
              <a:rPr lang="en-US" sz="900" dirty="0">
                <a:solidFill>
                  <a:schemeClr val="tx1"/>
                </a:solidFill>
              </a:rPr>
              <a:t>Provide early and continuing l</a:t>
            </a:r>
            <a:r>
              <a:rPr sz="900" dirty="0">
                <a:solidFill>
                  <a:schemeClr val="tx1"/>
                </a:solidFill>
              </a:rPr>
              <a:t>actation </a:t>
            </a:r>
            <a:r>
              <a:rPr lang="en-US" sz="900" dirty="0">
                <a:solidFill>
                  <a:schemeClr val="tx1"/>
                </a:solidFill>
              </a:rPr>
              <a:t>support to promote breastfeeding</a:t>
            </a:r>
          </a:p>
          <a:p>
            <a:pPr marL="100260" indent="-100260" defTabSz="457189">
              <a:buSzPct val="100000"/>
              <a:buChar char="•"/>
              <a:defRPr sz="900"/>
            </a:pPr>
            <a:r>
              <a:rPr lang="en-US" sz="900" dirty="0"/>
              <a:t>Revisit and revise policies that limit caregiver interaction with infant</a:t>
            </a:r>
            <a:endParaRPr sz="900" dirty="0"/>
          </a:p>
        </p:txBody>
      </p:sp>
      <p:sp>
        <p:nvSpPr>
          <p:cNvPr id="1174" name="Shape 1174"/>
          <p:cNvSpPr/>
          <p:nvPr/>
        </p:nvSpPr>
        <p:spPr>
          <a:xfrm>
            <a:off x="81899" y="775658"/>
            <a:ext cx="1150872" cy="5294823"/>
          </a:xfrm>
          <a:prstGeom prst="rect">
            <a:avLst/>
          </a:prstGeom>
          <a:solidFill>
            <a:srgbClr val="E2F0D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9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lang="en-US" sz="900" b="1" u="sng" dirty="0">
                <a:solidFill>
                  <a:schemeClr val="accent1">
                    <a:lumMod val="75000"/>
                  </a:schemeClr>
                </a:solidFill>
              </a:rPr>
              <a:t>PRIMARY</a:t>
            </a:r>
            <a:endParaRPr lang="en-US" sz="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lang="en-US" sz="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By 6/2023, each NICU will achieve a 20% increase from baseline in the percentage of infants who receive skin-to-skin care from at least one family caregiver within 3 days of clinical eligibility as defined by individual unit protocols.</a:t>
            </a:r>
          </a:p>
          <a:p>
            <a:pPr algn="ctr">
              <a:lnSpc>
                <a:spcPct val="9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lang="en-US" sz="900" b="1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lang="en-US" sz="900" b="1" u="sng" dirty="0"/>
              <a:t>SUPPLEMENTAL</a:t>
            </a:r>
          </a:p>
          <a:p>
            <a:pPr algn="ctr">
              <a:lnSpc>
                <a:spcPct val="9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lang="en-US" sz="400" b="1" u="sng" dirty="0"/>
          </a:p>
          <a:p>
            <a:pPr algn="ctr">
              <a:lnSpc>
                <a:spcPct val="9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lang="en-US" sz="900" b="1" dirty="0"/>
              <a:t>By 6/2023</a:t>
            </a:r>
            <a:r>
              <a:rPr lang="en-US" sz="900" b="1" dirty="0">
                <a:solidFill>
                  <a:schemeClr val="tx1"/>
                </a:solidFill>
              </a:rPr>
              <a:t>, family caregiver </a:t>
            </a:r>
            <a:r>
              <a:rPr lang="en-US" sz="900" b="1" dirty="0"/>
              <a:t>surveys will demonstrate a 20% improvement from baseline in the perception of the culture of family-centered care in each NICU as averaged across all 4 domains.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endParaRPr sz="900" b="1" dirty="0">
              <a:solidFill>
                <a:srgbClr val="0070C0"/>
              </a:solidFill>
            </a:endParaRPr>
          </a:p>
        </p:txBody>
      </p:sp>
      <p:sp>
        <p:nvSpPr>
          <p:cNvPr id="1167" name="Shape 1167"/>
          <p:cNvSpPr/>
          <p:nvPr/>
        </p:nvSpPr>
        <p:spPr>
          <a:xfrm>
            <a:off x="3706603" y="830856"/>
            <a:ext cx="2671479" cy="413119"/>
          </a:xfrm>
          <a:prstGeom prst="rect">
            <a:avLst/>
          </a:prstGeom>
          <a:solidFill>
            <a:srgbClr val="FFF2CC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457189">
              <a:spcBef>
                <a:spcPts val="600"/>
              </a:spcBef>
              <a:defRPr sz="2800">
                <a:solidFill>
                  <a:srgbClr val="80808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Educate family caregiver(s)  to become active participants in the care of their infant from admission to discharge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164" name="Shape 1164"/>
          <p:cNvSpPr/>
          <p:nvPr/>
        </p:nvSpPr>
        <p:spPr>
          <a:xfrm>
            <a:off x="3704012" y="1559760"/>
            <a:ext cx="2674069" cy="354723"/>
          </a:xfrm>
          <a:prstGeom prst="rect">
            <a:avLst/>
          </a:prstGeom>
          <a:solidFill>
            <a:srgbClr val="FFF2CC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457189">
              <a:spcBef>
                <a:spcPts val="600"/>
              </a:spcBef>
              <a:defRPr sz="2800">
                <a:solidFill>
                  <a:srgbClr val="80808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Provide family caregiver(s) with appropriate and increasing direct care opportunities.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221" name="Shape 1221"/>
          <p:cNvSpPr/>
          <p:nvPr/>
        </p:nvSpPr>
        <p:spPr>
          <a:xfrm>
            <a:off x="3532648" y="1468289"/>
            <a:ext cx="171363" cy="199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sp>
        <p:nvSpPr>
          <p:cNvPr id="1222" name="Shape 1222"/>
          <p:cNvSpPr/>
          <p:nvPr/>
        </p:nvSpPr>
        <p:spPr>
          <a:xfrm>
            <a:off x="3532646" y="1083900"/>
            <a:ext cx="196659" cy="8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sp>
        <p:nvSpPr>
          <p:cNvPr id="1161" name="Shape 1161"/>
          <p:cNvSpPr/>
          <p:nvPr/>
        </p:nvSpPr>
        <p:spPr>
          <a:xfrm>
            <a:off x="3698628" y="2360288"/>
            <a:ext cx="2679453" cy="633210"/>
          </a:xfrm>
          <a:prstGeom prst="rect">
            <a:avLst/>
          </a:prstGeom>
          <a:solidFill>
            <a:srgbClr val="FFF2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r>
              <a:rPr lang="en-US" sz="900" dirty="0"/>
              <a:t>Acknowledge that each infant and family member is an individual.  Incorporate family knowledge, values, beliefs and cultural backgrounds into the planning and delivery of care.</a:t>
            </a:r>
          </a:p>
        </p:txBody>
      </p:sp>
      <p:sp>
        <p:nvSpPr>
          <p:cNvPr id="1163" name="Shape 1163"/>
          <p:cNvSpPr/>
          <p:nvPr/>
        </p:nvSpPr>
        <p:spPr>
          <a:xfrm>
            <a:off x="3730527" y="4184691"/>
            <a:ext cx="2647552" cy="729474"/>
          </a:xfrm>
          <a:prstGeom prst="rect">
            <a:avLst/>
          </a:prstGeom>
          <a:solidFill>
            <a:srgbClr val="FFF2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189">
              <a:spcBef>
                <a:spcPts val="600"/>
              </a:spcBef>
              <a:defRPr sz="2800">
                <a:solidFill>
                  <a:srgbClr val="80808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Encourage collaboration with families, caregivers and unit leaders in the development, implementation, and evaluation of policies and procedures; in educational programs; and in protocols for family participation in care.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170" name="Shape 1170"/>
          <p:cNvSpPr/>
          <p:nvPr/>
        </p:nvSpPr>
        <p:spPr>
          <a:xfrm>
            <a:off x="1429527" y="791403"/>
            <a:ext cx="2103120" cy="914400"/>
          </a:xfrm>
          <a:prstGeom prst="rect">
            <a:avLst/>
          </a:prstGeom>
          <a:solidFill>
            <a:srgbClr val="DAE3F3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189">
              <a:spcBef>
                <a:spcPts val="600"/>
              </a:spcBef>
              <a:defRPr sz="1200"/>
            </a:pPr>
            <a:r>
              <a:rPr lang="en-US" sz="1400" b="1" u="sng" dirty="0">
                <a:solidFill>
                  <a:schemeClr val="tx1"/>
                </a:solidFill>
              </a:rPr>
              <a:t>Participation</a:t>
            </a:r>
          </a:p>
          <a:p>
            <a:pPr algn="ctr" defTabSz="457189">
              <a:spcBef>
                <a:spcPts val="600"/>
              </a:spcBef>
              <a:defRPr sz="1200"/>
            </a:pPr>
            <a:r>
              <a:rPr lang="en-US" sz="1200" dirty="0">
                <a:solidFill>
                  <a:schemeClr val="tx1"/>
                </a:solidFill>
              </a:rPr>
              <a:t>Participation of family in care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223" name="Shape 1223"/>
          <p:cNvSpPr/>
          <p:nvPr/>
        </p:nvSpPr>
        <p:spPr>
          <a:xfrm>
            <a:off x="3544310" y="3768630"/>
            <a:ext cx="172507" cy="243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sp>
        <p:nvSpPr>
          <p:cNvPr id="1224" name="Shape 1224"/>
          <p:cNvSpPr/>
          <p:nvPr/>
        </p:nvSpPr>
        <p:spPr>
          <a:xfrm>
            <a:off x="3548922" y="2771179"/>
            <a:ext cx="142283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cxnSp>
        <p:nvCxnSpPr>
          <p:cNvPr id="1173" name="Connector 1173"/>
          <p:cNvCxnSpPr>
            <a:cxnSpLocks/>
            <a:stCxn id="1170" idx="1"/>
          </p:cNvCxnSpPr>
          <p:nvPr/>
        </p:nvCxnSpPr>
        <p:spPr>
          <a:xfrm flipH="1">
            <a:off x="1237599" y="1248605"/>
            <a:ext cx="191928" cy="97225"/>
          </a:xfrm>
          <a:prstGeom prst="straightConnector1">
            <a:avLst/>
          </a:prstGeom>
          <a:ln w="6350">
            <a:solidFill>
              <a:srgbClr val="000000"/>
            </a:solidFill>
            <a:miter/>
            <a:tailEnd type="triangle"/>
          </a:ln>
        </p:spPr>
      </p:cxnSp>
      <p:sp>
        <p:nvSpPr>
          <p:cNvPr id="1225" name="Shape 1225"/>
          <p:cNvSpPr/>
          <p:nvPr/>
        </p:nvSpPr>
        <p:spPr>
          <a:xfrm>
            <a:off x="3532646" y="4332149"/>
            <a:ext cx="184171" cy="168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sp>
        <p:nvSpPr>
          <p:cNvPr id="1179" name="Shape 1179"/>
          <p:cNvSpPr/>
          <p:nvPr/>
        </p:nvSpPr>
        <p:spPr>
          <a:xfrm>
            <a:off x="3716819" y="5259175"/>
            <a:ext cx="2661487" cy="813152"/>
          </a:xfrm>
          <a:prstGeom prst="rect">
            <a:avLst/>
          </a:prstGeom>
          <a:solidFill>
            <a:srgbClr val="FFF2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189">
              <a:defRPr sz="2800">
                <a:solidFill>
                  <a:srgbClr val="80808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Provide family caregiver(s) with complete, accurate and unbiased information and graduated education throughout the NICU stay to allow effective participation in care, to optimize decision-making, and to enable caregivers to become competent primary caregivers for their infant(s).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180" name="Shape 1180"/>
          <p:cNvSpPr/>
          <p:nvPr/>
        </p:nvSpPr>
        <p:spPr>
          <a:xfrm>
            <a:off x="1417823" y="5150796"/>
            <a:ext cx="2103120" cy="914400"/>
          </a:xfrm>
          <a:prstGeom prst="rect">
            <a:avLst/>
          </a:prstGeom>
          <a:solidFill>
            <a:srgbClr val="DAE3F3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457189">
              <a:spcBef>
                <a:spcPts val="600"/>
              </a:spcBef>
              <a:defRPr sz="1200"/>
            </a:pPr>
            <a:r>
              <a:rPr lang="en-US" sz="1400" b="1" u="sng" dirty="0">
                <a:solidFill>
                  <a:schemeClr val="tx1"/>
                </a:solidFill>
              </a:rPr>
              <a:t>Information Sharing</a:t>
            </a:r>
          </a:p>
          <a:p>
            <a:pPr algn="ctr" defTabSz="457189">
              <a:spcBef>
                <a:spcPts val="600"/>
              </a:spcBef>
              <a:defRPr sz="1200"/>
            </a:pPr>
            <a:r>
              <a:rPr lang="en-US" sz="1200" dirty="0">
                <a:solidFill>
                  <a:schemeClr val="tx1"/>
                </a:solidFill>
              </a:rPr>
              <a:t>Education about medical care and clinical processes</a:t>
            </a:r>
          </a:p>
        </p:txBody>
      </p:sp>
      <p:sp>
        <p:nvSpPr>
          <p:cNvPr id="1226" name="Shape 1226"/>
          <p:cNvSpPr/>
          <p:nvPr/>
        </p:nvSpPr>
        <p:spPr>
          <a:xfrm>
            <a:off x="1237599" y="5416499"/>
            <a:ext cx="214061" cy="19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sp>
        <p:nvSpPr>
          <p:cNvPr id="1184" name="Shape 1184"/>
          <p:cNvSpPr/>
          <p:nvPr/>
        </p:nvSpPr>
        <p:spPr>
          <a:xfrm>
            <a:off x="3704012" y="3448157"/>
            <a:ext cx="2674069" cy="563520"/>
          </a:xfrm>
          <a:prstGeom prst="rect">
            <a:avLst/>
          </a:prstGeom>
          <a:solidFill>
            <a:srgbClr val="FFF2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189">
              <a:spcBef>
                <a:spcPts val="600"/>
              </a:spcBef>
              <a:defRPr sz="2800">
                <a:solidFill>
                  <a:srgbClr val="80808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Establish a culturally sensitive environment in which families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feel respected and that fosters anticipatory and effective communication with and trust from family caregiver(s). 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187" name="Shape 1187"/>
          <p:cNvSpPr/>
          <p:nvPr/>
        </p:nvSpPr>
        <p:spPr>
          <a:xfrm>
            <a:off x="1423233" y="2346943"/>
            <a:ext cx="2103120" cy="914400"/>
          </a:xfrm>
          <a:prstGeom prst="rect">
            <a:avLst/>
          </a:prstGeom>
          <a:solidFill>
            <a:srgbClr val="DAE3F3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457189">
              <a:spcBef>
                <a:spcPts val="600"/>
              </a:spcBef>
              <a:defRPr sz="1200"/>
            </a:pPr>
            <a:r>
              <a:rPr lang="en-US" sz="1400" b="1" u="sng" dirty="0"/>
              <a:t>Dignity and Respect</a:t>
            </a:r>
          </a:p>
          <a:p>
            <a:pPr algn="ctr" defTabSz="457189">
              <a:spcBef>
                <a:spcPts val="600"/>
              </a:spcBef>
              <a:defRPr sz="1200"/>
            </a:pPr>
            <a:r>
              <a:rPr lang="en-US" sz="1200" dirty="0"/>
              <a:t>Identification of each infant and family member as an individual</a:t>
            </a:r>
            <a:endParaRPr sz="1200" dirty="0"/>
          </a:p>
        </p:txBody>
      </p:sp>
      <p:sp>
        <p:nvSpPr>
          <p:cNvPr id="1190" name="Shape 1190"/>
          <p:cNvSpPr/>
          <p:nvPr/>
        </p:nvSpPr>
        <p:spPr>
          <a:xfrm>
            <a:off x="1423233" y="3744907"/>
            <a:ext cx="2103120" cy="914400"/>
          </a:xfrm>
          <a:prstGeom prst="rect">
            <a:avLst/>
          </a:prstGeom>
          <a:solidFill>
            <a:srgbClr val="DAE3F3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457189">
              <a:spcBef>
                <a:spcPts val="600"/>
              </a:spcBef>
              <a:defRPr sz="1200"/>
            </a:pPr>
            <a:r>
              <a:rPr lang="en-US" sz="1400" b="1" u="sng" dirty="0"/>
              <a:t>Collaboration</a:t>
            </a:r>
            <a:endParaRPr lang="en-US" sz="1400" b="1" u="sng" dirty="0">
              <a:solidFill>
                <a:schemeClr val="tx1"/>
              </a:solidFill>
            </a:endParaRPr>
          </a:p>
          <a:p>
            <a:pPr algn="ctr" defTabSz="457189">
              <a:spcBef>
                <a:spcPts val="600"/>
              </a:spcBef>
              <a:defRPr sz="1200"/>
            </a:pPr>
            <a:r>
              <a:rPr lang="en-US" sz="1200" dirty="0">
                <a:solidFill>
                  <a:schemeClr val="tx1"/>
                </a:solidFill>
              </a:rPr>
              <a:t>Respectful and effective communication and partnership with families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228" name="Shape 1228"/>
          <p:cNvSpPr/>
          <p:nvPr/>
        </p:nvSpPr>
        <p:spPr>
          <a:xfrm>
            <a:off x="1222268" y="4125867"/>
            <a:ext cx="207259" cy="52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sp>
        <p:nvSpPr>
          <p:cNvPr id="1229" name="Shape 1229"/>
          <p:cNvSpPr/>
          <p:nvPr/>
        </p:nvSpPr>
        <p:spPr>
          <a:xfrm>
            <a:off x="1237600" y="2772219"/>
            <a:ext cx="180225" cy="115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sp>
        <p:nvSpPr>
          <p:cNvPr id="1195" name="Shape 1195"/>
          <p:cNvSpPr/>
          <p:nvPr/>
        </p:nvSpPr>
        <p:spPr>
          <a:xfrm>
            <a:off x="7515159" y="17632"/>
            <a:ext cx="1549835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100"/>
            </a:lvl1pPr>
          </a:lstStyle>
          <a:p>
            <a:r>
              <a:rPr dirty="0"/>
              <a:t>Date: </a:t>
            </a:r>
            <a:r>
              <a:rPr lang="en-US" dirty="0"/>
              <a:t>10/9</a:t>
            </a:r>
            <a:r>
              <a:rPr dirty="0"/>
              <a:t>/20</a:t>
            </a:r>
            <a:r>
              <a:rPr lang="en-US" dirty="0"/>
              <a:t>20</a:t>
            </a:r>
            <a:r>
              <a:rPr dirty="0"/>
              <a:t>   </a:t>
            </a:r>
          </a:p>
        </p:txBody>
      </p:sp>
      <p:sp>
        <p:nvSpPr>
          <p:cNvPr id="1196" name="Shape 1196"/>
          <p:cNvSpPr/>
          <p:nvPr/>
        </p:nvSpPr>
        <p:spPr>
          <a:xfrm>
            <a:off x="243460" y="446916"/>
            <a:ext cx="8158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AIM</a:t>
            </a:r>
          </a:p>
        </p:txBody>
      </p:sp>
      <p:sp>
        <p:nvSpPr>
          <p:cNvPr id="1197" name="Shape 1197"/>
          <p:cNvSpPr/>
          <p:nvPr/>
        </p:nvSpPr>
        <p:spPr>
          <a:xfrm>
            <a:off x="1451659" y="452978"/>
            <a:ext cx="212138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PRIMARY DRIVERS</a:t>
            </a:r>
          </a:p>
        </p:txBody>
      </p:sp>
      <p:sp>
        <p:nvSpPr>
          <p:cNvPr id="1198" name="Shape 1198"/>
          <p:cNvSpPr/>
          <p:nvPr/>
        </p:nvSpPr>
        <p:spPr>
          <a:xfrm>
            <a:off x="3212244" y="454012"/>
            <a:ext cx="3657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SECONDARY DRIVERS</a:t>
            </a:r>
          </a:p>
        </p:txBody>
      </p:sp>
      <p:sp>
        <p:nvSpPr>
          <p:cNvPr id="1199" name="Shape 1199"/>
          <p:cNvSpPr/>
          <p:nvPr/>
        </p:nvSpPr>
        <p:spPr>
          <a:xfrm>
            <a:off x="6780806" y="458572"/>
            <a:ext cx="208519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PBPs</a:t>
            </a:r>
            <a:endParaRPr dirty="0"/>
          </a:p>
        </p:txBody>
      </p:sp>
      <p:sp>
        <p:nvSpPr>
          <p:cNvPr id="1203" name="Shape 1203"/>
          <p:cNvSpPr/>
          <p:nvPr/>
        </p:nvSpPr>
        <p:spPr>
          <a:xfrm>
            <a:off x="6566673" y="2107944"/>
            <a:ext cx="2483177" cy="874634"/>
          </a:xfrm>
          <a:prstGeom prst="rect">
            <a:avLst/>
          </a:prstGeom>
          <a:solidFill>
            <a:srgbClr val="FBE5D6"/>
          </a:solidFill>
          <a:ln w="952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80209" indent="-80209" defTabSz="457189">
              <a:buSzPct val="100000"/>
              <a:buChar char="•"/>
              <a:defRPr sz="900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a culturally sensitive environment supportive of skin-to-skin care (reclining chairs, access to food and water, privacy)</a:t>
            </a:r>
          </a:p>
          <a:p>
            <a:pPr marL="80209" indent="-80209" defTabSz="457189">
              <a:buSzPct val="100000"/>
              <a:buChar char="•"/>
              <a:defRPr sz="900"/>
            </a:pPr>
            <a:r>
              <a:rPr sz="900" dirty="0">
                <a:solidFill>
                  <a:schemeClr val="tx1"/>
                </a:solidFill>
              </a:rPr>
              <a:t>Identify infant </a:t>
            </a:r>
            <a:r>
              <a:rPr lang="en-US" sz="900" dirty="0">
                <a:solidFill>
                  <a:schemeClr val="tx1"/>
                </a:solidFill>
              </a:rPr>
              <a:t>and family caregiver(s) </a:t>
            </a:r>
            <a:r>
              <a:rPr sz="900" dirty="0">
                <a:solidFill>
                  <a:schemeClr val="tx1"/>
                </a:solidFill>
              </a:rPr>
              <a:t>by </a:t>
            </a:r>
            <a:r>
              <a:rPr lang="en-US" sz="900" dirty="0">
                <a:solidFill>
                  <a:schemeClr val="tx1"/>
                </a:solidFill>
              </a:rPr>
              <a:t>appropriate </a:t>
            </a:r>
            <a:r>
              <a:rPr sz="900" dirty="0">
                <a:solidFill>
                  <a:schemeClr val="tx1"/>
                </a:solidFill>
              </a:rPr>
              <a:t>name</a:t>
            </a:r>
            <a:r>
              <a:rPr lang="en-US" sz="900" dirty="0">
                <a:solidFill>
                  <a:schemeClr val="tx1"/>
                </a:solidFill>
              </a:rPr>
              <a:t>s</a:t>
            </a:r>
            <a:r>
              <a:rPr sz="900" dirty="0">
                <a:solidFill>
                  <a:schemeClr val="tx1"/>
                </a:solidFill>
              </a:rPr>
              <a:t> in all interactions</a:t>
            </a:r>
          </a:p>
          <a:p>
            <a:pPr marL="80209" indent="-80209" defTabSz="457189">
              <a:buSzPct val="100000"/>
              <a:buChar char="•"/>
              <a:defRPr sz="900"/>
            </a:pPr>
            <a:r>
              <a:rPr sz="900" dirty="0">
                <a:solidFill>
                  <a:schemeClr val="tx1"/>
                </a:solidFill>
              </a:rPr>
              <a:t>Celebrate milestones and transitions</a:t>
            </a:r>
          </a:p>
        </p:txBody>
      </p:sp>
      <p:sp>
        <p:nvSpPr>
          <p:cNvPr id="1205" name="Shape 1205"/>
          <p:cNvSpPr/>
          <p:nvPr/>
        </p:nvSpPr>
        <p:spPr>
          <a:xfrm>
            <a:off x="6562550" y="3084380"/>
            <a:ext cx="2474431" cy="1929054"/>
          </a:xfrm>
          <a:prstGeom prst="rect">
            <a:avLst/>
          </a:prstGeom>
          <a:solidFill>
            <a:srgbClr val="FBE5D6"/>
          </a:solidFill>
          <a:ln w="952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100260" indent="-100260" defTabSz="457189">
              <a:buSzPct val="100000"/>
              <a:buFontTx/>
              <a:buChar char="•"/>
              <a:defRPr sz="1000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Consult families, revisit and revise policies that 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limit family caregiver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interaction with infant (protocols regarding skin-to-skin care, holding, visitation, signage, etc.)</a:t>
            </a:r>
          </a:p>
          <a:p>
            <a:pPr marL="100260" indent="-100260" defTabSz="457189">
              <a:buSzPct val="100000"/>
              <a:buChar char="•"/>
              <a:defRPr sz="1000"/>
            </a:pPr>
            <a:r>
              <a:rPr sz="900" dirty="0">
                <a:solidFill>
                  <a:schemeClr val="tx1"/>
                </a:solidFill>
              </a:rPr>
              <a:t>Improve antenatal counseling</a:t>
            </a:r>
          </a:p>
          <a:p>
            <a:pPr marL="100260" indent="-100260" defTabSz="457189">
              <a:buSzPct val="100000"/>
              <a:buChar char="•"/>
              <a:defRPr sz="1000"/>
            </a:pPr>
            <a:r>
              <a:rPr lang="en-US" sz="900" dirty="0">
                <a:solidFill>
                  <a:schemeClr val="tx1"/>
                </a:solidFill>
              </a:rPr>
              <a:t>Adopt</a:t>
            </a:r>
            <a:r>
              <a:rPr sz="900" dirty="0">
                <a:solidFill>
                  <a:schemeClr val="tx1"/>
                </a:solidFill>
              </a:rPr>
              <a:t> technolog</a:t>
            </a:r>
            <a:r>
              <a:rPr lang="en-US" sz="900" dirty="0">
                <a:solidFill>
                  <a:schemeClr val="tx1"/>
                </a:solidFill>
              </a:rPr>
              <a:t>ies</a:t>
            </a:r>
            <a:r>
              <a:rPr sz="900" dirty="0">
                <a:solidFill>
                  <a:schemeClr val="tx1"/>
                </a:solidFill>
              </a:rPr>
              <a:t> to improve communication with </a:t>
            </a:r>
            <a:r>
              <a:rPr lang="en-US" sz="900" dirty="0">
                <a:solidFill>
                  <a:schemeClr val="tx1"/>
                </a:solidFill>
              </a:rPr>
              <a:t>family caregiver(s)</a:t>
            </a:r>
            <a:r>
              <a:rPr sz="900" dirty="0">
                <a:solidFill>
                  <a:schemeClr val="tx1"/>
                </a:solidFill>
              </a:rPr>
              <a:t> who cannot be at bedside </a:t>
            </a:r>
            <a:endParaRPr lang="en-US" sz="900" dirty="0">
              <a:solidFill>
                <a:schemeClr val="tx1"/>
              </a:solidFill>
            </a:endParaRPr>
          </a:p>
          <a:p>
            <a:pPr marL="100260" indent="-100260" defTabSz="457189">
              <a:buSzPct val="100000"/>
              <a:buChar char="•"/>
              <a:defRPr sz="1000"/>
            </a:pPr>
            <a:r>
              <a:rPr lang="en-US" sz="900" dirty="0">
                <a:solidFill>
                  <a:schemeClr val="tx1"/>
                </a:solidFill>
              </a:rPr>
              <a:t>Recruit, create and sustain a family advisory council/partnership team</a:t>
            </a:r>
          </a:p>
          <a:p>
            <a:pPr marL="100260" indent="-100260" defTabSz="457189">
              <a:buSzPct val="100000"/>
              <a:buFontTx/>
              <a:buChar char="•"/>
              <a:defRPr sz="1000"/>
            </a:pPr>
            <a:r>
              <a:rPr lang="en-US" sz="900" dirty="0">
                <a:solidFill>
                  <a:schemeClr val="tx1"/>
                </a:solidFill>
              </a:rPr>
              <a:t>Engage families in the development of effective patient safety and quality initiatives</a:t>
            </a:r>
          </a:p>
          <a:p>
            <a:pPr marL="100260" indent="-100260" defTabSz="457189">
              <a:buSzPct val="100000"/>
              <a:buFontTx/>
              <a:buChar char="•"/>
              <a:defRPr sz="1000"/>
            </a:pPr>
            <a:r>
              <a:rPr lang="en-US" sz="900" dirty="0">
                <a:solidFill>
                  <a:schemeClr val="tx1"/>
                </a:solidFill>
              </a:rPr>
              <a:t>Develop uniform approach to scheduling and staffing complex care conferences with families</a:t>
            </a:r>
          </a:p>
        </p:txBody>
      </p:sp>
      <p:sp>
        <p:nvSpPr>
          <p:cNvPr id="1230" name="Shape 1230"/>
          <p:cNvSpPr/>
          <p:nvPr/>
        </p:nvSpPr>
        <p:spPr>
          <a:xfrm>
            <a:off x="6402871" y="1582976"/>
            <a:ext cx="146572" cy="122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sp>
        <p:nvSpPr>
          <p:cNvPr id="1231" name="Shape 1231"/>
          <p:cNvSpPr/>
          <p:nvPr/>
        </p:nvSpPr>
        <p:spPr>
          <a:xfrm>
            <a:off x="6354376" y="948543"/>
            <a:ext cx="184883" cy="126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cxnSp>
        <p:nvCxnSpPr>
          <p:cNvPr id="1208" name="Connector 1208"/>
          <p:cNvCxnSpPr>
            <a:cxnSpLocks/>
            <a:stCxn id="1203" idx="1"/>
            <a:endCxn id="1161" idx="3"/>
          </p:cNvCxnSpPr>
          <p:nvPr/>
        </p:nvCxnSpPr>
        <p:spPr>
          <a:xfrm flipH="1">
            <a:off x="6378081" y="2545261"/>
            <a:ext cx="188592" cy="131632"/>
          </a:xfrm>
          <a:prstGeom prst="straightConnector1">
            <a:avLst/>
          </a:prstGeom>
          <a:ln w="6350">
            <a:solidFill>
              <a:srgbClr val="000000"/>
            </a:solidFill>
            <a:miter/>
            <a:tailEnd type="triangle"/>
          </a:ln>
        </p:spPr>
      </p:cxnSp>
      <p:cxnSp>
        <p:nvCxnSpPr>
          <p:cNvPr id="1209" name="Connector 1209"/>
          <p:cNvCxnSpPr>
            <a:cxnSpLocks/>
          </p:cNvCxnSpPr>
          <p:nvPr/>
        </p:nvCxnSpPr>
        <p:spPr>
          <a:xfrm flipH="1">
            <a:off x="6378303" y="3736477"/>
            <a:ext cx="160956" cy="35947"/>
          </a:xfrm>
          <a:prstGeom prst="straightConnector1">
            <a:avLst/>
          </a:prstGeom>
          <a:ln w="6350">
            <a:solidFill>
              <a:srgbClr val="000000"/>
            </a:solidFill>
            <a:miter/>
            <a:tailEnd type="triangle"/>
          </a:ln>
        </p:spPr>
      </p:cxnSp>
      <p:sp>
        <p:nvSpPr>
          <p:cNvPr id="1232" name="Shape 1232"/>
          <p:cNvSpPr/>
          <p:nvPr/>
        </p:nvSpPr>
        <p:spPr>
          <a:xfrm flipV="1">
            <a:off x="6378305" y="5607006"/>
            <a:ext cx="182477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sp>
        <p:nvSpPr>
          <p:cNvPr id="1218" name="Shape 1218"/>
          <p:cNvSpPr/>
          <p:nvPr/>
        </p:nvSpPr>
        <p:spPr>
          <a:xfrm>
            <a:off x="6566673" y="5110058"/>
            <a:ext cx="2428348" cy="960423"/>
          </a:xfrm>
          <a:prstGeom prst="rect">
            <a:avLst/>
          </a:prstGeom>
          <a:solidFill>
            <a:srgbClr val="FBE5D6"/>
          </a:solidFill>
          <a:ln w="952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100260" indent="-100260" defTabSz="457189">
              <a:buSzPct val="100000"/>
              <a:buFontTx/>
              <a:buChar char="•"/>
              <a:defRPr sz="1000"/>
            </a:pP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Initiate family caregiver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and staff competency training on skin-to-skin care</a:t>
            </a:r>
          </a:p>
          <a:p>
            <a:pPr marL="100260" indent="-100260" defTabSz="457189">
              <a:buSzPct val="100000"/>
              <a:buFontTx/>
              <a:buChar char="•"/>
              <a:defRPr sz="1000"/>
            </a:pPr>
            <a:r>
              <a:rPr lang="en-US" sz="900" dirty="0">
                <a:solidFill>
                  <a:schemeClr val="tx1"/>
                </a:solidFill>
              </a:rPr>
              <a:t>Initiate medical education early and throughout NICU stay</a:t>
            </a:r>
          </a:p>
          <a:p>
            <a:pPr marL="100260" indent="-100260" defTabSz="457189">
              <a:buSzPct val="100000"/>
              <a:buChar char="•"/>
              <a:defRPr sz="1000"/>
            </a:pPr>
            <a:r>
              <a:rPr lang="en-US" sz="900" dirty="0">
                <a:solidFill>
                  <a:schemeClr val="tx1"/>
                </a:solidFill>
              </a:rPr>
              <a:t>Utilize verbal, written, and graphic methods of teaching to support family understanding and health literacy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0" name="Connector 1209">
            <a:extLst>
              <a:ext uri="{FF2B5EF4-FFF2-40B4-BE49-F238E27FC236}">
                <a16:creationId xmlns:a16="http://schemas.microsoft.com/office/drawing/2014/main" id="{C9ACD311-1439-4E4F-B548-958EFB5E5584}"/>
              </a:ext>
            </a:extLst>
          </p:cNvPr>
          <p:cNvCxnSpPr>
            <a:cxnSpLocks/>
            <a:endCxn id="1163" idx="3"/>
          </p:cNvCxnSpPr>
          <p:nvPr/>
        </p:nvCxnSpPr>
        <p:spPr>
          <a:xfrm flipH="1">
            <a:off x="6378079" y="4532340"/>
            <a:ext cx="203736" cy="17088"/>
          </a:xfrm>
          <a:prstGeom prst="straightConnector1">
            <a:avLst/>
          </a:prstGeom>
          <a:ln w="6350">
            <a:solidFill>
              <a:srgbClr val="000000"/>
            </a:solidFill>
            <a:miter/>
            <a:tailEnd type="triangle"/>
          </a:ln>
        </p:spPr>
      </p:cxnSp>
      <p:sp>
        <p:nvSpPr>
          <p:cNvPr id="66" name="Shape 1225"/>
          <p:cNvSpPr/>
          <p:nvPr/>
        </p:nvSpPr>
        <p:spPr>
          <a:xfrm>
            <a:off x="3532647" y="5574960"/>
            <a:ext cx="197881" cy="102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635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endParaRPr dirty="0"/>
          </a:p>
        </p:txBody>
      </p:sp>
      <p:sp>
        <p:nvSpPr>
          <p:cNvPr id="41" name="Shape 1198"/>
          <p:cNvSpPr/>
          <p:nvPr/>
        </p:nvSpPr>
        <p:spPr>
          <a:xfrm>
            <a:off x="2117187" y="39317"/>
            <a:ext cx="490962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00" dirty="0"/>
              <a:t>PAIRED—Family-Centered Care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36037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2858C-23D8-4382-A7C9-5EA3A8C6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43FAAC-0858-48A3-B0C5-C4098F62581D}"/>
              </a:ext>
            </a:extLst>
          </p:cNvPr>
          <p:cNvGraphicFramePr/>
          <p:nvPr/>
        </p:nvGraphicFramePr>
        <p:xfrm>
          <a:off x="1165860" y="320040"/>
          <a:ext cx="6648450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5A9900C-3756-40D4-90AF-CDB86D805B3D}"/>
              </a:ext>
            </a:extLst>
          </p:cNvPr>
          <p:cNvSpPr/>
          <p:nvPr/>
        </p:nvSpPr>
        <p:spPr>
          <a:xfrm>
            <a:off x="1689220" y="3429000"/>
            <a:ext cx="2800865" cy="2637345"/>
          </a:xfrm>
          <a:prstGeom prst="ellipse">
            <a:avLst/>
          </a:prstGeom>
          <a:noFill/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7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9452" y="5479869"/>
            <a:ext cx="8571432" cy="538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1FAA7C-8982-4D35-A8A2-CCE9F220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0" y="2491664"/>
            <a:ext cx="2055055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30-60-90 Day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77ABE-D7F2-44E0-98A6-77FBE800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F6960-DA87-4A0A-9188-26BA2A7F5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9733" b="1719"/>
          <a:stretch/>
        </p:blipFill>
        <p:spPr>
          <a:xfrm>
            <a:off x="2428825" y="377267"/>
            <a:ext cx="5803205" cy="53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67D954-D248-4437-8100-EED6F91E2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434" y="1850672"/>
            <a:ext cx="8674845" cy="21316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E2504-0484-4717-A47A-2BA18008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01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2804F5-7C77-442E-A025-B607C4057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49570"/>
            <a:ext cx="3008313" cy="417659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Three Things to </a:t>
            </a:r>
            <a:br>
              <a:rPr lang="en-US" sz="3200" b="1" dirty="0"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Accomplish in the Next </a:t>
            </a:r>
            <a:br>
              <a:rPr lang="en-US" sz="3200" b="1" dirty="0"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30 Days</a:t>
            </a:r>
            <a:endParaRPr lang="en-US" sz="2000" dirty="0">
              <a:solidFill>
                <a:srgbClr val="009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68D8A-9035-409F-8C0E-F717FF9B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89621F-DE90-4521-BCC2-0BAACE75C60A}"/>
              </a:ext>
            </a:extLst>
          </p:cNvPr>
          <p:cNvGrpSpPr/>
          <p:nvPr/>
        </p:nvGrpSpPr>
        <p:grpSpPr>
          <a:xfrm>
            <a:off x="3541890" y="283663"/>
            <a:ext cx="5178070" cy="5831885"/>
            <a:chOff x="3541890" y="283663"/>
            <a:chExt cx="5178070" cy="583188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125C63F-D3DB-47FD-9DEF-5080D02FDA5C}"/>
                </a:ext>
              </a:extLst>
            </p:cNvPr>
            <p:cNvSpPr/>
            <p:nvPr/>
          </p:nvSpPr>
          <p:spPr>
            <a:xfrm>
              <a:off x="3541890" y="283663"/>
              <a:ext cx="5111749" cy="1517915"/>
            </a:xfrm>
            <a:prstGeom prst="roundRect">
              <a:avLst>
                <a:gd name="adj" fmla="val 10000"/>
              </a:avLst>
            </a:prstGeom>
            <a:solidFill>
              <a:srgbClr val="7FAFA5"/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Meeting">
              <a:extLst>
                <a:ext uri="{FF2B5EF4-FFF2-40B4-BE49-F238E27FC236}">
                  <a16:creationId xmlns:a16="http://schemas.microsoft.com/office/drawing/2014/main" id="{CFE674F2-87B0-42C0-80FB-8CAE9C7BBFBE}"/>
                </a:ext>
              </a:extLst>
            </p:cNvPr>
            <p:cNvSpPr/>
            <p:nvPr/>
          </p:nvSpPr>
          <p:spPr>
            <a:xfrm>
              <a:off x="3940639" y="560698"/>
              <a:ext cx="957325" cy="963846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9E074E9-312E-4322-8E78-127A2FB08D31}"/>
                </a:ext>
              </a:extLst>
            </p:cNvPr>
            <p:cNvSpPr/>
            <p:nvPr/>
          </p:nvSpPr>
          <p:spPr>
            <a:xfrm>
              <a:off x="5037826" y="283663"/>
              <a:ext cx="3682134" cy="1680373"/>
            </a:xfrm>
            <a:custGeom>
              <a:avLst/>
              <a:gdLst>
                <a:gd name="connsiteX0" fmla="*/ 0 w 3581796"/>
                <a:gd name="connsiteY0" fmla="*/ 0 h 1680373"/>
                <a:gd name="connsiteX1" fmla="*/ 3581796 w 3581796"/>
                <a:gd name="connsiteY1" fmla="*/ 0 h 1680373"/>
                <a:gd name="connsiteX2" fmla="*/ 3581796 w 3581796"/>
                <a:gd name="connsiteY2" fmla="*/ 1680373 h 1680373"/>
                <a:gd name="connsiteX3" fmla="*/ 0 w 3581796"/>
                <a:gd name="connsiteY3" fmla="*/ 1680373 h 1680373"/>
                <a:gd name="connsiteX4" fmla="*/ 0 w 3581796"/>
                <a:gd name="connsiteY4" fmla="*/ 0 h 168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796" h="1680373">
                  <a:moveTo>
                    <a:pt x="0" y="0"/>
                  </a:moveTo>
                  <a:lnTo>
                    <a:pt x="3581796" y="0"/>
                  </a:lnTo>
                  <a:lnTo>
                    <a:pt x="3581796" y="1680373"/>
                  </a:lnTo>
                  <a:lnTo>
                    <a:pt x="0" y="1680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40" tIns="177840" rIns="177840" bIns="1778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solidFill>
                    <a:schemeClr val="bg1"/>
                  </a:solidFill>
                </a:rPr>
                <a:t>Review multidisciplinary team members and fill any gaps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FC1375-32AD-49EA-A4AD-897FCED68A29}"/>
                </a:ext>
              </a:extLst>
            </p:cNvPr>
            <p:cNvSpPr/>
            <p:nvPr/>
          </p:nvSpPr>
          <p:spPr>
            <a:xfrm>
              <a:off x="3541890" y="2359419"/>
              <a:ext cx="5111749" cy="1517915"/>
            </a:xfrm>
            <a:prstGeom prst="roundRect">
              <a:avLst>
                <a:gd name="adj" fmla="val 10000"/>
              </a:avLst>
            </a:prstGeom>
            <a:solidFill>
              <a:srgbClr val="7FAFA5"/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 descr="Daily Calendar">
              <a:extLst>
                <a:ext uri="{FF2B5EF4-FFF2-40B4-BE49-F238E27FC236}">
                  <a16:creationId xmlns:a16="http://schemas.microsoft.com/office/drawing/2014/main" id="{E555CE3E-A6A9-454B-93BA-7F7621B4A45B}"/>
                </a:ext>
              </a:extLst>
            </p:cNvPr>
            <p:cNvSpPr/>
            <p:nvPr/>
          </p:nvSpPr>
          <p:spPr>
            <a:xfrm>
              <a:off x="3940639" y="2636454"/>
              <a:ext cx="957325" cy="963846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622D08E-10AA-4E7C-9921-C193C3132ECB}"/>
                </a:ext>
              </a:extLst>
            </p:cNvPr>
            <p:cNvSpPr/>
            <p:nvPr/>
          </p:nvSpPr>
          <p:spPr>
            <a:xfrm>
              <a:off x="5223210" y="2359419"/>
              <a:ext cx="3411705" cy="1680373"/>
            </a:xfrm>
            <a:custGeom>
              <a:avLst/>
              <a:gdLst>
                <a:gd name="connsiteX0" fmla="*/ 0 w 3411705"/>
                <a:gd name="connsiteY0" fmla="*/ 0 h 1680373"/>
                <a:gd name="connsiteX1" fmla="*/ 3411705 w 3411705"/>
                <a:gd name="connsiteY1" fmla="*/ 0 h 1680373"/>
                <a:gd name="connsiteX2" fmla="*/ 3411705 w 3411705"/>
                <a:gd name="connsiteY2" fmla="*/ 1680373 h 1680373"/>
                <a:gd name="connsiteX3" fmla="*/ 0 w 3411705"/>
                <a:gd name="connsiteY3" fmla="*/ 1680373 h 1680373"/>
                <a:gd name="connsiteX4" fmla="*/ 0 w 3411705"/>
                <a:gd name="connsiteY4" fmla="*/ 0 h 168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1705" h="1680373">
                  <a:moveTo>
                    <a:pt x="0" y="0"/>
                  </a:moveTo>
                  <a:lnTo>
                    <a:pt x="3411705" y="0"/>
                  </a:lnTo>
                  <a:lnTo>
                    <a:pt x="3411705" y="1680373"/>
                  </a:lnTo>
                  <a:lnTo>
                    <a:pt x="0" y="1680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40" tIns="177840" rIns="177840" bIns="1778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solidFill>
                    <a:schemeClr val="bg1"/>
                  </a:solidFill>
                </a:rPr>
                <a:t>Schedule team meetings for 6 months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353621-0281-4EDE-9A74-F6F878471009}"/>
                </a:ext>
              </a:extLst>
            </p:cNvPr>
            <p:cNvSpPr/>
            <p:nvPr/>
          </p:nvSpPr>
          <p:spPr>
            <a:xfrm>
              <a:off x="3541890" y="4435175"/>
              <a:ext cx="5111749" cy="1517915"/>
            </a:xfrm>
            <a:prstGeom prst="roundRect">
              <a:avLst>
                <a:gd name="adj" fmla="val 10000"/>
              </a:avLst>
            </a:prstGeom>
            <a:solidFill>
              <a:srgbClr val="7FAFA5"/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 descr="Megaphone">
              <a:extLst>
                <a:ext uri="{FF2B5EF4-FFF2-40B4-BE49-F238E27FC236}">
                  <a16:creationId xmlns:a16="http://schemas.microsoft.com/office/drawing/2014/main" id="{E6F81BA8-A998-4218-A55C-7E18516319CD}"/>
                </a:ext>
              </a:extLst>
            </p:cNvPr>
            <p:cNvSpPr/>
            <p:nvPr/>
          </p:nvSpPr>
          <p:spPr>
            <a:xfrm>
              <a:off x="3940639" y="4712209"/>
              <a:ext cx="957325" cy="963846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63A7A3B-5F93-44D4-A44E-C2140E292B11}"/>
                </a:ext>
              </a:extLst>
            </p:cNvPr>
            <p:cNvSpPr/>
            <p:nvPr/>
          </p:nvSpPr>
          <p:spPr>
            <a:xfrm>
              <a:off x="5186988" y="4435175"/>
              <a:ext cx="3484149" cy="1680373"/>
            </a:xfrm>
            <a:custGeom>
              <a:avLst/>
              <a:gdLst>
                <a:gd name="connsiteX0" fmla="*/ 0 w 3484149"/>
                <a:gd name="connsiteY0" fmla="*/ 0 h 1680373"/>
                <a:gd name="connsiteX1" fmla="*/ 3484149 w 3484149"/>
                <a:gd name="connsiteY1" fmla="*/ 0 h 1680373"/>
                <a:gd name="connsiteX2" fmla="*/ 3484149 w 3484149"/>
                <a:gd name="connsiteY2" fmla="*/ 1680373 h 1680373"/>
                <a:gd name="connsiteX3" fmla="*/ 0 w 3484149"/>
                <a:gd name="connsiteY3" fmla="*/ 1680373 h 1680373"/>
                <a:gd name="connsiteX4" fmla="*/ 0 w 3484149"/>
                <a:gd name="connsiteY4" fmla="*/ 0 h 168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149" h="1680373">
                  <a:moveTo>
                    <a:pt x="0" y="0"/>
                  </a:moveTo>
                  <a:lnTo>
                    <a:pt x="3484149" y="0"/>
                  </a:lnTo>
                  <a:lnTo>
                    <a:pt x="3484149" y="1680373"/>
                  </a:lnTo>
                  <a:lnTo>
                    <a:pt x="0" y="1680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40" tIns="177840" rIns="177840" bIns="1778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 dirty="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E56D68-4512-4F5F-9E32-74889726092B}"/>
              </a:ext>
            </a:extLst>
          </p:cNvPr>
          <p:cNvSpPr/>
          <p:nvPr/>
        </p:nvSpPr>
        <p:spPr>
          <a:xfrm>
            <a:off x="5173040" y="4435174"/>
            <a:ext cx="3411705" cy="1680373"/>
          </a:xfrm>
          <a:custGeom>
            <a:avLst/>
            <a:gdLst>
              <a:gd name="connsiteX0" fmla="*/ 0 w 3411705"/>
              <a:gd name="connsiteY0" fmla="*/ 0 h 1680373"/>
              <a:gd name="connsiteX1" fmla="*/ 3411705 w 3411705"/>
              <a:gd name="connsiteY1" fmla="*/ 0 h 1680373"/>
              <a:gd name="connsiteX2" fmla="*/ 3411705 w 3411705"/>
              <a:gd name="connsiteY2" fmla="*/ 1680373 h 1680373"/>
              <a:gd name="connsiteX3" fmla="*/ 0 w 3411705"/>
              <a:gd name="connsiteY3" fmla="*/ 1680373 h 1680373"/>
              <a:gd name="connsiteX4" fmla="*/ 0 w 3411705"/>
              <a:gd name="connsiteY4" fmla="*/ 0 h 16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705" h="1680373">
                <a:moveTo>
                  <a:pt x="0" y="0"/>
                </a:moveTo>
                <a:lnTo>
                  <a:pt x="3411705" y="0"/>
                </a:lnTo>
                <a:lnTo>
                  <a:pt x="3411705" y="1680373"/>
                </a:lnTo>
                <a:lnTo>
                  <a:pt x="0" y="16803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40" tIns="177840" rIns="177840" bIns="1778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>
                <a:solidFill>
                  <a:schemeClr val="bg1"/>
                </a:solidFill>
              </a:rPr>
              <a:t>Review and revis</a:t>
            </a:r>
            <a:r>
              <a:rPr lang="en-US" sz="2600" dirty="0">
                <a:solidFill>
                  <a:schemeClr val="bg1"/>
                </a:solidFill>
              </a:rPr>
              <a:t>e unit policies </a:t>
            </a:r>
            <a:r>
              <a:rPr lang="en-US" sz="2600" kern="1200" dirty="0">
                <a:solidFill>
                  <a:schemeClr val="bg1"/>
                </a:solidFill>
              </a:rPr>
              <a:t>to allow for early Skin to Skin Care.</a:t>
            </a:r>
          </a:p>
        </p:txBody>
      </p:sp>
    </p:spTree>
    <p:extLst>
      <p:ext uri="{BB962C8B-B14F-4D97-AF65-F5344CB8AC3E}">
        <p14:creationId xmlns:p14="http://schemas.microsoft.com/office/powerpoint/2010/main" val="185641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2858C-23D8-4382-A7C9-5EA3A8C6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43FAAC-0858-48A3-B0C5-C4098F62581D}"/>
              </a:ext>
            </a:extLst>
          </p:cNvPr>
          <p:cNvGraphicFramePr/>
          <p:nvPr/>
        </p:nvGraphicFramePr>
        <p:xfrm>
          <a:off x="1165860" y="320040"/>
          <a:ext cx="6648450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5A9900C-3756-40D4-90AF-CDB86D805B3D}"/>
              </a:ext>
            </a:extLst>
          </p:cNvPr>
          <p:cNvSpPr/>
          <p:nvPr/>
        </p:nvSpPr>
        <p:spPr>
          <a:xfrm>
            <a:off x="4490085" y="3290712"/>
            <a:ext cx="2800865" cy="2637345"/>
          </a:xfrm>
          <a:prstGeom prst="ellipse">
            <a:avLst/>
          </a:prstGeom>
          <a:noFill/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6479" y="176716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/>
              <a:t>What is a PDSA cycle?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966743" y="1308193"/>
            <a:ext cx="7320007" cy="4065097"/>
          </a:xfrm>
        </p:spPr>
        <p:txBody>
          <a:bodyPr>
            <a:normAutofit/>
          </a:bodyPr>
          <a:lstStyle/>
          <a:p>
            <a:r>
              <a:rPr lang="en-US" sz="2500" dirty="0"/>
              <a:t>Useful tool for developing &amp; documenting tests of change to </a:t>
            </a:r>
            <a:r>
              <a:rPr lang="en-US" sz="2500" b="1" dirty="0">
                <a:solidFill>
                  <a:srgbClr val="009374"/>
                </a:solidFill>
              </a:rPr>
              <a:t>for improvement</a:t>
            </a:r>
          </a:p>
          <a:p>
            <a:r>
              <a:rPr lang="en-US" sz="2500" dirty="0"/>
              <a:t>AKA PDCA, Deming Cycle, Shewart Cycle</a:t>
            </a:r>
          </a:p>
          <a:p>
            <a:pPr marL="0" indent="0">
              <a:buNone/>
            </a:pPr>
            <a:endParaRPr lang="en-US" sz="2500" b="1" dirty="0">
              <a:solidFill>
                <a:schemeClr val="accent6"/>
              </a:solidFill>
            </a:endParaRPr>
          </a:p>
          <a:p>
            <a:pPr marL="0" indent="0">
              <a:buNone/>
              <a:tabLst>
                <a:tab pos="803275" algn="l"/>
              </a:tabLst>
            </a:pPr>
            <a:r>
              <a:rPr lang="en-US" sz="2500" b="1" dirty="0">
                <a:solidFill>
                  <a:srgbClr val="EDA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500" dirty="0">
                <a:solidFill>
                  <a:srgbClr val="EDA55D"/>
                </a:solidFill>
              </a:rPr>
              <a:t> –	</a:t>
            </a:r>
            <a:r>
              <a:rPr lang="en-US" sz="2500" b="1" dirty="0">
                <a:solidFill>
                  <a:srgbClr val="EDA55D"/>
                </a:solidFill>
              </a:rPr>
              <a:t>Plan</a:t>
            </a:r>
            <a:r>
              <a:rPr lang="en-US" sz="2500" dirty="0">
                <a:solidFill>
                  <a:srgbClr val="EDA55D"/>
                </a:solidFill>
              </a:rPr>
              <a:t> </a:t>
            </a:r>
            <a:r>
              <a:rPr lang="en-US" sz="2500" dirty="0"/>
              <a:t>a test</a:t>
            </a:r>
          </a:p>
          <a:p>
            <a:pPr marL="0" indent="0">
              <a:buNone/>
              <a:tabLst>
                <a:tab pos="803275" algn="l"/>
              </a:tabLst>
            </a:pPr>
            <a:r>
              <a:rPr lang="en-US" sz="2500" b="1" dirty="0">
                <a:solidFill>
                  <a:srgbClr val="EDA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500" dirty="0">
                <a:solidFill>
                  <a:srgbClr val="EDA55D"/>
                </a:solidFill>
              </a:rPr>
              <a:t> – 	</a:t>
            </a:r>
            <a:r>
              <a:rPr lang="en-US" sz="2500" b="1" dirty="0">
                <a:solidFill>
                  <a:srgbClr val="EDA55D"/>
                </a:solidFill>
              </a:rPr>
              <a:t>Do</a:t>
            </a:r>
            <a:r>
              <a:rPr lang="en-US" sz="2500" dirty="0">
                <a:solidFill>
                  <a:srgbClr val="EDA55D"/>
                </a:solidFill>
              </a:rPr>
              <a:t> </a:t>
            </a:r>
            <a:r>
              <a:rPr lang="en-US" sz="2500" dirty="0"/>
              <a:t>a test</a:t>
            </a:r>
          </a:p>
          <a:p>
            <a:pPr marL="0" indent="0">
              <a:buNone/>
              <a:tabLst>
                <a:tab pos="803275" algn="l"/>
              </a:tabLst>
            </a:pPr>
            <a:r>
              <a:rPr lang="en-US" sz="2500" b="1" dirty="0">
                <a:solidFill>
                  <a:srgbClr val="EDA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500" dirty="0">
                <a:solidFill>
                  <a:srgbClr val="EDA55D"/>
                </a:solidFill>
              </a:rPr>
              <a:t> – 	</a:t>
            </a:r>
            <a:r>
              <a:rPr lang="en-US" sz="2500" b="1" dirty="0">
                <a:solidFill>
                  <a:srgbClr val="EDA55D"/>
                </a:solidFill>
              </a:rPr>
              <a:t>Study</a:t>
            </a:r>
            <a:r>
              <a:rPr lang="en-US" sz="2500" dirty="0">
                <a:solidFill>
                  <a:srgbClr val="EDA55D"/>
                </a:solidFill>
              </a:rPr>
              <a:t> </a:t>
            </a:r>
            <a:r>
              <a:rPr lang="en-US" sz="2500" dirty="0"/>
              <a:t>&amp; learn     	 </a:t>
            </a:r>
          </a:p>
          <a:p>
            <a:pPr marL="0" indent="0">
              <a:buNone/>
              <a:tabLst>
                <a:tab pos="803275" algn="l"/>
              </a:tabLst>
            </a:pPr>
            <a:r>
              <a:rPr lang="en-US" sz="2500" dirty="0"/>
              <a:t>       	from test results</a:t>
            </a:r>
          </a:p>
          <a:p>
            <a:pPr marL="0" indent="0">
              <a:buNone/>
              <a:tabLst>
                <a:tab pos="803275" algn="l"/>
              </a:tabLst>
            </a:pPr>
            <a:r>
              <a:rPr lang="en-US" sz="2500" b="1" dirty="0">
                <a:solidFill>
                  <a:srgbClr val="EDA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500" dirty="0">
                <a:solidFill>
                  <a:srgbClr val="EDA55D"/>
                </a:solidFill>
              </a:rPr>
              <a:t> – 	</a:t>
            </a:r>
            <a:r>
              <a:rPr lang="en-US" sz="2500" b="1" dirty="0">
                <a:solidFill>
                  <a:srgbClr val="EDA55D"/>
                </a:solidFill>
              </a:rPr>
              <a:t>Act</a:t>
            </a:r>
            <a:r>
              <a:rPr lang="en-US" sz="2500" dirty="0">
                <a:solidFill>
                  <a:srgbClr val="EDA55D"/>
                </a:solidFill>
              </a:rPr>
              <a:t> </a:t>
            </a:r>
            <a:r>
              <a:rPr lang="en-US" sz="2500" dirty="0"/>
              <a:t>on results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9228" y="5850287"/>
            <a:ext cx="67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7FAFA5"/>
                </a:solidFill>
                <a:latin typeface="Arial" charset="0"/>
                <a:ea typeface="Arial" charset="0"/>
                <a:cs typeface="Arial" charset="0"/>
              </a:rPr>
              <a:t>Dr. Balakrishnan will delve into PDSAs during her presentation!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858BB-B68B-4CBD-8F9C-76344D38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A picture containing text, screenshot, vector graphics, businesscard&#10;&#10;Description automatically generated">
            <a:extLst>
              <a:ext uri="{FF2B5EF4-FFF2-40B4-BE49-F238E27FC236}">
                <a16:creationId xmlns:a16="http://schemas.microsoft.com/office/drawing/2014/main" id="{1FFB5D9F-5C57-4D45-BBB1-718174B89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45" y="2662211"/>
            <a:ext cx="3456612" cy="28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0840" y="568325"/>
            <a:ext cx="2675936" cy="49524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Reasons to test changes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3AB3C-21EF-492B-A39A-3420CB63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268" y="6356350"/>
            <a:ext cx="8270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0332C6-A5C1-4D88-ADCE-6F3163D8595A}" type="slidenum">
              <a:rPr lang="en-US" sz="1000">
                <a:solidFill>
                  <a:schemeClr val="tx1">
                    <a:alpha val="80000"/>
                  </a:schemeClr>
                </a:solidFill>
              </a:rPr>
              <a:pPr defTabSz="914400">
                <a:spcAft>
                  <a:spcPts val="600"/>
                </a:spcAft>
              </a:pPr>
              <a:t>17</a:t>
            </a:fld>
            <a:endParaRPr lang="en-US" sz="1000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56F1A88-104F-4A45-B6E4-AA989FAD8AB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7573394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27A28F8-7D1E-4BF4-9F03-BCD269D495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282036"/>
            <a:ext cx="584933" cy="5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7E450-B228-4FDB-9C30-05FFDDEB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6" y="242097"/>
            <a:ext cx="7950758" cy="948434"/>
          </a:xfrm>
        </p:spPr>
        <p:txBody>
          <a:bodyPr/>
          <a:lstStyle/>
          <a:p>
            <a:pPr algn="ctr"/>
            <a:r>
              <a:rPr lang="en-US" b="1" dirty="0"/>
              <a:t>Potential Implementation Barriers &amp; Strategies to Overcome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63F0C6-02E2-4657-A774-412B52F94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528" y="2134634"/>
            <a:ext cx="3252387" cy="3706996"/>
          </a:xfrm>
          <a:solidFill>
            <a:srgbClr val="7FAFA5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Time limitations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D6A59-1B41-4DF1-8CDE-A0D5B115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6400801"/>
            <a:ext cx="381000" cy="3230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lang="en-US" smtClean="0">
                <a:solidFill>
                  <a:prstClr val="white"/>
                </a:solidFill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CAE14-687A-4472-8B13-03BC31663635}"/>
              </a:ext>
            </a:extLst>
          </p:cNvPr>
          <p:cNvSpPr txBox="1"/>
          <p:nvPr/>
        </p:nvSpPr>
        <p:spPr>
          <a:xfrm>
            <a:off x="4572000" y="1589720"/>
            <a:ext cx="40524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Strategies to Overcome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5554A-B015-4DA7-A2E7-9762725B604A}"/>
              </a:ext>
            </a:extLst>
          </p:cNvPr>
          <p:cNvSpPr txBox="1"/>
          <p:nvPr/>
        </p:nvSpPr>
        <p:spPr>
          <a:xfrm>
            <a:off x="290557" y="1589720"/>
            <a:ext cx="387232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9374"/>
                </a:solidFill>
              </a:rPr>
              <a:t>Potential Barrier Drivers</a:t>
            </a:r>
          </a:p>
          <a:p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308ED44-4B37-42D6-A864-81A0A2BF5997}"/>
              </a:ext>
            </a:extLst>
          </p:cNvPr>
          <p:cNvSpPr txBox="1">
            <a:spLocks/>
          </p:cNvSpPr>
          <p:nvPr/>
        </p:nvSpPr>
        <p:spPr>
          <a:xfrm>
            <a:off x="4162883" y="2107861"/>
            <a:ext cx="4532291" cy="3733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335" indent="-12620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944" indent="-13216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2977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 Narrow" panose="020B0606020202030204" pitchFamily="34" charset="0"/>
              </a:rPr>
              <a:t>Make sure meetings are organized and succinct to decrease the impact on time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Use efforts of staff members-consider use of nurse clinical ladder to support project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Standardize meeting time for ease of scheduling; consider web-based meetings for those off site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Use regularly scheduled department meetings to highlight project and results-be succinct</a:t>
            </a:r>
          </a:p>
        </p:txBody>
      </p:sp>
    </p:spTree>
    <p:extLst>
      <p:ext uri="{BB962C8B-B14F-4D97-AF65-F5344CB8AC3E}">
        <p14:creationId xmlns:p14="http://schemas.microsoft.com/office/powerpoint/2010/main" val="424329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7E450-B228-4FDB-9C30-05FFDDEB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Potential Implementation Barriers &amp; Strategies to Overcome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63F0C6-02E2-4657-A774-412B52F94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109218"/>
            <a:ext cx="3329299" cy="3056509"/>
          </a:xfrm>
          <a:solidFill>
            <a:srgbClr val="7FAFA5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Resource 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5BA1C-01E6-47B4-A56C-A86AD836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9611" y="2109217"/>
            <a:ext cx="4747189" cy="30565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Connect with other hospitals or QI leaders for potential solutions; or sharing resources through collaborative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D6A59-1B41-4DF1-8CDE-A0D5B115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6400801"/>
            <a:ext cx="381000" cy="3230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lang="en-US" smtClean="0">
                <a:solidFill>
                  <a:prstClr val="white"/>
                </a:solidFill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5CDFD-0C49-4966-A8CE-7CAC4EDA47BB}"/>
              </a:ext>
            </a:extLst>
          </p:cNvPr>
          <p:cNvSpPr txBox="1"/>
          <p:nvPr/>
        </p:nvSpPr>
        <p:spPr>
          <a:xfrm>
            <a:off x="3939611" y="1581174"/>
            <a:ext cx="474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3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Strategies to Overcome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6D280-B5D7-4F74-A9F5-732BF40AC998}"/>
              </a:ext>
            </a:extLst>
          </p:cNvPr>
          <p:cNvSpPr txBox="1"/>
          <p:nvPr/>
        </p:nvSpPr>
        <p:spPr>
          <a:xfrm>
            <a:off x="533400" y="1581175"/>
            <a:ext cx="33292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3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Potential Barrier Drivers</a:t>
            </a:r>
          </a:p>
        </p:txBody>
      </p:sp>
    </p:spTree>
    <p:extLst>
      <p:ext uri="{BB962C8B-B14F-4D97-AF65-F5344CB8AC3E}">
        <p14:creationId xmlns:p14="http://schemas.microsoft.com/office/powerpoint/2010/main" val="83460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 lvl="0"/>
            <a:r>
              <a:rPr lang="en-US" sz="3200" b="1" dirty="0"/>
              <a:t>Keys to Building  a Successful Initiative</a:t>
            </a:r>
            <a:br>
              <a:rPr lang="en-US" sz="4300" b="1" dirty="0"/>
            </a:br>
            <a:endParaRPr lang="en-US" sz="4300" b="1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8C7BCA-FE68-44F2-B14A-CAB3A273F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78412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D3271DF-535C-478A-B859-BF60CF306E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09" y="6077866"/>
            <a:ext cx="640281" cy="565598"/>
          </a:xfrm>
          <a:prstGeom prst="rect">
            <a:avLst/>
          </a:prstGeom>
        </p:spPr>
      </p:pic>
      <p:pic>
        <p:nvPicPr>
          <p:cNvPr id="2051" name="Picture 3" descr="C:\Users\susanmb\AppData\Local\Microsoft\Windows\Temporary Internet Files\Content.IE5\IWJBC0VD\concept_keys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6254" y="4275117"/>
            <a:ext cx="2729387" cy="1816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30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21" y="0"/>
            <a:ext cx="7950758" cy="948434"/>
          </a:xfrm>
        </p:spPr>
        <p:txBody>
          <a:bodyPr>
            <a:normAutofit/>
          </a:bodyPr>
          <a:lstStyle/>
          <a:p>
            <a:r>
              <a:rPr lang="en-US" sz="3000" b="1" dirty="0"/>
              <a:t>As the Project Continues…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92" y="1337094"/>
            <a:ext cx="4773527" cy="47175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9374"/>
                </a:solidFill>
              </a:rPr>
              <a:t>Celebrate </a:t>
            </a:r>
            <a:r>
              <a:rPr lang="en-US" sz="2400" dirty="0"/>
              <a:t>successes along the way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800" b="1" dirty="0">
                <a:solidFill>
                  <a:srgbClr val="009374"/>
                </a:solidFill>
              </a:rPr>
              <a:t>Display data </a:t>
            </a:r>
            <a:r>
              <a:rPr lang="en-US" sz="2400" b="1" dirty="0">
                <a:solidFill>
                  <a:srgbClr val="009374"/>
                </a:solidFill>
              </a:rPr>
              <a:t>by </a:t>
            </a:r>
            <a:r>
              <a:rPr lang="en-US" sz="2400" dirty="0"/>
              <a:t>keeping it current AND interesting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800" b="1" dirty="0">
                <a:solidFill>
                  <a:srgbClr val="009374"/>
                </a:solidFill>
              </a:rPr>
              <a:t>Make it stick</a:t>
            </a:r>
          </a:p>
          <a:p>
            <a:pPr lvl="1">
              <a:buClr>
                <a:srgbClr val="00510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Routinization</a:t>
            </a:r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2800" b="1" dirty="0">
                <a:solidFill>
                  <a:srgbClr val="009374"/>
                </a:solidFill>
              </a:rPr>
              <a:t>Plan for sustainability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CF4D0-2195-4EAC-BB9D-F1FA4EC5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0" name="Graphic 9" descr="Cheers">
            <a:extLst>
              <a:ext uri="{FF2B5EF4-FFF2-40B4-BE49-F238E27FC236}">
                <a16:creationId xmlns:a16="http://schemas.microsoft.com/office/drawing/2014/main" id="{66B7B821-9FA9-4691-B9B9-98E95DF70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6871" y="996091"/>
            <a:ext cx="1362791" cy="1362791"/>
          </a:xfrm>
          <a:prstGeom prst="rect">
            <a:avLst/>
          </a:prstGeom>
        </p:spPr>
      </p:pic>
      <p:pic>
        <p:nvPicPr>
          <p:cNvPr id="12" name="Graphic 11" descr="Classroom">
            <a:extLst>
              <a:ext uri="{FF2B5EF4-FFF2-40B4-BE49-F238E27FC236}">
                <a16:creationId xmlns:a16="http://schemas.microsoft.com/office/drawing/2014/main" id="{06F746D7-8BAC-4F0F-A699-E562E8E13C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5282" y="2389231"/>
            <a:ext cx="1199584" cy="1199584"/>
          </a:xfrm>
          <a:prstGeom prst="rect">
            <a:avLst/>
          </a:prstGeom>
        </p:spPr>
      </p:pic>
      <p:pic>
        <p:nvPicPr>
          <p:cNvPr id="14" name="Graphic 13" descr="Repeat">
            <a:extLst>
              <a:ext uri="{FF2B5EF4-FFF2-40B4-BE49-F238E27FC236}">
                <a16:creationId xmlns:a16="http://schemas.microsoft.com/office/drawing/2014/main" id="{495F36CE-A494-4359-9838-E2D1EF698D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3935" y="3463506"/>
            <a:ext cx="1122793" cy="1122793"/>
          </a:xfrm>
          <a:prstGeom prst="rect">
            <a:avLst/>
          </a:prstGeom>
        </p:spPr>
      </p:pic>
      <p:pic>
        <p:nvPicPr>
          <p:cNvPr id="16" name="Graphic 15" descr="Open hand with plant">
            <a:extLst>
              <a:ext uri="{FF2B5EF4-FFF2-40B4-BE49-F238E27FC236}">
                <a16:creationId xmlns:a16="http://schemas.microsoft.com/office/drawing/2014/main" id="{95B07F74-3103-41C1-B74F-DAF3367BF0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5282" y="4823254"/>
            <a:ext cx="1068309" cy="1068309"/>
          </a:xfrm>
          <a:prstGeom prst="rect">
            <a:avLst/>
          </a:prstGeom>
        </p:spPr>
      </p:pic>
      <p:sp>
        <p:nvSpPr>
          <p:cNvPr id="17" name="Flowchart: Preparation 16">
            <a:extLst>
              <a:ext uri="{FF2B5EF4-FFF2-40B4-BE49-F238E27FC236}">
                <a16:creationId xmlns:a16="http://schemas.microsoft.com/office/drawing/2014/main" id="{7CF0F1CA-B154-4170-AE8E-445F58177F86}"/>
              </a:ext>
            </a:extLst>
          </p:cNvPr>
          <p:cNvSpPr/>
          <p:nvPr/>
        </p:nvSpPr>
        <p:spPr>
          <a:xfrm>
            <a:off x="5123935" y="823784"/>
            <a:ext cx="2071347" cy="1655805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eparation 17">
            <a:extLst>
              <a:ext uri="{FF2B5EF4-FFF2-40B4-BE49-F238E27FC236}">
                <a16:creationId xmlns:a16="http://schemas.microsoft.com/office/drawing/2014/main" id="{288597AF-2652-4A63-A5DA-66843E604DA9}"/>
              </a:ext>
            </a:extLst>
          </p:cNvPr>
          <p:cNvSpPr/>
          <p:nvPr/>
        </p:nvSpPr>
        <p:spPr>
          <a:xfrm>
            <a:off x="6784114" y="2182873"/>
            <a:ext cx="2071347" cy="1655805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eparation 18">
            <a:extLst>
              <a:ext uri="{FF2B5EF4-FFF2-40B4-BE49-F238E27FC236}">
                <a16:creationId xmlns:a16="http://schemas.microsoft.com/office/drawing/2014/main" id="{78444A9D-404E-41FC-8400-0B2EA8733CC0}"/>
              </a:ext>
            </a:extLst>
          </p:cNvPr>
          <p:cNvSpPr/>
          <p:nvPr/>
        </p:nvSpPr>
        <p:spPr>
          <a:xfrm>
            <a:off x="4690138" y="3164521"/>
            <a:ext cx="2071347" cy="1655805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eparation 19">
            <a:extLst>
              <a:ext uri="{FF2B5EF4-FFF2-40B4-BE49-F238E27FC236}">
                <a16:creationId xmlns:a16="http://schemas.microsoft.com/office/drawing/2014/main" id="{0B6DC466-7A31-4F01-A925-44690DCF4CD5}"/>
              </a:ext>
            </a:extLst>
          </p:cNvPr>
          <p:cNvSpPr/>
          <p:nvPr/>
        </p:nvSpPr>
        <p:spPr>
          <a:xfrm>
            <a:off x="6759400" y="4420013"/>
            <a:ext cx="2071347" cy="1655805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6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699A5C-7F1E-4293-A7A8-8E1B1DBE0EEE}"/>
              </a:ext>
            </a:extLst>
          </p:cNvPr>
          <p:cNvSpPr/>
          <p:nvPr/>
        </p:nvSpPr>
        <p:spPr>
          <a:xfrm>
            <a:off x="991354" y="1126229"/>
            <a:ext cx="7161291" cy="4472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28996" b="629"/>
          <a:stretch/>
        </p:blipFill>
        <p:spPr>
          <a:xfrm>
            <a:off x="1385242" y="1540948"/>
            <a:ext cx="6373514" cy="36429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86846" y="6381202"/>
            <a:ext cx="5855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B776C-4973-274E-962A-D47391C8C9E1}" type="slidenum"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92264-9A3F-445A-89FD-0D649128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CC1FC796-08C7-4B8E-A77E-26EB01E72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03" y="6066434"/>
            <a:ext cx="764443" cy="6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83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58959" y="5113224"/>
            <a:ext cx="2949882" cy="82272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February – March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E1C462-C56D-4D85-A56C-A57B5A5A6B7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6708767"/>
              </p:ext>
            </p:extLst>
          </p:nvPr>
        </p:nvGraphicFramePr>
        <p:xfrm>
          <a:off x="590550" y="922054"/>
          <a:ext cx="7986920" cy="386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D02E-C688-492A-AE31-FA6CD91C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83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2339" y="14354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March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73306C-CB45-4B73-BD8E-1AD100A71CA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5773374"/>
              </p:ext>
            </p:extLst>
          </p:nvPr>
        </p:nvGraphicFramePr>
        <p:xfrm>
          <a:off x="612339" y="1137714"/>
          <a:ext cx="7886700" cy="495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4B3D4-E6B6-4B86-AFD9-A1F39FDF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04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161398"/>
              </p:ext>
            </p:extLst>
          </p:nvPr>
        </p:nvGraphicFramePr>
        <p:xfrm>
          <a:off x="457200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17987"/>
            <a:ext cx="8229600" cy="96043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PAIRED Initiative Resources</a:t>
            </a:r>
          </a:p>
        </p:txBody>
      </p:sp>
    </p:spTree>
    <p:extLst>
      <p:ext uri="{BB962C8B-B14F-4D97-AF65-F5344CB8AC3E}">
        <p14:creationId xmlns:p14="http://schemas.microsoft.com/office/powerpoint/2010/main" val="2449829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3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PAIRED Initiative 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endParaRPr lang="en-US" sz="5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5F4992-8EA3-488C-A874-7EEEDFF5E7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7625" y="292288"/>
            <a:ext cx="5638611" cy="55258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7190" y="6356350"/>
            <a:ext cx="4781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0332C6-A5C1-4D88-ADCE-6F3163D8595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25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BBA6C0-0927-4833-97E5-A5F5A8ECC5F9}"/>
              </a:ext>
            </a:extLst>
          </p:cNvPr>
          <p:cNvSpPr txBox="1">
            <a:spLocks/>
          </p:cNvSpPr>
          <p:nvPr/>
        </p:nvSpPr>
        <p:spPr>
          <a:xfrm>
            <a:off x="-166048" y="425190"/>
            <a:ext cx="4323671" cy="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http://www.fpqc.org/PAIRED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D56A95-FFCE-49BF-B06D-13B85E6F935D}"/>
              </a:ext>
            </a:extLst>
          </p:cNvPr>
          <p:cNvSpPr/>
          <p:nvPr/>
        </p:nvSpPr>
        <p:spPr>
          <a:xfrm>
            <a:off x="158937" y="773917"/>
            <a:ext cx="3673703" cy="714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F44C0-288B-40DE-9CF8-9385D9F36EF4}"/>
              </a:ext>
            </a:extLst>
          </p:cNvPr>
          <p:cNvSpPr/>
          <p:nvPr/>
        </p:nvSpPr>
        <p:spPr>
          <a:xfrm>
            <a:off x="4270467" y="5349409"/>
            <a:ext cx="2425057" cy="445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61469830-BAE7-4C72-850A-274662A4652E}"/>
              </a:ext>
            </a:extLst>
          </p:cNvPr>
          <p:cNvSpPr/>
          <p:nvPr/>
        </p:nvSpPr>
        <p:spPr>
          <a:xfrm rot="5400000">
            <a:off x="4280071" y="5864625"/>
            <a:ext cx="583856" cy="47815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DEB2A5-AD80-46A1-9E25-9F6F0E4F11ED}"/>
              </a:ext>
            </a:extLst>
          </p:cNvPr>
          <p:cNvSpPr txBox="1">
            <a:spLocks/>
          </p:cNvSpPr>
          <p:nvPr/>
        </p:nvSpPr>
        <p:spPr>
          <a:xfrm>
            <a:off x="4459919" y="5560607"/>
            <a:ext cx="4323671" cy="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to visit the TOOL BOX</a:t>
            </a:r>
          </a:p>
        </p:txBody>
      </p:sp>
    </p:spTree>
    <p:extLst>
      <p:ext uri="{BB962C8B-B14F-4D97-AF65-F5344CB8AC3E}">
        <p14:creationId xmlns:p14="http://schemas.microsoft.com/office/powerpoint/2010/main" val="3896924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3689" y="436064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3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PAIRED Initiative Tool Box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053BD-71BF-4016-B064-6A63D68B3B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2640" y="136525"/>
            <a:ext cx="4731722" cy="55504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0332C6-A5C1-4D88-ADCE-6F3163D8595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26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AA268F-972A-48BF-A1AF-5D61B2CBE2BC}"/>
              </a:ext>
            </a:extLst>
          </p:cNvPr>
          <p:cNvSpPr txBox="1">
            <a:spLocks/>
          </p:cNvSpPr>
          <p:nvPr/>
        </p:nvSpPr>
        <p:spPr>
          <a:xfrm>
            <a:off x="1925869" y="5461498"/>
            <a:ext cx="5461767" cy="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http://www.fpqc.org/PAIRED/toolbox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FC26CA-A9CB-4EF6-A118-8291DEA38574}"/>
              </a:ext>
            </a:extLst>
          </p:cNvPr>
          <p:cNvSpPr/>
          <p:nvPr/>
        </p:nvSpPr>
        <p:spPr>
          <a:xfrm>
            <a:off x="2290892" y="5861471"/>
            <a:ext cx="4731722" cy="714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60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l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algn="l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0" y="4695590"/>
            <a:ext cx="4337037" cy="63407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b="1" i="1" kern="1200" dirty="0"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ECC45-4281-48C2-ABDA-C8B2DDFFB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06" y="2727705"/>
            <a:ext cx="2254832" cy="19804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A9E8E5C-F2C9-4545-8E25-825C55CC035C}"/>
              </a:ext>
            </a:extLst>
          </p:cNvPr>
          <p:cNvSpPr txBox="1">
            <a:spLocks/>
          </p:cNvSpPr>
          <p:nvPr/>
        </p:nvSpPr>
        <p:spPr>
          <a:xfrm>
            <a:off x="1657858" y="2093629"/>
            <a:ext cx="4337037" cy="63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100" b="1" i="1" dirty="0"/>
              <a:t>NOW IT’S YOUR TURN!</a:t>
            </a:r>
          </a:p>
        </p:txBody>
      </p:sp>
    </p:spTree>
    <p:extLst>
      <p:ext uri="{BB962C8B-B14F-4D97-AF65-F5344CB8AC3E}">
        <p14:creationId xmlns:p14="http://schemas.microsoft.com/office/powerpoint/2010/main" val="126190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3C0DFD4-8DDC-4A8E-BCDE-8D40F652DF9C}"/>
              </a:ext>
            </a:extLst>
          </p:cNvPr>
          <p:cNvSpPr txBox="1">
            <a:spLocks/>
          </p:cNvSpPr>
          <p:nvPr/>
        </p:nvSpPr>
        <p:spPr>
          <a:xfrm>
            <a:off x="793336" y="1971620"/>
            <a:ext cx="78970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335" indent="-12620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944" indent="-13216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2977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Create a QI culture—a team environment emphasizing quality and patient safety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Hold regular QI team meetings to follow and make progress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Share important information, progress and successes with everyone around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Be creative and flexible!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5C6C3-9027-4A96-A8B4-6643F4AE0A23}"/>
              </a:ext>
            </a:extLst>
          </p:cNvPr>
          <p:cNvSpPr/>
          <p:nvPr/>
        </p:nvSpPr>
        <p:spPr>
          <a:xfrm>
            <a:off x="871282" y="432122"/>
            <a:ext cx="64697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/>
              <a:t>Components of Successful Participation</a:t>
            </a:r>
          </a:p>
        </p:txBody>
      </p:sp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8B0CE8BF-91B9-488F-AB47-DAF9F5F16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5618" y="4234601"/>
            <a:ext cx="1355522" cy="13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 SHOULD BE ON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Neonatologists</a:t>
            </a:r>
          </a:p>
          <a:p>
            <a:r>
              <a:rPr lang="en-US" sz="2800" dirty="0"/>
              <a:t>Nursing Staff</a:t>
            </a:r>
          </a:p>
          <a:p>
            <a:r>
              <a:rPr lang="en-US" sz="2800" dirty="0"/>
              <a:t>Director/Manager</a:t>
            </a:r>
          </a:p>
          <a:p>
            <a:r>
              <a:rPr lang="en-US" sz="2800" dirty="0"/>
              <a:t>Quality Improvement</a:t>
            </a:r>
          </a:p>
          <a:p>
            <a:r>
              <a:rPr lang="en-US" sz="2800" dirty="0"/>
              <a:t>IT</a:t>
            </a:r>
          </a:p>
          <a:p>
            <a:r>
              <a:rPr lang="en-US" sz="2800" dirty="0"/>
              <a:t>Social Work</a:t>
            </a:r>
          </a:p>
          <a:p>
            <a:r>
              <a:rPr lang="en-US" sz="2800" dirty="0"/>
              <a:t>Therapists/ RT, OT,PT, </a:t>
            </a:r>
          </a:p>
          <a:p>
            <a:r>
              <a:rPr lang="en-US" sz="2800" dirty="0"/>
              <a:t>Parents</a:t>
            </a:r>
          </a:p>
          <a:p>
            <a:r>
              <a:rPr lang="en-US" sz="2800" dirty="0"/>
              <a:t>Others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Content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3EB9E05-4028-426E-8F59-580628DC1E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r="27268" b="-1"/>
          <a:stretch/>
        </p:blipFill>
        <p:spPr>
          <a:xfrm>
            <a:off x="4862513" y="1384960"/>
            <a:ext cx="3652837" cy="465640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0C2682-5F93-46D2-B302-4775E111A2A1}"/>
              </a:ext>
            </a:extLst>
          </p:cNvPr>
          <p:cNvSpPr txBox="1">
            <a:spLocks/>
          </p:cNvSpPr>
          <p:nvPr/>
        </p:nvSpPr>
        <p:spPr>
          <a:xfrm>
            <a:off x="271043" y="341980"/>
            <a:ext cx="68280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a Culture Ready for Change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9368558-B39D-41FB-81F8-66598ECCBED1}"/>
              </a:ext>
            </a:extLst>
          </p:cNvPr>
          <p:cNvSpPr txBox="1">
            <a:spLocks/>
          </p:cNvSpPr>
          <p:nvPr/>
        </p:nvSpPr>
        <p:spPr>
          <a:xfrm>
            <a:off x="566412" y="1603260"/>
            <a:ext cx="5033221" cy="433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335" indent="-12620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944" indent="-13216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2977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buClr>
                <a:srgbClr val="006600"/>
              </a:buClr>
            </a:pPr>
            <a:r>
              <a:rPr lang="en-US" sz="2700" dirty="0"/>
              <a:t>Must be a multidisciplinary effort</a:t>
            </a:r>
          </a:p>
          <a:p>
            <a:pPr indent="-228600" defTabSz="914400">
              <a:buClr>
                <a:srgbClr val="006600"/>
              </a:buClr>
            </a:pPr>
            <a:r>
              <a:rPr lang="en-US" sz="2700" dirty="0"/>
              <a:t>Teams must meet regularly</a:t>
            </a:r>
            <a:endParaRPr lang="en-US" sz="2700" b="1" dirty="0"/>
          </a:p>
          <a:p>
            <a:pPr indent="-228600" defTabSz="914400">
              <a:buClr>
                <a:srgbClr val="006600"/>
              </a:buClr>
            </a:pPr>
            <a:r>
              <a:rPr lang="en-US" sz="2700" dirty="0"/>
              <a:t>Ability to provide a safe environment for:</a:t>
            </a:r>
          </a:p>
          <a:p>
            <a:pPr lvl="1" indent="-228600" defTabSz="914400">
              <a:buClr>
                <a:srgbClr val="006600"/>
              </a:buClr>
            </a:pPr>
            <a:r>
              <a:rPr lang="en-US" sz="2700" dirty="0"/>
              <a:t>Listening</a:t>
            </a:r>
          </a:p>
          <a:p>
            <a:pPr lvl="1" indent="-228600" defTabSz="914400">
              <a:buClr>
                <a:srgbClr val="006600"/>
              </a:buClr>
            </a:pPr>
            <a:r>
              <a:rPr lang="en-US" sz="2700" dirty="0"/>
              <a:t>Questioning</a:t>
            </a:r>
          </a:p>
          <a:p>
            <a:pPr lvl="1" indent="-228600" defTabSz="914400">
              <a:buClr>
                <a:srgbClr val="006600"/>
              </a:buClr>
            </a:pPr>
            <a:r>
              <a:rPr lang="en-US" sz="2700" dirty="0"/>
              <a:t>Persuading</a:t>
            </a:r>
          </a:p>
          <a:p>
            <a:pPr lvl="1" indent="-228600" defTabSz="914400">
              <a:buClr>
                <a:srgbClr val="006600"/>
              </a:buClr>
            </a:pPr>
            <a:r>
              <a:rPr lang="en-US" sz="2700" dirty="0"/>
              <a:t>Respecting</a:t>
            </a:r>
          </a:p>
          <a:p>
            <a:pPr lvl="1" indent="-228600" defTabSz="914400">
              <a:buClr>
                <a:srgbClr val="006600"/>
              </a:buClr>
            </a:pPr>
            <a:r>
              <a:rPr lang="en-US" sz="2700" dirty="0"/>
              <a:t>Helping</a:t>
            </a:r>
          </a:p>
          <a:p>
            <a:pPr lvl="1" indent="-228600" defTabSz="914400">
              <a:buClr>
                <a:srgbClr val="006600"/>
              </a:buClr>
            </a:pPr>
            <a:r>
              <a:rPr lang="en-US" sz="2700" dirty="0"/>
              <a:t>Sharing</a:t>
            </a:r>
          </a:p>
          <a:p>
            <a:pPr lvl="1" indent="-228600" defTabSz="914400">
              <a:buClr>
                <a:srgbClr val="006600"/>
              </a:buClr>
            </a:pPr>
            <a:r>
              <a:rPr lang="en-US" sz="2700" dirty="0"/>
              <a:t>Participating</a:t>
            </a:r>
          </a:p>
          <a:p>
            <a:pPr indent="-228600" defTabSz="914400">
              <a:buClr>
                <a:srgbClr val="006600"/>
              </a:buClr>
            </a:pPr>
            <a:r>
              <a:rPr lang="en-US" sz="2700" dirty="0"/>
              <a:t>Use the Toolkit!</a:t>
            </a:r>
          </a:p>
          <a:p>
            <a:pPr marL="0" indent="-228600" defTabSz="914400"/>
            <a:endParaRPr lang="en-US" sz="1900" dirty="0"/>
          </a:p>
          <a:p>
            <a:pPr indent="-228600" defTabSz="914400"/>
            <a:endParaRPr lang="en-US" sz="19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BFE3F929-6798-4F00-BDF0-AC42F7BB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212FD-E2D6-41E3-BED0-B8DEDAF7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0332C6-A5C1-4D88-ADCE-6F3163D8595A}" type="slidenum">
              <a:rPr lang="en-US" sz="92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 sz="92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3193F-3305-4730-8D96-249113A9A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3" y="5937778"/>
            <a:ext cx="996206" cy="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C7F6-B54D-4720-9768-412C9E1B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033602"/>
            <a:ext cx="2712642" cy="4376572"/>
          </a:xfrm>
        </p:spPr>
        <p:txBody>
          <a:bodyPr anchor="ctr">
            <a:normAutofit/>
          </a:bodyPr>
          <a:lstStyle/>
          <a:p>
            <a:r>
              <a:rPr lang="en-US" sz="4200" b="1" dirty="0"/>
              <a:t>Team Meetings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94A3-97FE-4D32-87F4-B6DF9E26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52223"/>
            <a:ext cx="4126375" cy="511606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Meet bi-weekly/ monthly to start then may be less frequent later 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Include all departments impacted by your work 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Have an agenda and take minutes.</a:t>
            </a:r>
          </a:p>
          <a:p>
            <a:pPr marL="598885" lvl="2" indent="-342900"/>
            <a:r>
              <a:rPr lang="en-US" sz="2350" dirty="0">
                <a:solidFill>
                  <a:schemeClr val="bg1"/>
                </a:solidFill>
              </a:rPr>
              <a:t>Review data, 30-60-90 Day Plan, PDSA cycles, and potential community partners</a:t>
            </a:r>
          </a:p>
          <a:p>
            <a:pPr marL="598885" lvl="2" indent="-342900"/>
            <a:r>
              <a:rPr lang="en-US" sz="2350" dirty="0">
                <a:solidFill>
                  <a:schemeClr val="bg1"/>
                </a:solidFill>
              </a:rPr>
              <a:t>Discuss insights from webinars/coaching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Share progress and challenges with administration – follow communication plan</a:t>
            </a:r>
          </a:p>
          <a:p>
            <a:pPr marL="342900" lvl="1" indent="0"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E61E8A-7C83-4B0E-913B-2CAB3A564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48" y="6068291"/>
            <a:ext cx="890408" cy="7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2858C-23D8-4382-A7C9-5EA3A8C6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43FAAC-0858-48A3-B0C5-C4098F62581D}"/>
              </a:ext>
            </a:extLst>
          </p:cNvPr>
          <p:cNvGraphicFramePr/>
          <p:nvPr/>
        </p:nvGraphicFramePr>
        <p:xfrm>
          <a:off x="1165860" y="320040"/>
          <a:ext cx="6648450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5A9900C-3756-40D4-90AF-CDB86D805B3D}"/>
              </a:ext>
            </a:extLst>
          </p:cNvPr>
          <p:cNvSpPr/>
          <p:nvPr/>
        </p:nvSpPr>
        <p:spPr>
          <a:xfrm>
            <a:off x="3089189" y="320039"/>
            <a:ext cx="2800865" cy="2637345"/>
          </a:xfrm>
          <a:prstGeom prst="ellipse">
            <a:avLst/>
          </a:prstGeom>
          <a:noFill/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D535E53-1E76-4FA0-AB7A-C65269C44020}"/>
              </a:ext>
            </a:extLst>
          </p:cNvPr>
          <p:cNvSpPr/>
          <p:nvPr/>
        </p:nvSpPr>
        <p:spPr>
          <a:xfrm>
            <a:off x="479089" y="4327872"/>
            <a:ext cx="420624" cy="42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9BC234-8935-4D6A-B7C3-96E5AB0888C1}"/>
              </a:ext>
            </a:extLst>
          </p:cNvPr>
          <p:cNvSpPr/>
          <p:nvPr/>
        </p:nvSpPr>
        <p:spPr>
          <a:xfrm>
            <a:off x="459723" y="3578430"/>
            <a:ext cx="420624" cy="42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E8346C-15B5-4923-961E-1C1FEE5421D1}"/>
              </a:ext>
            </a:extLst>
          </p:cNvPr>
          <p:cNvSpPr/>
          <p:nvPr/>
        </p:nvSpPr>
        <p:spPr>
          <a:xfrm>
            <a:off x="457200" y="2770135"/>
            <a:ext cx="420624" cy="42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12D0B3-F77D-49BC-9268-59F3999861FA}"/>
              </a:ext>
            </a:extLst>
          </p:cNvPr>
          <p:cNvSpPr/>
          <p:nvPr/>
        </p:nvSpPr>
        <p:spPr>
          <a:xfrm>
            <a:off x="457200" y="1941785"/>
            <a:ext cx="420624" cy="42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9735" y="5107873"/>
            <a:ext cx="420624" cy="42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7CC318B-D0CE-436E-8514-DDF9160F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12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Quick Start Checklist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5881D-D50C-4788-AD20-B6CE9FB3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4A8EDD8-18A9-4F88-8690-790E8EE5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8A0B0AEA-B23C-4C00-A9B3-360051AD9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729" y="1713965"/>
            <a:ext cx="741806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502040204020203" pitchFamily="34" charset="-34"/>
                <a:ea typeface="Calibri" panose="020F0502020204030204" pitchFamily="34" charset="0"/>
                <a:cs typeface="Browallia New" panose="020B0502040204020203" pitchFamily="34" charset="-34"/>
              </a:rPr>
              <a:t>Recruit QI team – lead, physician lead, nurse lead, QI/data lead, administrative champion</a:t>
            </a:r>
            <a:endParaRPr lang="en-US" altLang="en-US" sz="3000" dirty="0">
              <a:latin typeface="Browallia New" panose="020B0502040204020203" pitchFamily="34" charset="-34"/>
              <a:cs typeface="Browallia New" panose="020B05020402040202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502040204020203" pitchFamily="34" charset="-34"/>
                <a:cs typeface="Browallia New" panose="020B0502040204020203" pitchFamily="34" charset="-34"/>
              </a:rPr>
              <a:t>Review, complete and return PAIRED Dat</a:t>
            </a:r>
            <a:r>
              <a:rPr lang="en-US" altLang="en-US" sz="3000" dirty="0">
                <a:latin typeface="Browallia New" panose="020B0502040204020203" pitchFamily="34" charset="-34"/>
                <a:cs typeface="Browallia New" panose="020B0502040204020203" pitchFamily="34" charset="-34"/>
              </a:rPr>
              <a:t>a Use Agreement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anose="020B0502040204020203" pitchFamily="34" charset="-34"/>
              <a:cs typeface="Browallia New" panose="020B05020402040202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000" dirty="0">
                <a:latin typeface="Browallia New" panose="020B0502040204020203" pitchFamily="34" charset="-34"/>
                <a:cs typeface="Browallia New" panose="020B0502040204020203" pitchFamily="34" charset="-34"/>
              </a:rPr>
              <a:t>Attend PAIRED Kick-off Meeting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anose="020B0502040204020203" pitchFamily="34" charset="-34"/>
              <a:cs typeface="Browallia New" panose="020B05020402040202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000" dirty="0">
                <a:latin typeface="Browallia New" panose="020B0502040204020203" pitchFamily="34" charset="-34"/>
                <a:cs typeface="Browallia New" panose="020B0502040204020203" pitchFamily="34" charset="-34"/>
              </a:rPr>
              <a:t>Complete the PAIRED Team Readiness Survey and identify team goals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anose="020B0502040204020203" pitchFamily="34" charset="-34"/>
              <a:cs typeface="Browallia New" panose="020B05020402040202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000" dirty="0">
                <a:latin typeface="Browallia New" panose="020B0502040204020203" pitchFamily="34" charset="-34"/>
                <a:cs typeface="Browallia New" panose="020B0502040204020203" pitchFamily="34" charset="-34"/>
              </a:rPr>
              <a:t>Write down questions or concerns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anose="020B0502040204020203" pitchFamily="34" charset="-34"/>
              <a:cs typeface="Browallia New" panose="020B05020402040202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5E05BD1C-A394-4D61-8174-DFABC161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9049F082-AB67-49AD-9142-C0C270D57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27" y="1539815"/>
            <a:ext cx="914400" cy="9144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48E0B7C3-2427-4A32-96F0-A4A568511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27" y="2368165"/>
            <a:ext cx="914400" cy="914400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DFE1FAF5-9CFE-470A-A577-814ECD549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27" y="3176460"/>
            <a:ext cx="914400" cy="914400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0BFC27ED-6E42-479F-A54A-3338A8EAA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329" y="38739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2858C-23D8-4382-A7C9-5EA3A8C6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43FAAC-0858-48A3-B0C5-C4098F625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446672"/>
              </p:ext>
            </p:extLst>
          </p:nvPr>
        </p:nvGraphicFramePr>
        <p:xfrm>
          <a:off x="1165860" y="320040"/>
          <a:ext cx="6648450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68C1969-961E-4CF4-A24D-4BC56E63451F}"/>
              </a:ext>
            </a:extLst>
          </p:cNvPr>
          <p:cNvSpPr/>
          <p:nvPr/>
        </p:nvSpPr>
        <p:spPr>
          <a:xfrm>
            <a:off x="3194667" y="5687229"/>
            <a:ext cx="2754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937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Tools to Use</a:t>
            </a:r>
            <a:endParaRPr lang="en-US" sz="4000" b="1" dirty="0">
              <a:solidFill>
                <a:srgbClr val="009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825D4B-CAF3-4000-B96C-D5DA039F62A0}"/>
              </a:ext>
            </a:extLst>
          </p:cNvPr>
          <p:cNvSpPr/>
          <p:nvPr/>
        </p:nvSpPr>
        <p:spPr>
          <a:xfrm>
            <a:off x="3148467" y="2519542"/>
            <a:ext cx="2800865" cy="2637345"/>
          </a:xfrm>
          <a:prstGeom prst="ellipse">
            <a:avLst/>
          </a:prstGeom>
          <a:noFill/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590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003bd16-d82b-445e-9afc-50632b50592b" xsi:nil="true"/>
    <MigrationWizIdSecurityGroups xmlns="c003bd16-d82b-445e-9afc-50632b50592b" xsi:nil="true"/>
    <MigrationWizIdPermissions xmlns="c003bd16-d82b-445e-9afc-50632b50592b" xsi:nil="true"/>
    <MigrationWizIdDocumentLibraryPermissions xmlns="c003bd16-d82b-445e-9afc-50632b50592b" xsi:nil="true"/>
    <MigrationWizIdPermissionLevels xmlns="c003bd16-d82b-445e-9afc-50632b50592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67819D5B0E3549B069ECAC96FA425B" ma:contentTypeVersion="17" ma:contentTypeDescription="Create a new document." ma:contentTypeScope="" ma:versionID="cd471262c4701d193a91ee3782950d39">
  <xsd:schema xmlns:xsd="http://www.w3.org/2001/XMLSchema" xmlns:xs="http://www.w3.org/2001/XMLSchema" xmlns:p="http://schemas.microsoft.com/office/2006/metadata/properties" xmlns:ns3="c003bd16-d82b-445e-9afc-50632b50592b" xmlns:ns4="a2959b2f-65c6-4ea6-8185-642c6607cd64" targetNamespace="http://schemas.microsoft.com/office/2006/metadata/properties" ma:root="true" ma:fieldsID="927f9003c80e5f23689b6e8f2189bd1d" ns3:_="" ns4:_="">
    <xsd:import namespace="c003bd16-d82b-445e-9afc-50632b50592b"/>
    <xsd:import namespace="a2959b2f-65c6-4ea6-8185-642c6607cd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3bd16-d82b-445e-9afc-50632b505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igrationWizId" ma:index="12" nillable="true" ma:displayName="MigrationWizId" ma:internalName="MigrationWizId">
      <xsd:simpleType>
        <xsd:restriction base="dms:Text"/>
      </xsd:simpleType>
    </xsd:element>
    <xsd:element name="MigrationWizIdPermissions" ma:index="13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4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5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6" nillable="true" ma:displayName="MigrationWizIdSecurityGroups" ma:internalName="MigrationWizIdSecurityGroups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59b2f-65c6-4ea6-8185-642c6607cd64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06042-5532-4221-8477-D6095E2A20A3}">
  <ds:schemaRefs>
    <ds:schemaRef ds:uri="http://purl.org/dc/terms/"/>
    <ds:schemaRef ds:uri="c003bd16-d82b-445e-9afc-50632b50592b"/>
    <ds:schemaRef ds:uri="http://purl.org/dc/dcmitype/"/>
    <ds:schemaRef ds:uri="http://purl.org/dc/elements/1.1/"/>
    <ds:schemaRef ds:uri="http://schemas.microsoft.com/office/2006/metadata/properties"/>
    <ds:schemaRef ds:uri="a2959b2f-65c6-4ea6-8185-642c6607cd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3CBACA-0EA5-4528-9ECC-1D09961F6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03bd16-d82b-445e-9afc-50632b50592b"/>
    <ds:schemaRef ds:uri="a2959b2f-65c6-4ea6-8185-642c6607cd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24EF05-9987-4364-9BEE-C1DCB245DF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2103</Words>
  <Application>Microsoft Office PowerPoint</Application>
  <PresentationFormat>On-screen Show (4:3)</PresentationFormat>
  <Paragraphs>294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Browallia New</vt:lpstr>
      <vt:lpstr>Calibri</vt:lpstr>
      <vt:lpstr>Calibri Light</vt:lpstr>
      <vt:lpstr>Gill Sans MT</vt:lpstr>
      <vt:lpstr>Wingdings</vt:lpstr>
      <vt:lpstr>1_Office Theme</vt:lpstr>
      <vt:lpstr>PAIRED Implementation Guidance</vt:lpstr>
      <vt:lpstr>Keys to Building  a Successful Initiative </vt:lpstr>
      <vt:lpstr>PowerPoint Presentation</vt:lpstr>
      <vt:lpstr>WHO SHOULD BE ON THE TEAM</vt:lpstr>
      <vt:lpstr>PowerPoint Presentation</vt:lpstr>
      <vt:lpstr>Team Meetings</vt:lpstr>
      <vt:lpstr>PowerPoint Presentation</vt:lpstr>
      <vt:lpstr>Quick Start Checklist </vt:lpstr>
      <vt:lpstr>PowerPoint Presentation</vt:lpstr>
      <vt:lpstr>PowerPoint Presentation</vt:lpstr>
      <vt:lpstr>PowerPoint Presentation</vt:lpstr>
      <vt:lpstr>30-60-90 Day Plan</vt:lpstr>
      <vt:lpstr>PowerPoint Presentation</vt:lpstr>
      <vt:lpstr>PowerPoint Presentation</vt:lpstr>
      <vt:lpstr>PowerPoint Presentation</vt:lpstr>
      <vt:lpstr>What is a PDSA cycle?</vt:lpstr>
      <vt:lpstr>Reasons to test changes</vt:lpstr>
      <vt:lpstr>Potential Implementation Barriers &amp; Strategies to Overcome </vt:lpstr>
      <vt:lpstr>Potential Implementation Barriers &amp; Strategies to Overcome </vt:lpstr>
      <vt:lpstr>As the Project Continues…</vt:lpstr>
      <vt:lpstr>PowerPoint Presentation</vt:lpstr>
      <vt:lpstr>February – March</vt:lpstr>
      <vt:lpstr>March</vt:lpstr>
      <vt:lpstr>PAIRED Initiative Resources</vt:lpstr>
      <vt:lpstr>PAIRED Initiative Website</vt:lpstr>
      <vt:lpstr>PAIRED Initiative Tool Box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PAIRED Implementation Guidance</dc:title>
  <dc:creator>Pelligrino, Nicole</dc:creator>
  <cp:lastModifiedBy>Linda Detman</cp:lastModifiedBy>
  <cp:revision>8</cp:revision>
  <dcterms:created xsi:type="dcterms:W3CDTF">2021-03-08T18:24:18Z</dcterms:created>
  <dcterms:modified xsi:type="dcterms:W3CDTF">2022-02-04T20:01:03Z</dcterms:modified>
</cp:coreProperties>
</file>